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2" r:id="rId4"/>
  </p:sldMasterIdLst>
  <p:notesMasterIdLst>
    <p:notesMasterId r:id="rId38"/>
  </p:notesMasterIdLst>
  <p:sldIdLst>
    <p:sldId id="256" r:id="rId5"/>
    <p:sldId id="286" r:id="rId6"/>
    <p:sldId id="260" r:id="rId7"/>
    <p:sldId id="325" r:id="rId8"/>
    <p:sldId id="265" r:id="rId9"/>
    <p:sldId id="258" r:id="rId10"/>
    <p:sldId id="340" r:id="rId11"/>
    <p:sldId id="287" r:id="rId12"/>
    <p:sldId id="326" r:id="rId13"/>
    <p:sldId id="261" r:id="rId14"/>
    <p:sldId id="284" r:id="rId15"/>
    <p:sldId id="285" r:id="rId16"/>
    <p:sldId id="282" r:id="rId17"/>
    <p:sldId id="328" r:id="rId18"/>
    <p:sldId id="330" r:id="rId19"/>
    <p:sldId id="331" r:id="rId20"/>
    <p:sldId id="271" r:id="rId21"/>
    <p:sldId id="333" r:id="rId22"/>
    <p:sldId id="334" r:id="rId23"/>
    <p:sldId id="270" r:id="rId24"/>
    <p:sldId id="335" r:id="rId25"/>
    <p:sldId id="336" r:id="rId26"/>
    <p:sldId id="337" r:id="rId27"/>
    <p:sldId id="279" r:id="rId28"/>
    <p:sldId id="338" r:id="rId29"/>
    <p:sldId id="288" r:id="rId30"/>
    <p:sldId id="339" r:id="rId31"/>
    <p:sldId id="274" r:id="rId32"/>
    <p:sldId id="343" r:id="rId33"/>
    <p:sldId id="341" r:id="rId34"/>
    <p:sldId id="276" r:id="rId35"/>
    <p:sldId id="319" r:id="rId36"/>
    <p:sldId id="290" r:id="rId37"/>
  </p:sldIdLst>
  <p:sldSz cx="9144000" cy="5143500" type="screen16x9"/>
  <p:notesSz cx="6858000" cy="9144000"/>
  <p:embeddedFontLst>
    <p:embeddedFont>
      <p:font typeface="Bad Script" panose="020B0604020202020204" charset="0"/>
      <p:regular r:id="rId39"/>
    </p:embeddedFont>
    <p:embeddedFont>
      <p:font typeface="Be Vietnam Pro" pitchFamily="2" charset="0"/>
      <p:regular r:id="rId40"/>
      <p:bold r:id="rId41"/>
      <p:italic r:id="rId42"/>
      <p:boldItalic r:id="rId43"/>
    </p:embeddedFont>
    <p:embeddedFont>
      <p:font typeface="Calibri" panose="020F0502020204030204" pitchFamily="34" charset="0"/>
      <p:regular r:id="rId44"/>
      <p:bold r:id="rId45"/>
      <p:italic r:id="rId46"/>
      <p:boldItalic r:id="rId47"/>
    </p:embeddedFont>
    <p:embeddedFont>
      <p:font typeface="Cambria Math" panose="02040503050406030204" pitchFamily="18" charset="0"/>
      <p:regular r:id="rId48"/>
    </p:embeddedFont>
    <p:embeddedFont>
      <p:font typeface="Raleway" pitchFamily="2" charset="0"/>
      <p:regular r:id="rId49"/>
      <p:bold r:id="rId50"/>
      <p:italic r:id="rId51"/>
      <p:boldItalic r:id="rId52"/>
    </p:embeddedFont>
    <p:embeddedFont>
      <p:font typeface="Raleway Black" pitchFamily="2" charset="0"/>
      <p:bold r:id="rId53"/>
      <p:boldItalic r:id="rId54"/>
    </p:embeddedFont>
    <p:embeddedFont>
      <p:font typeface="Raleway Medium" pitchFamily="2" charset="0"/>
      <p:regular r:id="rId55"/>
      <p:bold r:id="rId56"/>
      <p:italic r:id="rId57"/>
      <p:boldItalic r:id="rId58"/>
    </p:embeddedFont>
    <p:embeddedFont>
      <p:font typeface="Raleway SemiBold" pitchFamily="2" charset="0"/>
      <p:regular r:id="rId59"/>
      <p:bold r:id="rId60"/>
      <p:italic r:id="rId61"/>
      <p:boldItalic r:id="rId62"/>
    </p:embeddedFont>
    <p:embeddedFont>
      <p:font typeface="Roboto" panose="02000000000000000000" pitchFamily="2" charset="0"/>
      <p:regular r:id="rId63"/>
      <p:bold r:id="rId64"/>
      <p:italic r:id="rId65"/>
      <p:boldItalic r:id="rId66"/>
    </p:embeddedFont>
    <p:embeddedFont>
      <p:font typeface="UVN Viet Sach" panose="02040502050505030904" pitchFamily="18" charset="0"/>
      <p:regular r:id="rId6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rí Nguyễn Minh" initials="TNM" lastIdx="1" clrIdx="0">
    <p:extLst>
      <p:ext uri="{19B8F6BF-5375-455C-9EA6-DF929625EA0E}">
        <p15:presenceInfo xmlns:p15="http://schemas.microsoft.com/office/powerpoint/2012/main" userId="Trí Nguyễn Minh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F4CF"/>
    <a:srgbClr val="3BBD9A"/>
    <a:srgbClr val="3DBD9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362DA76-7952-440F-9599-4F71D57D0D5A}" v="1388" dt="2022-04-08T06:48:16.009"/>
  </p1510:revLst>
</p1510:revInfo>
</file>

<file path=ppt/tableStyles.xml><?xml version="1.0" encoding="utf-8"?>
<a:tblStyleLst xmlns:a="http://schemas.openxmlformats.org/drawingml/2006/main" def="{44848A70-DA32-4CAB-8F9B-FDB0F48B35F5}">
  <a:tblStyle styleId="{44848A70-DA32-4CAB-8F9B-FDB0F48B35F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4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1.fntdata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font" Target="fonts/font4.fntdata"/><Relationship Id="rId47" Type="http://schemas.openxmlformats.org/officeDocument/2006/relationships/font" Target="fonts/font9.fntdata"/><Relationship Id="rId50" Type="http://schemas.openxmlformats.org/officeDocument/2006/relationships/font" Target="fonts/font12.fntdata"/><Relationship Id="rId55" Type="http://schemas.openxmlformats.org/officeDocument/2006/relationships/font" Target="fonts/font17.fntdata"/><Relationship Id="rId63" Type="http://schemas.openxmlformats.org/officeDocument/2006/relationships/font" Target="fonts/font25.fntdata"/><Relationship Id="rId68" Type="http://schemas.openxmlformats.org/officeDocument/2006/relationships/commentAuthors" Target="commentAuthors.xml"/><Relationship Id="rId7" Type="http://schemas.openxmlformats.org/officeDocument/2006/relationships/slide" Target="slides/slide3.xml"/><Relationship Id="rId71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font" Target="fonts/font2.fntdata"/><Relationship Id="rId45" Type="http://schemas.openxmlformats.org/officeDocument/2006/relationships/font" Target="fonts/font7.fntdata"/><Relationship Id="rId53" Type="http://schemas.openxmlformats.org/officeDocument/2006/relationships/font" Target="fonts/font15.fntdata"/><Relationship Id="rId58" Type="http://schemas.openxmlformats.org/officeDocument/2006/relationships/font" Target="fonts/font20.fntdata"/><Relationship Id="rId66" Type="http://schemas.openxmlformats.org/officeDocument/2006/relationships/font" Target="fonts/font28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font" Target="fonts/font11.fntdata"/><Relationship Id="rId57" Type="http://schemas.openxmlformats.org/officeDocument/2006/relationships/font" Target="fonts/font19.fntdata"/><Relationship Id="rId61" Type="http://schemas.openxmlformats.org/officeDocument/2006/relationships/font" Target="fonts/font23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font" Target="fonts/font6.fntdata"/><Relationship Id="rId52" Type="http://schemas.openxmlformats.org/officeDocument/2006/relationships/font" Target="fonts/font14.fntdata"/><Relationship Id="rId60" Type="http://schemas.openxmlformats.org/officeDocument/2006/relationships/font" Target="fonts/font22.fntdata"/><Relationship Id="rId65" Type="http://schemas.openxmlformats.org/officeDocument/2006/relationships/font" Target="fonts/font27.fntdata"/><Relationship Id="rId73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font" Target="fonts/font5.fntdata"/><Relationship Id="rId48" Type="http://schemas.openxmlformats.org/officeDocument/2006/relationships/font" Target="fonts/font10.fntdata"/><Relationship Id="rId56" Type="http://schemas.openxmlformats.org/officeDocument/2006/relationships/font" Target="fonts/font18.fntdata"/><Relationship Id="rId64" Type="http://schemas.openxmlformats.org/officeDocument/2006/relationships/font" Target="fonts/font26.fntdata"/><Relationship Id="rId69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font" Target="fonts/font13.fntdata"/><Relationship Id="rId72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notesMaster" Target="notesMasters/notesMaster1.xml"/><Relationship Id="rId46" Type="http://schemas.openxmlformats.org/officeDocument/2006/relationships/font" Target="fonts/font8.fntdata"/><Relationship Id="rId59" Type="http://schemas.openxmlformats.org/officeDocument/2006/relationships/font" Target="fonts/font21.fntdata"/><Relationship Id="rId67" Type="http://schemas.openxmlformats.org/officeDocument/2006/relationships/font" Target="fonts/font29.fntdata"/><Relationship Id="rId20" Type="http://schemas.openxmlformats.org/officeDocument/2006/relationships/slide" Target="slides/slide16.xml"/><Relationship Id="rId41" Type="http://schemas.openxmlformats.org/officeDocument/2006/relationships/font" Target="fonts/font3.fntdata"/><Relationship Id="rId54" Type="http://schemas.openxmlformats.org/officeDocument/2006/relationships/font" Target="fonts/font16.fntdata"/><Relationship Id="rId62" Type="http://schemas.openxmlformats.org/officeDocument/2006/relationships/font" Target="fonts/font24.fntdata"/><Relationship Id="rId7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6" name="Google Shape;82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gd762304e39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2" name="Google Shape;1322;gd762304e39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6" name="Google Shape;2136;gd830ba5413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7" name="Google Shape;2137;gd830ba5413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1" name="Google Shape;2161;gd4a2f4a51a_0_3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2" name="Google Shape;2162;gd4a2f4a51a_0_3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gd762304e39_1_1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8" name="Google Shape;2098;gd762304e39_1_1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6" name="Google Shape;1636;gd762304e39_1_1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7" name="Google Shape;1637;gd762304e39_1_1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07650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6" name="Google Shape;1636;gd762304e39_1_1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7" name="Google Shape;1637;gd762304e39_1_1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47998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gaf5f55f87b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4" name="Google Shape;1704;gaf5f55f87b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gd4a2f4a51a_1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2" name="Google Shape;1692;gd4a2f4a51a_1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3483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gafead7cb4c_2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9" name="Google Shape;1089;gafead7cb4c_2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gd4a2f4a51a_1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2" name="Google Shape;1692;gd4a2f4a51a_1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gd76cbbe960_5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4" name="Google Shape;2194;gd76cbbe960_5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8" name="Google Shape;1768;gd762304e39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9" name="Google Shape;1769;gd762304e39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9" name="Google Shape;1449;gaf5f55f87b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0" name="Google Shape;1450;gaf5f55f87b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9" name="Google Shape;1449;gaf5f55f87b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0" name="Google Shape;1450;gaf5f55f87b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2637028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7" name="Google Shape;1987;gd76cbbe960_5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8" name="Google Shape;1988;gd76cbbe960_5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gafead7cb4c_2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9" name="Google Shape;1089;gafead7cb4c_2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995436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3" name="Google Shape;2223;gafead7cb4c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4" name="Google Shape;2224;gafead7cb4c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3" name="Google Shape;2223;gafead7cb4c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4" name="Google Shape;2224;gafead7cb4c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2186458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3" name="Google Shape;1773;gd762304e39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4" name="Google Shape;1774;gd762304e39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3" name="Google Shape;1773;gd762304e39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4" name="Google Shape;1774;gd762304e39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111674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gafead7cb4c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7" name="Google Shape;1327;gafead7cb4c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39928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gaf5f55f87b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0" name="Google Shape;1300;gaf5f55f87b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0" name="Google Shape;1900;gd762304e39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1" name="Google Shape;1901;gd762304e39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gafead7cb4c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7" name="Google Shape;1327;gafead7cb4c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958323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9" name="Google Shape;2249;gaf5f55f87b_0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0" name="Google Shape;2250;gaf5f55f87b_0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gafead7cb4c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7" name="Google Shape;1327;gafead7cb4c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9" name="Google Shape;1629;gafead7cd8e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0" name="Google Shape;1630;gafead7cd8e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" name="Google Shape;1093;gafead7cb4c_2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4" name="Google Shape;1094;gafead7cb4c_2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gafead7cb4c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7" name="Google Shape;1327;gafead7cb4c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98052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gafead7cb4c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2" name="Google Shape;2212;gafead7cb4c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gafead7cb4c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2" name="Google Shape;2212;gafead7cb4c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316711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20000" y="768100"/>
            <a:ext cx="4752000" cy="225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Font typeface="Raleway Black"/>
              <a:buNone/>
              <a:defRPr sz="4600"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4600"/>
              <a:buNone/>
              <a:defRPr sz="4600" b="1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024800" y="3519925"/>
            <a:ext cx="3780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d Script"/>
              <a:buNone/>
              <a:defRPr sz="2800" b="1">
                <a:solidFill>
                  <a:schemeClr val="dk1"/>
                </a:solidFill>
                <a:latin typeface="Bad Script"/>
                <a:ea typeface="Bad Script"/>
                <a:cs typeface="Bad Script"/>
                <a:sym typeface="Bad Scrip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 rot="2836504">
            <a:off x="8461173" y="4650540"/>
            <a:ext cx="838616" cy="763331"/>
            <a:chOff x="4779800" y="3121700"/>
            <a:chExt cx="150800" cy="137250"/>
          </a:xfrm>
        </p:grpSpPr>
        <p:sp>
          <p:nvSpPr>
            <p:cNvPr id="12" name="Google Shape;12;p2"/>
            <p:cNvSpPr/>
            <p:nvPr/>
          </p:nvSpPr>
          <p:spPr>
            <a:xfrm>
              <a:off x="4806475" y="3207375"/>
              <a:ext cx="51150" cy="51575"/>
            </a:xfrm>
            <a:custGeom>
              <a:avLst/>
              <a:gdLst/>
              <a:ahLst/>
              <a:cxnLst/>
              <a:rect l="l" t="t" r="r" b="b"/>
              <a:pathLst>
                <a:path w="2046" h="2063" extrusionOk="0">
                  <a:moveTo>
                    <a:pt x="1014" y="297"/>
                  </a:moveTo>
                  <a:cubicBezTo>
                    <a:pt x="1171" y="297"/>
                    <a:pt x="1329" y="350"/>
                    <a:pt x="1468" y="437"/>
                  </a:cubicBezTo>
                  <a:cubicBezTo>
                    <a:pt x="1661" y="594"/>
                    <a:pt x="1766" y="804"/>
                    <a:pt x="1766" y="1031"/>
                  </a:cubicBezTo>
                  <a:cubicBezTo>
                    <a:pt x="1766" y="1189"/>
                    <a:pt x="1713" y="1346"/>
                    <a:pt x="1608" y="1468"/>
                  </a:cubicBezTo>
                  <a:cubicBezTo>
                    <a:pt x="1468" y="1661"/>
                    <a:pt x="1241" y="1766"/>
                    <a:pt x="1014" y="1766"/>
                  </a:cubicBezTo>
                  <a:cubicBezTo>
                    <a:pt x="857" y="1766"/>
                    <a:pt x="717" y="1713"/>
                    <a:pt x="577" y="1608"/>
                  </a:cubicBezTo>
                  <a:cubicBezTo>
                    <a:pt x="385" y="1468"/>
                    <a:pt x="280" y="1259"/>
                    <a:pt x="280" y="1031"/>
                  </a:cubicBezTo>
                  <a:cubicBezTo>
                    <a:pt x="280" y="874"/>
                    <a:pt x="332" y="717"/>
                    <a:pt x="437" y="577"/>
                  </a:cubicBezTo>
                  <a:cubicBezTo>
                    <a:pt x="577" y="385"/>
                    <a:pt x="804" y="297"/>
                    <a:pt x="1014" y="297"/>
                  </a:cubicBezTo>
                  <a:close/>
                  <a:moveTo>
                    <a:pt x="1014" y="0"/>
                  </a:moveTo>
                  <a:cubicBezTo>
                    <a:pt x="717" y="0"/>
                    <a:pt x="402" y="140"/>
                    <a:pt x="210" y="402"/>
                  </a:cubicBezTo>
                  <a:cubicBezTo>
                    <a:pt x="70" y="594"/>
                    <a:pt x="0" y="804"/>
                    <a:pt x="0" y="1031"/>
                  </a:cubicBezTo>
                  <a:cubicBezTo>
                    <a:pt x="0" y="1346"/>
                    <a:pt x="140" y="1643"/>
                    <a:pt x="402" y="1853"/>
                  </a:cubicBezTo>
                  <a:cubicBezTo>
                    <a:pt x="577" y="1993"/>
                    <a:pt x="804" y="2063"/>
                    <a:pt x="1014" y="2063"/>
                  </a:cubicBezTo>
                  <a:cubicBezTo>
                    <a:pt x="1329" y="2063"/>
                    <a:pt x="1643" y="1923"/>
                    <a:pt x="1836" y="1661"/>
                  </a:cubicBezTo>
                  <a:cubicBezTo>
                    <a:pt x="1975" y="1468"/>
                    <a:pt x="2045" y="1241"/>
                    <a:pt x="2045" y="1031"/>
                  </a:cubicBezTo>
                  <a:cubicBezTo>
                    <a:pt x="2045" y="717"/>
                    <a:pt x="1905" y="420"/>
                    <a:pt x="1643" y="210"/>
                  </a:cubicBezTo>
                  <a:cubicBezTo>
                    <a:pt x="1451" y="70"/>
                    <a:pt x="1241" y="0"/>
                    <a:pt x="1014" y="0"/>
                  </a:cubicBezTo>
                  <a:close/>
                </a:path>
              </a:pathLst>
            </a:custGeom>
            <a:solidFill>
              <a:srgbClr val="C5E9B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779800" y="3121700"/>
              <a:ext cx="54650" cy="54225"/>
            </a:xfrm>
            <a:custGeom>
              <a:avLst/>
              <a:gdLst/>
              <a:ahLst/>
              <a:cxnLst/>
              <a:rect l="l" t="t" r="r" b="b"/>
              <a:pathLst>
                <a:path w="2186" h="2169" extrusionOk="0">
                  <a:moveTo>
                    <a:pt x="1084" y="280"/>
                  </a:moveTo>
                  <a:cubicBezTo>
                    <a:pt x="1259" y="280"/>
                    <a:pt x="1434" y="333"/>
                    <a:pt x="1574" y="455"/>
                  </a:cubicBezTo>
                  <a:cubicBezTo>
                    <a:pt x="1784" y="613"/>
                    <a:pt x="1889" y="840"/>
                    <a:pt x="1889" y="1085"/>
                  </a:cubicBezTo>
                  <a:cubicBezTo>
                    <a:pt x="1889" y="1259"/>
                    <a:pt x="1836" y="1417"/>
                    <a:pt x="1731" y="1574"/>
                  </a:cubicBezTo>
                  <a:cubicBezTo>
                    <a:pt x="1574" y="1784"/>
                    <a:pt x="1329" y="1889"/>
                    <a:pt x="1084" y="1889"/>
                  </a:cubicBezTo>
                  <a:cubicBezTo>
                    <a:pt x="927" y="1889"/>
                    <a:pt x="752" y="1836"/>
                    <a:pt x="612" y="1714"/>
                  </a:cubicBezTo>
                  <a:cubicBezTo>
                    <a:pt x="403" y="1557"/>
                    <a:pt x="298" y="1329"/>
                    <a:pt x="298" y="1085"/>
                  </a:cubicBezTo>
                  <a:cubicBezTo>
                    <a:pt x="298" y="910"/>
                    <a:pt x="350" y="752"/>
                    <a:pt x="455" y="595"/>
                  </a:cubicBezTo>
                  <a:cubicBezTo>
                    <a:pt x="612" y="385"/>
                    <a:pt x="857" y="280"/>
                    <a:pt x="1084" y="280"/>
                  </a:cubicBezTo>
                  <a:close/>
                  <a:moveTo>
                    <a:pt x="1084" y="1"/>
                  </a:moveTo>
                  <a:cubicBezTo>
                    <a:pt x="770" y="1"/>
                    <a:pt x="438" y="141"/>
                    <a:pt x="228" y="420"/>
                  </a:cubicBezTo>
                  <a:cubicBezTo>
                    <a:pt x="71" y="613"/>
                    <a:pt x="1" y="857"/>
                    <a:pt x="1" y="1085"/>
                  </a:cubicBezTo>
                  <a:cubicBezTo>
                    <a:pt x="1" y="1417"/>
                    <a:pt x="140" y="1731"/>
                    <a:pt x="438" y="1959"/>
                  </a:cubicBezTo>
                  <a:cubicBezTo>
                    <a:pt x="630" y="2098"/>
                    <a:pt x="857" y="2168"/>
                    <a:pt x="1084" y="2168"/>
                  </a:cubicBezTo>
                  <a:cubicBezTo>
                    <a:pt x="1417" y="2168"/>
                    <a:pt x="1749" y="2029"/>
                    <a:pt x="1959" y="1749"/>
                  </a:cubicBezTo>
                  <a:cubicBezTo>
                    <a:pt x="2116" y="1557"/>
                    <a:pt x="2186" y="1312"/>
                    <a:pt x="2186" y="1085"/>
                  </a:cubicBezTo>
                  <a:cubicBezTo>
                    <a:pt x="2186" y="752"/>
                    <a:pt x="2028" y="438"/>
                    <a:pt x="1749" y="211"/>
                  </a:cubicBezTo>
                  <a:cubicBezTo>
                    <a:pt x="1556" y="71"/>
                    <a:pt x="1329" y="1"/>
                    <a:pt x="1084" y="1"/>
                  </a:cubicBezTo>
                  <a:close/>
                </a:path>
              </a:pathLst>
            </a:custGeom>
            <a:solidFill>
              <a:srgbClr val="C5E9B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4879000" y="3147925"/>
              <a:ext cx="51600" cy="51600"/>
            </a:xfrm>
            <a:custGeom>
              <a:avLst/>
              <a:gdLst/>
              <a:ahLst/>
              <a:cxnLst/>
              <a:rect l="l" t="t" r="r" b="b"/>
              <a:pathLst>
                <a:path w="2064" h="2064" extrusionOk="0">
                  <a:moveTo>
                    <a:pt x="1032" y="298"/>
                  </a:moveTo>
                  <a:cubicBezTo>
                    <a:pt x="1190" y="298"/>
                    <a:pt x="1347" y="350"/>
                    <a:pt x="1487" y="438"/>
                  </a:cubicBezTo>
                  <a:cubicBezTo>
                    <a:pt x="1679" y="595"/>
                    <a:pt x="1767" y="805"/>
                    <a:pt x="1767" y="1032"/>
                  </a:cubicBezTo>
                  <a:cubicBezTo>
                    <a:pt x="1767" y="1189"/>
                    <a:pt x="1732" y="1347"/>
                    <a:pt x="1627" y="1487"/>
                  </a:cubicBezTo>
                  <a:cubicBezTo>
                    <a:pt x="1469" y="1661"/>
                    <a:pt x="1260" y="1766"/>
                    <a:pt x="1032" y="1766"/>
                  </a:cubicBezTo>
                  <a:cubicBezTo>
                    <a:pt x="875" y="1766"/>
                    <a:pt x="718" y="1714"/>
                    <a:pt x="595" y="1626"/>
                  </a:cubicBezTo>
                  <a:cubicBezTo>
                    <a:pt x="403" y="1469"/>
                    <a:pt x="298" y="1259"/>
                    <a:pt x="298" y="1032"/>
                  </a:cubicBezTo>
                  <a:cubicBezTo>
                    <a:pt x="298" y="875"/>
                    <a:pt x="351" y="717"/>
                    <a:pt x="455" y="595"/>
                  </a:cubicBezTo>
                  <a:cubicBezTo>
                    <a:pt x="595" y="403"/>
                    <a:pt x="805" y="298"/>
                    <a:pt x="1032" y="298"/>
                  </a:cubicBezTo>
                  <a:close/>
                  <a:moveTo>
                    <a:pt x="1032" y="1"/>
                  </a:moveTo>
                  <a:cubicBezTo>
                    <a:pt x="735" y="1"/>
                    <a:pt x="420" y="140"/>
                    <a:pt x="211" y="403"/>
                  </a:cubicBezTo>
                  <a:cubicBezTo>
                    <a:pt x="71" y="595"/>
                    <a:pt x="1" y="822"/>
                    <a:pt x="1" y="1032"/>
                  </a:cubicBezTo>
                  <a:cubicBezTo>
                    <a:pt x="1" y="1347"/>
                    <a:pt x="141" y="1644"/>
                    <a:pt x="420" y="1854"/>
                  </a:cubicBezTo>
                  <a:cubicBezTo>
                    <a:pt x="595" y="1993"/>
                    <a:pt x="823" y="2063"/>
                    <a:pt x="1032" y="2063"/>
                  </a:cubicBezTo>
                  <a:cubicBezTo>
                    <a:pt x="1347" y="2063"/>
                    <a:pt x="1644" y="1924"/>
                    <a:pt x="1854" y="1661"/>
                  </a:cubicBezTo>
                  <a:cubicBezTo>
                    <a:pt x="1994" y="1469"/>
                    <a:pt x="2064" y="1242"/>
                    <a:pt x="2064" y="1032"/>
                  </a:cubicBezTo>
                  <a:cubicBezTo>
                    <a:pt x="2064" y="717"/>
                    <a:pt x="1924" y="420"/>
                    <a:pt x="1662" y="210"/>
                  </a:cubicBezTo>
                  <a:cubicBezTo>
                    <a:pt x="1469" y="71"/>
                    <a:pt x="1260" y="1"/>
                    <a:pt x="1032" y="1"/>
                  </a:cubicBezTo>
                  <a:close/>
                </a:path>
              </a:pathLst>
            </a:custGeom>
            <a:solidFill>
              <a:srgbClr val="C5E9B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4813900" y="3147850"/>
              <a:ext cx="73450" cy="24225"/>
            </a:xfrm>
            <a:custGeom>
              <a:avLst/>
              <a:gdLst/>
              <a:ahLst/>
              <a:cxnLst/>
              <a:rect l="l" t="t" r="r" b="b"/>
              <a:pathLst>
                <a:path w="2938" h="969" extrusionOk="0">
                  <a:moveTo>
                    <a:pt x="164" y="0"/>
                  </a:moveTo>
                  <a:cubicBezTo>
                    <a:pt x="101" y="0"/>
                    <a:pt x="33" y="48"/>
                    <a:pt x="18" y="109"/>
                  </a:cubicBezTo>
                  <a:cubicBezTo>
                    <a:pt x="0" y="196"/>
                    <a:pt x="53" y="266"/>
                    <a:pt x="123" y="283"/>
                  </a:cubicBezTo>
                  <a:lnTo>
                    <a:pt x="2745" y="965"/>
                  </a:lnTo>
                  <a:cubicBezTo>
                    <a:pt x="2756" y="967"/>
                    <a:pt x="2767" y="968"/>
                    <a:pt x="2778" y="968"/>
                  </a:cubicBezTo>
                  <a:cubicBezTo>
                    <a:pt x="2850" y="968"/>
                    <a:pt x="2904" y="921"/>
                    <a:pt x="2920" y="860"/>
                  </a:cubicBezTo>
                  <a:cubicBezTo>
                    <a:pt x="2937" y="773"/>
                    <a:pt x="2902" y="703"/>
                    <a:pt x="2815" y="668"/>
                  </a:cubicBezTo>
                  <a:lnTo>
                    <a:pt x="192" y="4"/>
                  </a:lnTo>
                  <a:cubicBezTo>
                    <a:pt x="183" y="1"/>
                    <a:pt x="174" y="0"/>
                    <a:pt x="164" y="0"/>
                  </a:cubicBezTo>
                  <a:close/>
                </a:path>
              </a:pathLst>
            </a:custGeom>
            <a:solidFill>
              <a:srgbClr val="C5E9B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4844925" y="3175575"/>
              <a:ext cx="57275" cy="47250"/>
            </a:xfrm>
            <a:custGeom>
              <a:avLst/>
              <a:gdLst/>
              <a:ahLst/>
              <a:cxnLst/>
              <a:rect l="l" t="t" r="r" b="b"/>
              <a:pathLst>
                <a:path w="2291" h="1890" extrusionOk="0">
                  <a:moveTo>
                    <a:pt x="2116" y="0"/>
                  </a:moveTo>
                  <a:cubicBezTo>
                    <a:pt x="2086" y="0"/>
                    <a:pt x="2056" y="10"/>
                    <a:pt x="2028" y="31"/>
                  </a:cubicBezTo>
                  <a:lnTo>
                    <a:pt x="70" y="1639"/>
                  </a:lnTo>
                  <a:cubicBezTo>
                    <a:pt x="18" y="1674"/>
                    <a:pt x="0" y="1779"/>
                    <a:pt x="53" y="1831"/>
                  </a:cubicBezTo>
                  <a:cubicBezTo>
                    <a:pt x="84" y="1872"/>
                    <a:pt x="126" y="1889"/>
                    <a:pt x="170" y="1889"/>
                  </a:cubicBezTo>
                  <a:cubicBezTo>
                    <a:pt x="202" y="1889"/>
                    <a:pt x="234" y="1881"/>
                    <a:pt x="263" y="1866"/>
                  </a:cubicBezTo>
                  <a:lnTo>
                    <a:pt x="2220" y="258"/>
                  </a:lnTo>
                  <a:cubicBezTo>
                    <a:pt x="2273" y="206"/>
                    <a:pt x="2290" y="118"/>
                    <a:pt x="2238" y="66"/>
                  </a:cubicBezTo>
                  <a:cubicBezTo>
                    <a:pt x="2206" y="24"/>
                    <a:pt x="2162" y="0"/>
                    <a:pt x="2116" y="0"/>
                  </a:cubicBezTo>
                  <a:close/>
                </a:path>
              </a:pathLst>
            </a:custGeom>
            <a:solidFill>
              <a:srgbClr val="C5E9B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" name="Google Shape;17;p2"/>
          <p:cNvGrpSpPr/>
          <p:nvPr/>
        </p:nvGrpSpPr>
        <p:grpSpPr>
          <a:xfrm rot="-4794679">
            <a:off x="8160123" y="1627240"/>
            <a:ext cx="678761" cy="918614"/>
            <a:chOff x="5408700" y="2855000"/>
            <a:chExt cx="121525" cy="164475"/>
          </a:xfrm>
        </p:grpSpPr>
        <p:sp>
          <p:nvSpPr>
            <p:cNvPr id="18" name="Google Shape;18;p2"/>
            <p:cNvSpPr/>
            <p:nvPr/>
          </p:nvSpPr>
          <p:spPr>
            <a:xfrm>
              <a:off x="5408700" y="2970925"/>
              <a:ext cx="115400" cy="18975"/>
            </a:xfrm>
            <a:custGeom>
              <a:avLst/>
              <a:gdLst/>
              <a:ahLst/>
              <a:cxnLst/>
              <a:rect l="l" t="t" r="r" b="b"/>
              <a:pathLst>
                <a:path w="4616" h="759" extrusionOk="0">
                  <a:moveTo>
                    <a:pt x="2063" y="1"/>
                  </a:moveTo>
                  <a:cubicBezTo>
                    <a:pt x="1941" y="1"/>
                    <a:pt x="1836" y="18"/>
                    <a:pt x="1731" y="18"/>
                  </a:cubicBezTo>
                  <a:cubicBezTo>
                    <a:pt x="1644" y="36"/>
                    <a:pt x="1591" y="106"/>
                    <a:pt x="1591" y="176"/>
                  </a:cubicBezTo>
                  <a:cubicBezTo>
                    <a:pt x="1609" y="263"/>
                    <a:pt x="1678" y="315"/>
                    <a:pt x="1748" y="315"/>
                  </a:cubicBezTo>
                  <a:cubicBezTo>
                    <a:pt x="1853" y="298"/>
                    <a:pt x="1958" y="298"/>
                    <a:pt x="2063" y="298"/>
                  </a:cubicBezTo>
                  <a:cubicBezTo>
                    <a:pt x="2150" y="298"/>
                    <a:pt x="2203" y="228"/>
                    <a:pt x="2203" y="141"/>
                  </a:cubicBezTo>
                  <a:cubicBezTo>
                    <a:pt x="2203" y="71"/>
                    <a:pt x="2133" y="1"/>
                    <a:pt x="2063" y="1"/>
                  </a:cubicBezTo>
                  <a:close/>
                  <a:moveTo>
                    <a:pt x="2553" y="1"/>
                  </a:moveTo>
                  <a:cubicBezTo>
                    <a:pt x="2483" y="1"/>
                    <a:pt x="2413" y="71"/>
                    <a:pt x="2413" y="141"/>
                  </a:cubicBezTo>
                  <a:cubicBezTo>
                    <a:pt x="2395" y="228"/>
                    <a:pt x="2465" y="298"/>
                    <a:pt x="2535" y="298"/>
                  </a:cubicBezTo>
                  <a:cubicBezTo>
                    <a:pt x="2640" y="298"/>
                    <a:pt x="2762" y="315"/>
                    <a:pt x="2867" y="333"/>
                  </a:cubicBezTo>
                  <a:cubicBezTo>
                    <a:pt x="2937" y="333"/>
                    <a:pt x="3007" y="280"/>
                    <a:pt x="3025" y="193"/>
                  </a:cubicBezTo>
                  <a:cubicBezTo>
                    <a:pt x="3025" y="123"/>
                    <a:pt x="2972" y="53"/>
                    <a:pt x="2885" y="36"/>
                  </a:cubicBezTo>
                  <a:cubicBezTo>
                    <a:pt x="2780" y="18"/>
                    <a:pt x="2675" y="18"/>
                    <a:pt x="2553" y="1"/>
                  </a:cubicBezTo>
                  <a:close/>
                  <a:moveTo>
                    <a:pt x="1224" y="88"/>
                  </a:moveTo>
                  <a:cubicBezTo>
                    <a:pt x="1119" y="123"/>
                    <a:pt x="1014" y="141"/>
                    <a:pt x="892" y="176"/>
                  </a:cubicBezTo>
                  <a:cubicBezTo>
                    <a:pt x="822" y="193"/>
                    <a:pt x="769" y="263"/>
                    <a:pt x="787" y="350"/>
                  </a:cubicBezTo>
                  <a:cubicBezTo>
                    <a:pt x="817" y="411"/>
                    <a:pt x="874" y="459"/>
                    <a:pt x="946" y="459"/>
                  </a:cubicBezTo>
                  <a:cubicBezTo>
                    <a:pt x="957" y="459"/>
                    <a:pt x="968" y="458"/>
                    <a:pt x="979" y="455"/>
                  </a:cubicBezTo>
                  <a:cubicBezTo>
                    <a:pt x="1067" y="420"/>
                    <a:pt x="1172" y="403"/>
                    <a:pt x="1276" y="385"/>
                  </a:cubicBezTo>
                  <a:cubicBezTo>
                    <a:pt x="1364" y="368"/>
                    <a:pt x="1416" y="298"/>
                    <a:pt x="1399" y="210"/>
                  </a:cubicBezTo>
                  <a:cubicBezTo>
                    <a:pt x="1381" y="141"/>
                    <a:pt x="1311" y="88"/>
                    <a:pt x="1224" y="88"/>
                  </a:cubicBezTo>
                  <a:close/>
                  <a:moveTo>
                    <a:pt x="3358" y="120"/>
                  </a:moveTo>
                  <a:cubicBezTo>
                    <a:pt x="3287" y="120"/>
                    <a:pt x="3232" y="167"/>
                    <a:pt x="3217" y="228"/>
                  </a:cubicBezTo>
                  <a:cubicBezTo>
                    <a:pt x="3199" y="315"/>
                    <a:pt x="3252" y="385"/>
                    <a:pt x="3322" y="403"/>
                  </a:cubicBezTo>
                  <a:cubicBezTo>
                    <a:pt x="3427" y="420"/>
                    <a:pt x="3532" y="455"/>
                    <a:pt x="3636" y="473"/>
                  </a:cubicBezTo>
                  <a:cubicBezTo>
                    <a:pt x="3651" y="480"/>
                    <a:pt x="3667" y="484"/>
                    <a:pt x="3683" y="484"/>
                  </a:cubicBezTo>
                  <a:cubicBezTo>
                    <a:pt x="3740" y="484"/>
                    <a:pt x="3797" y="437"/>
                    <a:pt x="3811" y="368"/>
                  </a:cubicBezTo>
                  <a:cubicBezTo>
                    <a:pt x="3829" y="298"/>
                    <a:pt x="3794" y="210"/>
                    <a:pt x="3706" y="193"/>
                  </a:cubicBezTo>
                  <a:cubicBezTo>
                    <a:pt x="3601" y="176"/>
                    <a:pt x="3497" y="141"/>
                    <a:pt x="3392" y="123"/>
                  </a:cubicBezTo>
                  <a:cubicBezTo>
                    <a:pt x="3380" y="121"/>
                    <a:pt x="3369" y="120"/>
                    <a:pt x="3358" y="120"/>
                  </a:cubicBezTo>
                  <a:close/>
                  <a:moveTo>
                    <a:pt x="457" y="311"/>
                  </a:moveTo>
                  <a:cubicBezTo>
                    <a:pt x="444" y="311"/>
                    <a:pt x="432" y="312"/>
                    <a:pt x="420" y="315"/>
                  </a:cubicBezTo>
                  <a:cubicBezTo>
                    <a:pt x="315" y="368"/>
                    <a:pt x="210" y="403"/>
                    <a:pt x="105" y="455"/>
                  </a:cubicBezTo>
                  <a:cubicBezTo>
                    <a:pt x="35" y="490"/>
                    <a:pt x="0" y="578"/>
                    <a:pt x="35" y="648"/>
                  </a:cubicBezTo>
                  <a:cubicBezTo>
                    <a:pt x="61" y="699"/>
                    <a:pt x="115" y="731"/>
                    <a:pt x="169" y="731"/>
                  </a:cubicBezTo>
                  <a:cubicBezTo>
                    <a:pt x="189" y="731"/>
                    <a:pt x="209" y="727"/>
                    <a:pt x="228" y="717"/>
                  </a:cubicBezTo>
                  <a:cubicBezTo>
                    <a:pt x="332" y="665"/>
                    <a:pt x="420" y="630"/>
                    <a:pt x="525" y="595"/>
                  </a:cubicBezTo>
                  <a:cubicBezTo>
                    <a:pt x="595" y="560"/>
                    <a:pt x="630" y="490"/>
                    <a:pt x="612" y="403"/>
                  </a:cubicBezTo>
                  <a:cubicBezTo>
                    <a:pt x="583" y="345"/>
                    <a:pt x="518" y="311"/>
                    <a:pt x="457" y="311"/>
                  </a:cubicBezTo>
                  <a:close/>
                  <a:moveTo>
                    <a:pt x="4141" y="339"/>
                  </a:moveTo>
                  <a:cubicBezTo>
                    <a:pt x="4079" y="339"/>
                    <a:pt x="4031" y="383"/>
                    <a:pt x="4004" y="438"/>
                  </a:cubicBezTo>
                  <a:cubicBezTo>
                    <a:pt x="3969" y="508"/>
                    <a:pt x="4021" y="595"/>
                    <a:pt x="4091" y="630"/>
                  </a:cubicBezTo>
                  <a:cubicBezTo>
                    <a:pt x="4196" y="665"/>
                    <a:pt x="4283" y="700"/>
                    <a:pt x="4388" y="752"/>
                  </a:cubicBezTo>
                  <a:cubicBezTo>
                    <a:pt x="4404" y="756"/>
                    <a:pt x="4420" y="758"/>
                    <a:pt x="4437" y="758"/>
                  </a:cubicBezTo>
                  <a:cubicBezTo>
                    <a:pt x="4495" y="758"/>
                    <a:pt x="4553" y="733"/>
                    <a:pt x="4580" y="665"/>
                  </a:cubicBezTo>
                  <a:cubicBezTo>
                    <a:pt x="4615" y="595"/>
                    <a:pt x="4580" y="508"/>
                    <a:pt x="4510" y="473"/>
                  </a:cubicBezTo>
                  <a:cubicBezTo>
                    <a:pt x="4406" y="438"/>
                    <a:pt x="4301" y="385"/>
                    <a:pt x="4196" y="350"/>
                  </a:cubicBezTo>
                  <a:cubicBezTo>
                    <a:pt x="4177" y="343"/>
                    <a:pt x="4158" y="339"/>
                    <a:pt x="4141" y="339"/>
                  </a:cubicBezTo>
                  <a:close/>
                </a:path>
              </a:pathLst>
            </a:custGeom>
            <a:solidFill>
              <a:srgbClr val="C5E9B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5409125" y="2855000"/>
              <a:ext cx="121100" cy="164475"/>
            </a:xfrm>
            <a:custGeom>
              <a:avLst/>
              <a:gdLst/>
              <a:ahLst/>
              <a:cxnLst/>
              <a:rect l="l" t="t" r="r" b="b"/>
              <a:pathLst>
                <a:path w="4844" h="6579" extrusionOk="0">
                  <a:moveTo>
                    <a:pt x="1949" y="526"/>
                  </a:moveTo>
                  <a:lnTo>
                    <a:pt x="4519" y="5358"/>
                  </a:lnTo>
                  <a:lnTo>
                    <a:pt x="4519" y="5358"/>
                  </a:lnTo>
                  <a:cubicBezTo>
                    <a:pt x="4010" y="5942"/>
                    <a:pt x="3238" y="6281"/>
                    <a:pt x="2466" y="6281"/>
                  </a:cubicBezTo>
                  <a:lnTo>
                    <a:pt x="2378" y="6281"/>
                  </a:lnTo>
                  <a:cubicBezTo>
                    <a:pt x="1580" y="6264"/>
                    <a:pt x="797" y="5834"/>
                    <a:pt x="305" y="5200"/>
                  </a:cubicBezTo>
                  <a:lnTo>
                    <a:pt x="305" y="5200"/>
                  </a:lnTo>
                  <a:cubicBezTo>
                    <a:pt x="883" y="3591"/>
                    <a:pt x="1418" y="2056"/>
                    <a:pt x="1949" y="526"/>
                  </a:cubicBezTo>
                  <a:close/>
                  <a:moveTo>
                    <a:pt x="1934" y="1"/>
                  </a:moveTo>
                  <a:cubicBezTo>
                    <a:pt x="1925" y="1"/>
                    <a:pt x="1916" y="2"/>
                    <a:pt x="1906" y="5"/>
                  </a:cubicBezTo>
                  <a:cubicBezTo>
                    <a:pt x="1854" y="5"/>
                    <a:pt x="1801" y="40"/>
                    <a:pt x="1784" y="93"/>
                  </a:cubicBezTo>
                  <a:cubicBezTo>
                    <a:pt x="1207" y="1753"/>
                    <a:pt x="630" y="3414"/>
                    <a:pt x="18" y="5180"/>
                  </a:cubicBezTo>
                  <a:cubicBezTo>
                    <a:pt x="1" y="5215"/>
                    <a:pt x="1" y="5267"/>
                    <a:pt x="36" y="5302"/>
                  </a:cubicBezTo>
                  <a:cubicBezTo>
                    <a:pt x="560" y="6054"/>
                    <a:pt x="1452" y="6543"/>
                    <a:pt x="2378" y="6578"/>
                  </a:cubicBezTo>
                  <a:lnTo>
                    <a:pt x="2466" y="6578"/>
                  </a:lnTo>
                  <a:cubicBezTo>
                    <a:pt x="3357" y="6578"/>
                    <a:pt x="4249" y="6159"/>
                    <a:pt x="4808" y="5459"/>
                  </a:cubicBezTo>
                  <a:cubicBezTo>
                    <a:pt x="4843" y="5424"/>
                    <a:pt x="4843" y="5354"/>
                    <a:pt x="4808" y="5302"/>
                  </a:cubicBezTo>
                  <a:lnTo>
                    <a:pt x="2046" y="75"/>
                  </a:lnTo>
                  <a:cubicBezTo>
                    <a:pt x="2017" y="32"/>
                    <a:pt x="1977" y="1"/>
                    <a:pt x="1934" y="1"/>
                  </a:cubicBezTo>
                  <a:close/>
                </a:path>
              </a:pathLst>
            </a:custGeom>
            <a:solidFill>
              <a:srgbClr val="C5E9B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" name="Google Shape;20;p2"/>
          <p:cNvGrpSpPr/>
          <p:nvPr/>
        </p:nvGrpSpPr>
        <p:grpSpPr>
          <a:xfrm rot="-2305022">
            <a:off x="3386827" y="3310278"/>
            <a:ext cx="1097696" cy="577952"/>
            <a:chOff x="5771177" y="4198236"/>
            <a:chExt cx="450550" cy="237228"/>
          </a:xfrm>
        </p:grpSpPr>
        <p:sp>
          <p:nvSpPr>
            <p:cNvPr id="21" name="Google Shape;21;p2"/>
            <p:cNvSpPr/>
            <p:nvPr/>
          </p:nvSpPr>
          <p:spPr>
            <a:xfrm>
              <a:off x="5771177" y="4198236"/>
              <a:ext cx="91541" cy="209240"/>
            </a:xfrm>
            <a:custGeom>
              <a:avLst/>
              <a:gdLst/>
              <a:ahLst/>
              <a:cxnLst/>
              <a:rect l="l" t="t" r="r" b="b"/>
              <a:pathLst>
                <a:path w="2021" h="4620" extrusionOk="0">
                  <a:moveTo>
                    <a:pt x="1814" y="0"/>
                  </a:moveTo>
                  <a:cubicBezTo>
                    <a:pt x="1779" y="0"/>
                    <a:pt x="1743" y="10"/>
                    <a:pt x="1711" y="28"/>
                  </a:cubicBezTo>
                  <a:cubicBezTo>
                    <a:pt x="951" y="479"/>
                    <a:pt x="404" y="1228"/>
                    <a:pt x="190" y="2096"/>
                  </a:cubicBezTo>
                  <a:cubicBezTo>
                    <a:pt x="0" y="2939"/>
                    <a:pt x="166" y="3830"/>
                    <a:pt x="666" y="4543"/>
                  </a:cubicBezTo>
                  <a:cubicBezTo>
                    <a:pt x="701" y="4579"/>
                    <a:pt x="725" y="4603"/>
                    <a:pt x="772" y="4615"/>
                  </a:cubicBezTo>
                  <a:cubicBezTo>
                    <a:pt x="785" y="4618"/>
                    <a:pt x="798" y="4619"/>
                    <a:pt x="811" y="4619"/>
                  </a:cubicBezTo>
                  <a:cubicBezTo>
                    <a:pt x="845" y="4619"/>
                    <a:pt x="880" y="4608"/>
                    <a:pt x="915" y="4591"/>
                  </a:cubicBezTo>
                  <a:cubicBezTo>
                    <a:pt x="998" y="4555"/>
                    <a:pt x="1034" y="4448"/>
                    <a:pt x="974" y="4365"/>
                  </a:cubicBezTo>
                  <a:cubicBezTo>
                    <a:pt x="523" y="3723"/>
                    <a:pt x="357" y="2927"/>
                    <a:pt x="535" y="2155"/>
                  </a:cubicBezTo>
                  <a:cubicBezTo>
                    <a:pt x="725" y="1383"/>
                    <a:pt x="1224" y="705"/>
                    <a:pt x="1913" y="301"/>
                  </a:cubicBezTo>
                  <a:cubicBezTo>
                    <a:pt x="1996" y="254"/>
                    <a:pt x="2020" y="147"/>
                    <a:pt x="1961" y="75"/>
                  </a:cubicBezTo>
                  <a:cubicBezTo>
                    <a:pt x="1924" y="24"/>
                    <a:pt x="1870" y="0"/>
                    <a:pt x="1814" y="0"/>
                  </a:cubicBezTo>
                  <a:close/>
                </a:path>
              </a:pathLst>
            </a:custGeom>
            <a:solidFill>
              <a:srgbClr val="C5E9B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5835768" y="4270653"/>
              <a:ext cx="91541" cy="90671"/>
            </a:xfrm>
            <a:custGeom>
              <a:avLst/>
              <a:gdLst/>
              <a:ahLst/>
              <a:cxnLst/>
              <a:rect l="l" t="t" r="r" b="b"/>
              <a:pathLst>
                <a:path w="2021" h="2002" extrusionOk="0">
                  <a:moveTo>
                    <a:pt x="1824" y="0"/>
                  </a:moveTo>
                  <a:cubicBezTo>
                    <a:pt x="1779" y="0"/>
                    <a:pt x="1735" y="15"/>
                    <a:pt x="1699" y="45"/>
                  </a:cubicBezTo>
                  <a:lnTo>
                    <a:pt x="1034" y="627"/>
                  </a:lnTo>
                  <a:lnTo>
                    <a:pt x="749" y="104"/>
                  </a:lnTo>
                  <a:cubicBezTo>
                    <a:pt x="714" y="43"/>
                    <a:pt x="652" y="7"/>
                    <a:pt x="585" y="7"/>
                  </a:cubicBezTo>
                  <a:cubicBezTo>
                    <a:pt x="561" y="7"/>
                    <a:pt x="536" y="12"/>
                    <a:pt x="511" y="21"/>
                  </a:cubicBezTo>
                  <a:cubicBezTo>
                    <a:pt x="428" y="57"/>
                    <a:pt x="392" y="164"/>
                    <a:pt x="440" y="247"/>
                  </a:cubicBezTo>
                  <a:lnTo>
                    <a:pt x="772" y="853"/>
                  </a:lnTo>
                  <a:lnTo>
                    <a:pt x="71" y="1471"/>
                  </a:lnTo>
                  <a:cubicBezTo>
                    <a:pt x="0" y="1530"/>
                    <a:pt x="0" y="1637"/>
                    <a:pt x="71" y="1697"/>
                  </a:cubicBezTo>
                  <a:cubicBezTo>
                    <a:pt x="95" y="1720"/>
                    <a:pt x="119" y="1732"/>
                    <a:pt x="143" y="1744"/>
                  </a:cubicBezTo>
                  <a:cubicBezTo>
                    <a:pt x="157" y="1747"/>
                    <a:pt x="171" y="1749"/>
                    <a:pt x="186" y="1749"/>
                  </a:cubicBezTo>
                  <a:cubicBezTo>
                    <a:pt x="234" y="1749"/>
                    <a:pt x="285" y="1733"/>
                    <a:pt x="321" y="1697"/>
                  </a:cubicBezTo>
                  <a:lnTo>
                    <a:pt x="939" y="1162"/>
                  </a:lnTo>
                  <a:lnTo>
                    <a:pt x="1343" y="1911"/>
                  </a:lnTo>
                  <a:cubicBezTo>
                    <a:pt x="1367" y="1958"/>
                    <a:pt x="1414" y="1982"/>
                    <a:pt x="1450" y="1994"/>
                  </a:cubicBezTo>
                  <a:cubicBezTo>
                    <a:pt x="1469" y="1999"/>
                    <a:pt x="1489" y="2002"/>
                    <a:pt x="1508" y="2002"/>
                  </a:cubicBezTo>
                  <a:cubicBezTo>
                    <a:pt x="1535" y="2002"/>
                    <a:pt x="1560" y="1996"/>
                    <a:pt x="1580" y="1982"/>
                  </a:cubicBezTo>
                  <a:cubicBezTo>
                    <a:pt x="1676" y="1958"/>
                    <a:pt x="1711" y="1851"/>
                    <a:pt x="1664" y="1768"/>
                  </a:cubicBezTo>
                  <a:lnTo>
                    <a:pt x="1200" y="924"/>
                  </a:lnTo>
                  <a:lnTo>
                    <a:pt x="1949" y="271"/>
                  </a:lnTo>
                  <a:cubicBezTo>
                    <a:pt x="2020" y="211"/>
                    <a:pt x="2020" y="104"/>
                    <a:pt x="1949" y="45"/>
                  </a:cubicBezTo>
                  <a:cubicBezTo>
                    <a:pt x="1913" y="15"/>
                    <a:pt x="1869" y="0"/>
                    <a:pt x="1824" y="0"/>
                  </a:cubicBezTo>
                  <a:close/>
                </a:path>
              </a:pathLst>
            </a:custGeom>
            <a:solidFill>
              <a:srgbClr val="C5E9B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5940717" y="4309738"/>
              <a:ext cx="68939" cy="21875"/>
            </a:xfrm>
            <a:custGeom>
              <a:avLst/>
              <a:gdLst/>
              <a:ahLst/>
              <a:cxnLst/>
              <a:rect l="l" t="t" r="r" b="b"/>
              <a:pathLst>
                <a:path w="1522" h="483" extrusionOk="0">
                  <a:moveTo>
                    <a:pt x="190" y="0"/>
                  </a:moveTo>
                  <a:cubicBezTo>
                    <a:pt x="103" y="0"/>
                    <a:pt x="23" y="58"/>
                    <a:pt x="12" y="145"/>
                  </a:cubicBezTo>
                  <a:cubicBezTo>
                    <a:pt x="0" y="228"/>
                    <a:pt x="48" y="299"/>
                    <a:pt x="131" y="323"/>
                  </a:cubicBezTo>
                  <a:lnTo>
                    <a:pt x="155" y="323"/>
                  </a:lnTo>
                  <a:lnTo>
                    <a:pt x="1307" y="477"/>
                  </a:lnTo>
                  <a:cubicBezTo>
                    <a:pt x="1322" y="481"/>
                    <a:pt x="1335" y="482"/>
                    <a:pt x="1349" y="482"/>
                  </a:cubicBezTo>
                  <a:cubicBezTo>
                    <a:pt x="1426" y="482"/>
                    <a:pt x="1489" y="427"/>
                    <a:pt x="1509" y="347"/>
                  </a:cubicBezTo>
                  <a:cubicBezTo>
                    <a:pt x="1521" y="251"/>
                    <a:pt x="1450" y="180"/>
                    <a:pt x="1367" y="168"/>
                  </a:cubicBezTo>
                  <a:lnTo>
                    <a:pt x="214" y="2"/>
                  </a:lnTo>
                  <a:cubicBezTo>
                    <a:pt x="206" y="1"/>
                    <a:pt x="198" y="0"/>
                    <a:pt x="190" y="0"/>
                  </a:cubicBezTo>
                  <a:close/>
                </a:path>
              </a:pathLst>
            </a:custGeom>
            <a:solidFill>
              <a:srgbClr val="C5E9B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6017130" y="4296604"/>
              <a:ext cx="77545" cy="101903"/>
            </a:xfrm>
            <a:custGeom>
              <a:avLst/>
              <a:gdLst/>
              <a:ahLst/>
              <a:cxnLst/>
              <a:rect l="l" t="t" r="r" b="b"/>
              <a:pathLst>
                <a:path w="1712" h="2250" extrusionOk="0">
                  <a:moveTo>
                    <a:pt x="684" y="1"/>
                  </a:moveTo>
                  <a:cubicBezTo>
                    <a:pt x="639" y="1"/>
                    <a:pt x="595" y="19"/>
                    <a:pt x="559" y="54"/>
                  </a:cubicBezTo>
                  <a:cubicBezTo>
                    <a:pt x="405" y="197"/>
                    <a:pt x="357" y="435"/>
                    <a:pt x="428" y="637"/>
                  </a:cubicBezTo>
                  <a:cubicBezTo>
                    <a:pt x="512" y="850"/>
                    <a:pt x="690" y="1005"/>
                    <a:pt x="916" y="1041"/>
                  </a:cubicBezTo>
                  <a:cubicBezTo>
                    <a:pt x="935" y="1042"/>
                    <a:pt x="954" y="1043"/>
                    <a:pt x="973" y="1043"/>
                  </a:cubicBezTo>
                  <a:cubicBezTo>
                    <a:pt x="1108" y="1043"/>
                    <a:pt x="1241" y="1006"/>
                    <a:pt x="1355" y="934"/>
                  </a:cubicBezTo>
                  <a:cubicBezTo>
                    <a:pt x="1355" y="1005"/>
                    <a:pt x="1355" y="1076"/>
                    <a:pt x="1355" y="1147"/>
                  </a:cubicBezTo>
                  <a:cubicBezTo>
                    <a:pt x="1331" y="1409"/>
                    <a:pt x="1213" y="1658"/>
                    <a:pt x="999" y="1813"/>
                  </a:cubicBezTo>
                  <a:cubicBezTo>
                    <a:pt x="898" y="1884"/>
                    <a:pt x="779" y="1920"/>
                    <a:pt x="660" y="1920"/>
                  </a:cubicBezTo>
                  <a:cubicBezTo>
                    <a:pt x="541" y="1920"/>
                    <a:pt x="422" y="1884"/>
                    <a:pt x="321" y="1813"/>
                  </a:cubicBezTo>
                  <a:cubicBezTo>
                    <a:pt x="286" y="1783"/>
                    <a:pt x="241" y="1768"/>
                    <a:pt x="197" y="1768"/>
                  </a:cubicBezTo>
                  <a:cubicBezTo>
                    <a:pt x="152" y="1768"/>
                    <a:pt x="108" y="1783"/>
                    <a:pt x="72" y="1813"/>
                  </a:cubicBezTo>
                  <a:cubicBezTo>
                    <a:pt x="1" y="1872"/>
                    <a:pt x="1" y="1979"/>
                    <a:pt x="72" y="2039"/>
                  </a:cubicBezTo>
                  <a:cubicBezTo>
                    <a:pt x="167" y="2122"/>
                    <a:pt x="274" y="2181"/>
                    <a:pt x="393" y="2217"/>
                  </a:cubicBezTo>
                  <a:cubicBezTo>
                    <a:pt x="475" y="2238"/>
                    <a:pt x="559" y="2249"/>
                    <a:pt x="643" y="2249"/>
                  </a:cubicBezTo>
                  <a:cubicBezTo>
                    <a:pt x="840" y="2249"/>
                    <a:pt x="1038" y="2191"/>
                    <a:pt x="1213" y="2074"/>
                  </a:cubicBezTo>
                  <a:cubicBezTo>
                    <a:pt x="1498" y="1872"/>
                    <a:pt x="1688" y="1540"/>
                    <a:pt x="1700" y="1171"/>
                  </a:cubicBezTo>
                  <a:cubicBezTo>
                    <a:pt x="1712" y="934"/>
                    <a:pt x="1688" y="684"/>
                    <a:pt x="1640" y="446"/>
                  </a:cubicBezTo>
                  <a:cubicBezTo>
                    <a:pt x="1640" y="351"/>
                    <a:pt x="1617" y="268"/>
                    <a:pt x="1569" y="185"/>
                  </a:cubicBezTo>
                  <a:cubicBezTo>
                    <a:pt x="1534" y="133"/>
                    <a:pt x="1480" y="100"/>
                    <a:pt x="1421" y="100"/>
                  </a:cubicBezTo>
                  <a:cubicBezTo>
                    <a:pt x="1400" y="100"/>
                    <a:pt x="1378" y="104"/>
                    <a:pt x="1355" y="114"/>
                  </a:cubicBezTo>
                  <a:cubicBezTo>
                    <a:pt x="1272" y="137"/>
                    <a:pt x="1225" y="209"/>
                    <a:pt x="1236" y="292"/>
                  </a:cubicBezTo>
                  <a:cubicBezTo>
                    <a:pt x="1248" y="351"/>
                    <a:pt x="1272" y="411"/>
                    <a:pt x="1284" y="470"/>
                  </a:cubicBezTo>
                  <a:cubicBezTo>
                    <a:pt x="1272" y="518"/>
                    <a:pt x="1248" y="553"/>
                    <a:pt x="1213" y="589"/>
                  </a:cubicBezTo>
                  <a:cubicBezTo>
                    <a:pt x="1165" y="672"/>
                    <a:pt x="1070" y="720"/>
                    <a:pt x="975" y="720"/>
                  </a:cubicBezTo>
                  <a:cubicBezTo>
                    <a:pt x="880" y="696"/>
                    <a:pt x="797" y="625"/>
                    <a:pt x="773" y="530"/>
                  </a:cubicBezTo>
                  <a:cubicBezTo>
                    <a:pt x="725" y="446"/>
                    <a:pt x="749" y="351"/>
                    <a:pt x="809" y="280"/>
                  </a:cubicBezTo>
                  <a:cubicBezTo>
                    <a:pt x="880" y="221"/>
                    <a:pt x="880" y="114"/>
                    <a:pt x="809" y="54"/>
                  </a:cubicBezTo>
                  <a:cubicBezTo>
                    <a:pt x="773" y="19"/>
                    <a:pt x="728" y="1"/>
                    <a:pt x="684" y="1"/>
                  </a:cubicBezTo>
                  <a:close/>
                </a:path>
              </a:pathLst>
            </a:custGeom>
            <a:solidFill>
              <a:srgbClr val="C5E9B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082264" y="4248280"/>
              <a:ext cx="82392" cy="187184"/>
            </a:xfrm>
            <a:custGeom>
              <a:avLst/>
              <a:gdLst/>
              <a:ahLst/>
              <a:cxnLst/>
              <a:rect l="l" t="t" r="r" b="b"/>
              <a:pathLst>
                <a:path w="1819" h="4133" extrusionOk="0">
                  <a:moveTo>
                    <a:pt x="1137" y="0"/>
                  </a:moveTo>
                  <a:cubicBezTo>
                    <a:pt x="1110" y="0"/>
                    <a:pt x="1083" y="5"/>
                    <a:pt x="1058" y="16"/>
                  </a:cubicBezTo>
                  <a:cubicBezTo>
                    <a:pt x="975" y="64"/>
                    <a:pt x="939" y="159"/>
                    <a:pt x="987" y="242"/>
                  </a:cubicBezTo>
                  <a:cubicBezTo>
                    <a:pt x="1343" y="824"/>
                    <a:pt x="1462" y="1525"/>
                    <a:pt x="1296" y="2203"/>
                  </a:cubicBezTo>
                  <a:cubicBezTo>
                    <a:pt x="1117" y="2880"/>
                    <a:pt x="690" y="3462"/>
                    <a:pt x="95" y="3842"/>
                  </a:cubicBezTo>
                  <a:cubicBezTo>
                    <a:pt x="12" y="3890"/>
                    <a:pt x="0" y="3997"/>
                    <a:pt x="60" y="4068"/>
                  </a:cubicBezTo>
                  <a:cubicBezTo>
                    <a:pt x="84" y="4092"/>
                    <a:pt x="107" y="4116"/>
                    <a:pt x="143" y="4128"/>
                  </a:cubicBezTo>
                  <a:cubicBezTo>
                    <a:pt x="159" y="4131"/>
                    <a:pt x="174" y="4132"/>
                    <a:pt x="188" y="4132"/>
                  </a:cubicBezTo>
                  <a:cubicBezTo>
                    <a:pt x="228" y="4132"/>
                    <a:pt x="263" y="4121"/>
                    <a:pt x="297" y="4104"/>
                  </a:cubicBezTo>
                  <a:cubicBezTo>
                    <a:pt x="951" y="3688"/>
                    <a:pt x="1438" y="3023"/>
                    <a:pt x="1628" y="2274"/>
                  </a:cubicBezTo>
                  <a:cubicBezTo>
                    <a:pt x="1819" y="1525"/>
                    <a:pt x="1700" y="741"/>
                    <a:pt x="1296" y="87"/>
                  </a:cubicBezTo>
                  <a:cubicBezTo>
                    <a:pt x="1262" y="29"/>
                    <a:pt x="1200" y="0"/>
                    <a:pt x="1137" y="0"/>
                  </a:cubicBezTo>
                  <a:close/>
                </a:path>
              </a:pathLst>
            </a:custGeom>
            <a:solidFill>
              <a:srgbClr val="C5E9B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6166241" y="4200409"/>
              <a:ext cx="55486" cy="69882"/>
            </a:xfrm>
            <a:custGeom>
              <a:avLst/>
              <a:gdLst/>
              <a:ahLst/>
              <a:cxnLst/>
              <a:rect l="l" t="t" r="r" b="b"/>
              <a:pathLst>
                <a:path w="1225" h="1543" extrusionOk="0">
                  <a:moveTo>
                    <a:pt x="355" y="1"/>
                  </a:moveTo>
                  <a:cubicBezTo>
                    <a:pt x="271" y="1"/>
                    <a:pt x="184" y="21"/>
                    <a:pt x="107" y="63"/>
                  </a:cubicBezTo>
                  <a:cubicBezTo>
                    <a:pt x="24" y="111"/>
                    <a:pt x="0" y="218"/>
                    <a:pt x="60" y="289"/>
                  </a:cubicBezTo>
                  <a:cubicBezTo>
                    <a:pt x="98" y="335"/>
                    <a:pt x="151" y="361"/>
                    <a:pt x="206" y="361"/>
                  </a:cubicBezTo>
                  <a:cubicBezTo>
                    <a:pt x="237" y="361"/>
                    <a:pt x="268" y="353"/>
                    <a:pt x="297" y="336"/>
                  </a:cubicBezTo>
                  <a:cubicBezTo>
                    <a:pt x="317" y="331"/>
                    <a:pt x="337" y="329"/>
                    <a:pt x="355" y="329"/>
                  </a:cubicBezTo>
                  <a:cubicBezTo>
                    <a:pt x="382" y="329"/>
                    <a:pt x="407" y="334"/>
                    <a:pt x="428" y="348"/>
                  </a:cubicBezTo>
                  <a:cubicBezTo>
                    <a:pt x="511" y="396"/>
                    <a:pt x="571" y="479"/>
                    <a:pt x="571" y="574"/>
                  </a:cubicBezTo>
                  <a:cubicBezTo>
                    <a:pt x="571" y="764"/>
                    <a:pt x="404" y="942"/>
                    <a:pt x="226" y="1121"/>
                  </a:cubicBezTo>
                  <a:cubicBezTo>
                    <a:pt x="178" y="1156"/>
                    <a:pt x="167" y="1228"/>
                    <a:pt x="178" y="1275"/>
                  </a:cubicBezTo>
                  <a:cubicBezTo>
                    <a:pt x="202" y="1335"/>
                    <a:pt x="238" y="1370"/>
                    <a:pt x="297" y="1382"/>
                  </a:cubicBezTo>
                  <a:lnTo>
                    <a:pt x="309" y="1382"/>
                  </a:lnTo>
                  <a:lnTo>
                    <a:pt x="998" y="1537"/>
                  </a:lnTo>
                  <a:cubicBezTo>
                    <a:pt x="1013" y="1541"/>
                    <a:pt x="1027" y="1543"/>
                    <a:pt x="1042" y="1543"/>
                  </a:cubicBezTo>
                  <a:cubicBezTo>
                    <a:pt x="1112" y="1543"/>
                    <a:pt x="1183" y="1496"/>
                    <a:pt x="1212" y="1418"/>
                  </a:cubicBezTo>
                  <a:cubicBezTo>
                    <a:pt x="1224" y="1323"/>
                    <a:pt x="1165" y="1239"/>
                    <a:pt x="1082" y="1228"/>
                  </a:cubicBezTo>
                  <a:lnTo>
                    <a:pt x="677" y="1133"/>
                  </a:lnTo>
                  <a:cubicBezTo>
                    <a:pt x="820" y="990"/>
                    <a:pt x="915" y="788"/>
                    <a:pt x="927" y="586"/>
                  </a:cubicBezTo>
                  <a:cubicBezTo>
                    <a:pt x="927" y="360"/>
                    <a:pt x="796" y="158"/>
                    <a:pt x="594" y="63"/>
                  </a:cubicBezTo>
                  <a:cubicBezTo>
                    <a:pt x="523" y="21"/>
                    <a:pt x="440" y="1"/>
                    <a:pt x="355" y="1"/>
                  </a:cubicBezTo>
                  <a:close/>
                </a:path>
              </a:pathLst>
            </a:custGeom>
            <a:solidFill>
              <a:srgbClr val="C5E9B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" name="Google Shape;27;p2"/>
          <p:cNvGrpSpPr/>
          <p:nvPr/>
        </p:nvGrpSpPr>
        <p:grpSpPr>
          <a:xfrm>
            <a:off x="6533301" y="121697"/>
            <a:ext cx="795235" cy="427209"/>
            <a:chOff x="6398747" y="583237"/>
            <a:chExt cx="483132" cy="259528"/>
          </a:xfrm>
        </p:grpSpPr>
        <p:sp>
          <p:nvSpPr>
            <p:cNvPr id="28" name="Google Shape;28;p2"/>
            <p:cNvSpPr/>
            <p:nvPr/>
          </p:nvSpPr>
          <p:spPr>
            <a:xfrm>
              <a:off x="6398747" y="583237"/>
              <a:ext cx="483132" cy="251361"/>
            </a:xfrm>
            <a:custGeom>
              <a:avLst/>
              <a:gdLst/>
              <a:ahLst/>
              <a:cxnLst/>
              <a:rect l="l" t="t" r="r" b="b"/>
              <a:pathLst>
                <a:path w="7867" h="4094" extrusionOk="0">
                  <a:moveTo>
                    <a:pt x="2121" y="0"/>
                  </a:moveTo>
                  <a:cubicBezTo>
                    <a:pt x="2095" y="0"/>
                    <a:pt x="2068" y="6"/>
                    <a:pt x="2044" y="18"/>
                  </a:cubicBezTo>
                  <a:cubicBezTo>
                    <a:pt x="1997" y="42"/>
                    <a:pt x="1961" y="77"/>
                    <a:pt x="1949" y="137"/>
                  </a:cubicBezTo>
                  <a:lnTo>
                    <a:pt x="1177" y="3321"/>
                  </a:lnTo>
                  <a:lnTo>
                    <a:pt x="369" y="1028"/>
                  </a:lnTo>
                  <a:cubicBezTo>
                    <a:pt x="340" y="952"/>
                    <a:pt x="273" y="914"/>
                    <a:pt x="199" y="914"/>
                  </a:cubicBezTo>
                  <a:cubicBezTo>
                    <a:pt x="181" y="914"/>
                    <a:pt x="162" y="916"/>
                    <a:pt x="143" y="921"/>
                  </a:cubicBezTo>
                  <a:cubicBezTo>
                    <a:pt x="60" y="945"/>
                    <a:pt x="0" y="1040"/>
                    <a:pt x="36" y="1123"/>
                  </a:cubicBezTo>
                  <a:lnTo>
                    <a:pt x="1034" y="3987"/>
                  </a:lnTo>
                  <a:cubicBezTo>
                    <a:pt x="1058" y="4034"/>
                    <a:pt x="1105" y="4082"/>
                    <a:pt x="1165" y="4094"/>
                  </a:cubicBezTo>
                  <a:lnTo>
                    <a:pt x="1212" y="4094"/>
                  </a:lnTo>
                  <a:cubicBezTo>
                    <a:pt x="1295" y="4094"/>
                    <a:pt x="1355" y="4034"/>
                    <a:pt x="1379" y="3963"/>
                  </a:cubicBezTo>
                  <a:lnTo>
                    <a:pt x="2246" y="398"/>
                  </a:lnTo>
                  <a:cubicBezTo>
                    <a:pt x="3463" y="960"/>
                    <a:pt x="4790" y="1247"/>
                    <a:pt x="6122" y="1247"/>
                  </a:cubicBezTo>
                  <a:cubicBezTo>
                    <a:pt x="6649" y="1247"/>
                    <a:pt x="7178" y="1202"/>
                    <a:pt x="7700" y="1111"/>
                  </a:cubicBezTo>
                  <a:cubicBezTo>
                    <a:pt x="7795" y="1099"/>
                    <a:pt x="7867" y="1004"/>
                    <a:pt x="7843" y="921"/>
                  </a:cubicBezTo>
                  <a:cubicBezTo>
                    <a:pt x="7823" y="840"/>
                    <a:pt x="7751" y="785"/>
                    <a:pt x="7679" y="785"/>
                  </a:cubicBezTo>
                  <a:cubicBezTo>
                    <a:pt x="7666" y="785"/>
                    <a:pt x="7653" y="787"/>
                    <a:pt x="7641" y="790"/>
                  </a:cubicBezTo>
                  <a:cubicBezTo>
                    <a:pt x="7135" y="878"/>
                    <a:pt x="6625" y="921"/>
                    <a:pt x="6118" y="921"/>
                  </a:cubicBezTo>
                  <a:cubicBezTo>
                    <a:pt x="4765" y="921"/>
                    <a:pt x="3425" y="614"/>
                    <a:pt x="2199" y="18"/>
                  </a:cubicBezTo>
                  <a:cubicBezTo>
                    <a:pt x="2175" y="6"/>
                    <a:pt x="2148" y="0"/>
                    <a:pt x="2121" y="0"/>
                  </a:cubicBezTo>
                  <a:close/>
                </a:path>
              </a:pathLst>
            </a:custGeom>
            <a:solidFill>
              <a:srgbClr val="C5E9B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524948" y="695963"/>
              <a:ext cx="124176" cy="131882"/>
            </a:xfrm>
            <a:custGeom>
              <a:avLst/>
              <a:gdLst/>
              <a:ahLst/>
              <a:cxnLst/>
              <a:rect l="l" t="t" r="r" b="b"/>
              <a:pathLst>
                <a:path w="2022" h="2148" extrusionOk="0">
                  <a:moveTo>
                    <a:pt x="600" y="0"/>
                  </a:moveTo>
                  <a:cubicBezTo>
                    <a:pt x="579" y="0"/>
                    <a:pt x="557" y="4"/>
                    <a:pt x="536" y="12"/>
                  </a:cubicBezTo>
                  <a:cubicBezTo>
                    <a:pt x="452" y="36"/>
                    <a:pt x="405" y="131"/>
                    <a:pt x="429" y="214"/>
                  </a:cubicBezTo>
                  <a:lnTo>
                    <a:pt x="761" y="1070"/>
                  </a:lnTo>
                  <a:lnTo>
                    <a:pt x="84" y="1628"/>
                  </a:lnTo>
                  <a:cubicBezTo>
                    <a:pt x="1" y="1676"/>
                    <a:pt x="1" y="1794"/>
                    <a:pt x="72" y="1854"/>
                  </a:cubicBezTo>
                  <a:cubicBezTo>
                    <a:pt x="96" y="1878"/>
                    <a:pt x="120" y="1901"/>
                    <a:pt x="155" y="1901"/>
                  </a:cubicBezTo>
                  <a:cubicBezTo>
                    <a:pt x="170" y="1904"/>
                    <a:pt x="185" y="1906"/>
                    <a:pt x="200" y="1906"/>
                  </a:cubicBezTo>
                  <a:cubicBezTo>
                    <a:pt x="244" y="1906"/>
                    <a:pt x="286" y="1892"/>
                    <a:pt x="322" y="1866"/>
                  </a:cubicBezTo>
                  <a:lnTo>
                    <a:pt x="892" y="1402"/>
                  </a:lnTo>
                  <a:lnTo>
                    <a:pt x="1142" y="2044"/>
                  </a:lnTo>
                  <a:cubicBezTo>
                    <a:pt x="1165" y="2091"/>
                    <a:pt x="1201" y="2127"/>
                    <a:pt x="1261" y="2139"/>
                  </a:cubicBezTo>
                  <a:cubicBezTo>
                    <a:pt x="1278" y="2145"/>
                    <a:pt x="1296" y="2148"/>
                    <a:pt x="1314" y="2148"/>
                  </a:cubicBezTo>
                  <a:cubicBezTo>
                    <a:pt x="1332" y="2148"/>
                    <a:pt x="1350" y="2145"/>
                    <a:pt x="1367" y="2139"/>
                  </a:cubicBezTo>
                  <a:cubicBezTo>
                    <a:pt x="1451" y="2115"/>
                    <a:pt x="1498" y="2020"/>
                    <a:pt x="1474" y="1937"/>
                  </a:cubicBezTo>
                  <a:lnTo>
                    <a:pt x="1177" y="1177"/>
                  </a:lnTo>
                  <a:lnTo>
                    <a:pt x="1938" y="559"/>
                  </a:lnTo>
                  <a:cubicBezTo>
                    <a:pt x="2009" y="511"/>
                    <a:pt x="2021" y="392"/>
                    <a:pt x="1950" y="333"/>
                  </a:cubicBezTo>
                  <a:cubicBezTo>
                    <a:pt x="1912" y="296"/>
                    <a:pt x="1865" y="278"/>
                    <a:pt x="1819" y="278"/>
                  </a:cubicBezTo>
                  <a:cubicBezTo>
                    <a:pt x="1776" y="278"/>
                    <a:pt x="1734" y="293"/>
                    <a:pt x="1700" y="321"/>
                  </a:cubicBezTo>
                  <a:lnTo>
                    <a:pt x="1047" y="844"/>
                  </a:lnTo>
                  <a:lnTo>
                    <a:pt x="761" y="107"/>
                  </a:lnTo>
                  <a:cubicBezTo>
                    <a:pt x="734" y="43"/>
                    <a:pt x="671" y="0"/>
                    <a:pt x="600" y="0"/>
                  </a:cubicBezTo>
                  <a:close/>
                </a:path>
              </a:pathLst>
            </a:custGeom>
            <a:solidFill>
              <a:srgbClr val="C5E9B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6652684" y="747599"/>
              <a:ext cx="77441" cy="27567"/>
            </a:xfrm>
            <a:custGeom>
              <a:avLst/>
              <a:gdLst/>
              <a:ahLst/>
              <a:cxnLst/>
              <a:rect l="l" t="t" r="r" b="b"/>
              <a:pathLst>
                <a:path w="1261" h="449" extrusionOk="0">
                  <a:moveTo>
                    <a:pt x="205" y="1"/>
                  </a:moveTo>
                  <a:cubicBezTo>
                    <a:pt x="139" y="1"/>
                    <a:pt x="71" y="36"/>
                    <a:pt x="36" y="98"/>
                  </a:cubicBezTo>
                  <a:cubicBezTo>
                    <a:pt x="0" y="181"/>
                    <a:pt x="36" y="276"/>
                    <a:pt x="119" y="312"/>
                  </a:cubicBezTo>
                  <a:cubicBezTo>
                    <a:pt x="348" y="400"/>
                    <a:pt x="591" y="449"/>
                    <a:pt x="836" y="449"/>
                  </a:cubicBezTo>
                  <a:cubicBezTo>
                    <a:pt x="922" y="449"/>
                    <a:pt x="1008" y="443"/>
                    <a:pt x="1094" y="431"/>
                  </a:cubicBezTo>
                  <a:cubicBezTo>
                    <a:pt x="1189" y="419"/>
                    <a:pt x="1260" y="336"/>
                    <a:pt x="1236" y="240"/>
                  </a:cubicBezTo>
                  <a:cubicBezTo>
                    <a:pt x="1226" y="168"/>
                    <a:pt x="1153" y="105"/>
                    <a:pt x="1072" y="105"/>
                  </a:cubicBezTo>
                  <a:cubicBezTo>
                    <a:pt x="1060" y="105"/>
                    <a:pt x="1047" y="107"/>
                    <a:pt x="1034" y="110"/>
                  </a:cubicBezTo>
                  <a:cubicBezTo>
                    <a:pt x="971" y="119"/>
                    <a:pt x="905" y="123"/>
                    <a:pt x="839" y="123"/>
                  </a:cubicBezTo>
                  <a:cubicBezTo>
                    <a:pt x="647" y="123"/>
                    <a:pt x="451" y="85"/>
                    <a:pt x="274" y="15"/>
                  </a:cubicBezTo>
                  <a:cubicBezTo>
                    <a:pt x="252" y="5"/>
                    <a:pt x="229" y="1"/>
                    <a:pt x="205" y="1"/>
                  </a:cubicBezTo>
                  <a:close/>
                </a:path>
              </a:pathLst>
            </a:custGeom>
            <a:solidFill>
              <a:srgbClr val="C5E9B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6740994" y="703822"/>
              <a:ext cx="118280" cy="138943"/>
            </a:xfrm>
            <a:custGeom>
              <a:avLst/>
              <a:gdLst/>
              <a:ahLst/>
              <a:cxnLst/>
              <a:rect l="l" t="t" r="r" b="b"/>
              <a:pathLst>
                <a:path w="1926" h="2263" extrusionOk="0">
                  <a:moveTo>
                    <a:pt x="1733" y="1"/>
                  </a:moveTo>
                  <a:cubicBezTo>
                    <a:pt x="1665" y="1"/>
                    <a:pt x="1604" y="36"/>
                    <a:pt x="1569" y="98"/>
                  </a:cubicBezTo>
                  <a:lnTo>
                    <a:pt x="1094" y="989"/>
                  </a:lnTo>
                  <a:lnTo>
                    <a:pt x="333" y="134"/>
                  </a:lnTo>
                  <a:cubicBezTo>
                    <a:pt x="299" y="93"/>
                    <a:pt x="250" y="72"/>
                    <a:pt x="199" y="72"/>
                  </a:cubicBezTo>
                  <a:cubicBezTo>
                    <a:pt x="160" y="72"/>
                    <a:pt x="119" y="84"/>
                    <a:pt x="83" y="110"/>
                  </a:cubicBezTo>
                  <a:cubicBezTo>
                    <a:pt x="12" y="157"/>
                    <a:pt x="0" y="264"/>
                    <a:pt x="60" y="336"/>
                  </a:cubicBezTo>
                  <a:lnTo>
                    <a:pt x="915" y="1298"/>
                  </a:lnTo>
                  <a:lnTo>
                    <a:pt x="535" y="2023"/>
                  </a:lnTo>
                  <a:cubicBezTo>
                    <a:pt x="488" y="2106"/>
                    <a:pt x="523" y="2213"/>
                    <a:pt x="618" y="2249"/>
                  </a:cubicBezTo>
                  <a:lnTo>
                    <a:pt x="642" y="2261"/>
                  </a:lnTo>
                  <a:cubicBezTo>
                    <a:pt x="653" y="2262"/>
                    <a:pt x="663" y="2263"/>
                    <a:pt x="674" y="2263"/>
                  </a:cubicBezTo>
                  <a:cubicBezTo>
                    <a:pt x="746" y="2263"/>
                    <a:pt x="814" y="2228"/>
                    <a:pt x="856" y="2166"/>
                  </a:cubicBezTo>
                  <a:lnTo>
                    <a:pt x="1878" y="229"/>
                  </a:lnTo>
                  <a:cubicBezTo>
                    <a:pt x="1925" y="145"/>
                    <a:pt x="1890" y="50"/>
                    <a:pt x="1807" y="15"/>
                  </a:cubicBezTo>
                  <a:cubicBezTo>
                    <a:pt x="1782" y="5"/>
                    <a:pt x="1757" y="1"/>
                    <a:pt x="1733" y="1"/>
                  </a:cubicBezTo>
                  <a:close/>
                </a:path>
              </a:pathLst>
            </a:custGeom>
            <a:solidFill>
              <a:srgbClr val="C5E9B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" name="Google Shape;32;p2"/>
          <p:cNvGrpSpPr/>
          <p:nvPr/>
        </p:nvGrpSpPr>
        <p:grpSpPr>
          <a:xfrm rot="4176527">
            <a:off x="5376879" y="677719"/>
            <a:ext cx="832748" cy="895724"/>
            <a:chOff x="5629025" y="1269350"/>
            <a:chExt cx="206750" cy="222375"/>
          </a:xfrm>
        </p:grpSpPr>
        <p:sp>
          <p:nvSpPr>
            <p:cNvPr id="33" name="Google Shape;33;p2"/>
            <p:cNvSpPr/>
            <p:nvPr/>
          </p:nvSpPr>
          <p:spPr>
            <a:xfrm>
              <a:off x="5629025" y="1422650"/>
              <a:ext cx="206750" cy="50275"/>
            </a:xfrm>
            <a:custGeom>
              <a:avLst/>
              <a:gdLst/>
              <a:ahLst/>
              <a:cxnLst/>
              <a:rect l="l" t="t" r="r" b="b"/>
              <a:pathLst>
                <a:path w="8270" h="2011" extrusionOk="0">
                  <a:moveTo>
                    <a:pt x="3671" y="0"/>
                  </a:moveTo>
                  <a:cubicBezTo>
                    <a:pt x="3602" y="0"/>
                    <a:pt x="3532" y="70"/>
                    <a:pt x="3532" y="158"/>
                  </a:cubicBezTo>
                  <a:cubicBezTo>
                    <a:pt x="3532" y="228"/>
                    <a:pt x="3602" y="298"/>
                    <a:pt x="3671" y="298"/>
                  </a:cubicBezTo>
                  <a:lnTo>
                    <a:pt x="4213" y="298"/>
                  </a:lnTo>
                  <a:cubicBezTo>
                    <a:pt x="4283" y="298"/>
                    <a:pt x="4353" y="245"/>
                    <a:pt x="4353" y="158"/>
                  </a:cubicBezTo>
                  <a:cubicBezTo>
                    <a:pt x="4353" y="88"/>
                    <a:pt x="4283" y="18"/>
                    <a:pt x="4213" y="18"/>
                  </a:cubicBezTo>
                  <a:cubicBezTo>
                    <a:pt x="4039" y="18"/>
                    <a:pt x="3846" y="18"/>
                    <a:pt x="3671" y="0"/>
                  </a:cubicBezTo>
                  <a:close/>
                  <a:moveTo>
                    <a:pt x="5000" y="18"/>
                  </a:moveTo>
                  <a:cubicBezTo>
                    <a:pt x="4930" y="18"/>
                    <a:pt x="4860" y="88"/>
                    <a:pt x="4860" y="158"/>
                  </a:cubicBezTo>
                  <a:cubicBezTo>
                    <a:pt x="4860" y="245"/>
                    <a:pt x="4930" y="298"/>
                    <a:pt x="5000" y="298"/>
                  </a:cubicBezTo>
                  <a:lnTo>
                    <a:pt x="5542" y="298"/>
                  </a:lnTo>
                  <a:cubicBezTo>
                    <a:pt x="5612" y="298"/>
                    <a:pt x="5682" y="245"/>
                    <a:pt x="5682" y="158"/>
                  </a:cubicBezTo>
                  <a:cubicBezTo>
                    <a:pt x="5682" y="70"/>
                    <a:pt x="5612" y="18"/>
                    <a:pt x="5542" y="18"/>
                  </a:cubicBezTo>
                  <a:close/>
                  <a:moveTo>
                    <a:pt x="6329" y="18"/>
                  </a:moveTo>
                  <a:cubicBezTo>
                    <a:pt x="6259" y="18"/>
                    <a:pt x="6189" y="70"/>
                    <a:pt x="6189" y="158"/>
                  </a:cubicBezTo>
                  <a:cubicBezTo>
                    <a:pt x="6189" y="245"/>
                    <a:pt x="6259" y="298"/>
                    <a:pt x="6329" y="298"/>
                  </a:cubicBezTo>
                  <a:lnTo>
                    <a:pt x="6853" y="298"/>
                  </a:lnTo>
                  <a:cubicBezTo>
                    <a:pt x="6940" y="298"/>
                    <a:pt x="7010" y="245"/>
                    <a:pt x="7010" y="158"/>
                  </a:cubicBezTo>
                  <a:cubicBezTo>
                    <a:pt x="7010" y="70"/>
                    <a:pt x="6940" y="18"/>
                    <a:pt x="6871" y="18"/>
                  </a:cubicBezTo>
                  <a:close/>
                  <a:moveTo>
                    <a:pt x="7657" y="18"/>
                  </a:moveTo>
                  <a:cubicBezTo>
                    <a:pt x="7587" y="18"/>
                    <a:pt x="7517" y="88"/>
                    <a:pt x="7517" y="158"/>
                  </a:cubicBezTo>
                  <a:cubicBezTo>
                    <a:pt x="7517" y="245"/>
                    <a:pt x="7570" y="315"/>
                    <a:pt x="7657" y="315"/>
                  </a:cubicBezTo>
                  <a:lnTo>
                    <a:pt x="8112" y="315"/>
                  </a:lnTo>
                  <a:cubicBezTo>
                    <a:pt x="8199" y="315"/>
                    <a:pt x="8252" y="263"/>
                    <a:pt x="8269" y="175"/>
                  </a:cubicBezTo>
                  <a:cubicBezTo>
                    <a:pt x="8269" y="105"/>
                    <a:pt x="8199" y="35"/>
                    <a:pt x="8112" y="35"/>
                  </a:cubicBezTo>
                  <a:cubicBezTo>
                    <a:pt x="7972" y="18"/>
                    <a:pt x="7815" y="18"/>
                    <a:pt x="7657" y="18"/>
                  </a:cubicBezTo>
                  <a:close/>
                  <a:moveTo>
                    <a:pt x="2906" y="97"/>
                  </a:moveTo>
                  <a:cubicBezTo>
                    <a:pt x="2881" y="97"/>
                    <a:pt x="2856" y="105"/>
                    <a:pt x="2832" y="123"/>
                  </a:cubicBezTo>
                  <a:cubicBezTo>
                    <a:pt x="2675" y="210"/>
                    <a:pt x="2535" y="298"/>
                    <a:pt x="2378" y="385"/>
                  </a:cubicBezTo>
                  <a:cubicBezTo>
                    <a:pt x="2308" y="420"/>
                    <a:pt x="2273" y="507"/>
                    <a:pt x="2325" y="577"/>
                  </a:cubicBezTo>
                  <a:cubicBezTo>
                    <a:pt x="2349" y="624"/>
                    <a:pt x="2395" y="655"/>
                    <a:pt x="2445" y="655"/>
                  </a:cubicBezTo>
                  <a:cubicBezTo>
                    <a:pt x="2469" y="655"/>
                    <a:pt x="2494" y="647"/>
                    <a:pt x="2518" y="630"/>
                  </a:cubicBezTo>
                  <a:cubicBezTo>
                    <a:pt x="2675" y="542"/>
                    <a:pt x="2832" y="455"/>
                    <a:pt x="2972" y="367"/>
                  </a:cubicBezTo>
                  <a:cubicBezTo>
                    <a:pt x="3042" y="333"/>
                    <a:pt x="3077" y="245"/>
                    <a:pt x="3042" y="175"/>
                  </a:cubicBezTo>
                  <a:cubicBezTo>
                    <a:pt x="3007" y="129"/>
                    <a:pt x="2957" y="97"/>
                    <a:pt x="2906" y="97"/>
                  </a:cubicBezTo>
                  <a:close/>
                  <a:moveTo>
                    <a:pt x="1756" y="770"/>
                  </a:moveTo>
                  <a:cubicBezTo>
                    <a:pt x="1729" y="770"/>
                    <a:pt x="1702" y="775"/>
                    <a:pt x="1679" y="787"/>
                  </a:cubicBezTo>
                  <a:cubicBezTo>
                    <a:pt x="1539" y="874"/>
                    <a:pt x="1381" y="962"/>
                    <a:pt x="1224" y="1067"/>
                  </a:cubicBezTo>
                  <a:cubicBezTo>
                    <a:pt x="1154" y="1102"/>
                    <a:pt x="1137" y="1189"/>
                    <a:pt x="1172" y="1259"/>
                  </a:cubicBezTo>
                  <a:cubicBezTo>
                    <a:pt x="1207" y="1306"/>
                    <a:pt x="1257" y="1329"/>
                    <a:pt x="1308" y="1329"/>
                  </a:cubicBezTo>
                  <a:cubicBezTo>
                    <a:pt x="1333" y="1329"/>
                    <a:pt x="1358" y="1323"/>
                    <a:pt x="1381" y="1311"/>
                  </a:cubicBezTo>
                  <a:cubicBezTo>
                    <a:pt x="1539" y="1224"/>
                    <a:pt x="1679" y="1119"/>
                    <a:pt x="1836" y="1032"/>
                  </a:cubicBezTo>
                  <a:cubicBezTo>
                    <a:pt x="1906" y="997"/>
                    <a:pt x="1923" y="909"/>
                    <a:pt x="1888" y="839"/>
                  </a:cubicBezTo>
                  <a:cubicBezTo>
                    <a:pt x="1865" y="793"/>
                    <a:pt x="1811" y="770"/>
                    <a:pt x="1756" y="770"/>
                  </a:cubicBezTo>
                  <a:close/>
                  <a:moveTo>
                    <a:pt x="616" y="1451"/>
                  </a:moveTo>
                  <a:cubicBezTo>
                    <a:pt x="591" y="1451"/>
                    <a:pt x="566" y="1457"/>
                    <a:pt x="542" y="1469"/>
                  </a:cubicBezTo>
                  <a:cubicBezTo>
                    <a:pt x="402" y="1556"/>
                    <a:pt x="245" y="1644"/>
                    <a:pt x="88" y="1749"/>
                  </a:cubicBezTo>
                  <a:cubicBezTo>
                    <a:pt x="18" y="1783"/>
                    <a:pt x="0" y="1871"/>
                    <a:pt x="35" y="1941"/>
                  </a:cubicBezTo>
                  <a:cubicBezTo>
                    <a:pt x="70" y="1987"/>
                    <a:pt x="121" y="2011"/>
                    <a:pt x="171" y="2011"/>
                  </a:cubicBezTo>
                  <a:cubicBezTo>
                    <a:pt x="197" y="2011"/>
                    <a:pt x="222" y="2005"/>
                    <a:pt x="245" y="1993"/>
                  </a:cubicBezTo>
                  <a:cubicBezTo>
                    <a:pt x="402" y="1906"/>
                    <a:pt x="542" y="1801"/>
                    <a:pt x="700" y="1714"/>
                  </a:cubicBezTo>
                  <a:cubicBezTo>
                    <a:pt x="770" y="1679"/>
                    <a:pt x="787" y="1591"/>
                    <a:pt x="752" y="1521"/>
                  </a:cubicBezTo>
                  <a:cubicBezTo>
                    <a:pt x="717" y="1475"/>
                    <a:pt x="667" y="1451"/>
                    <a:pt x="616" y="1451"/>
                  </a:cubicBezTo>
                  <a:close/>
                </a:path>
              </a:pathLst>
            </a:custGeom>
            <a:solidFill>
              <a:srgbClr val="C5E9B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5702450" y="1277125"/>
              <a:ext cx="21000" cy="152600"/>
            </a:xfrm>
            <a:custGeom>
              <a:avLst/>
              <a:gdLst/>
              <a:ahLst/>
              <a:cxnLst/>
              <a:rect l="l" t="t" r="r" b="b"/>
              <a:pathLst>
                <a:path w="840" h="6104" extrusionOk="0">
                  <a:moveTo>
                    <a:pt x="700" y="0"/>
                  </a:moveTo>
                  <a:cubicBezTo>
                    <a:pt x="612" y="0"/>
                    <a:pt x="542" y="53"/>
                    <a:pt x="542" y="140"/>
                  </a:cubicBezTo>
                  <a:cubicBezTo>
                    <a:pt x="525" y="315"/>
                    <a:pt x="507" y="490"/>
                    <a:pt x="490" y="664"/>
                  </a:cubicBezTo>
                  <a:cubicBezTo>
                    <a:pt x="490" y="752"/>
                    <a:pt x="542" y="822"/>
                    <a:pt x="630" y="822"/>
                  </a:cubicBezTo>
                  <a:cubicBezTo>
                    <a:pt x="700" y="822"/>
                    <a:pt x="769" y="769"/>
                    <a:pt x="787" y="699"/>
                  </a:cubicBezTo>
                  <a:cubicBezTo>
                    <a:pt x="804" y="507"/>
                    <a:pt x="822" y="332"/>
                    <a:pt x="839" y="157"/>
                  </a:cubicBezTo>
                  <a:cubicBezTo>
                    <a:pt x="839" y="88"/>
                    <a:pt x="769" y="18"/>
                    <a:pt x="700" y="0"/>
                  </a:cubicBezTo>
                  <a:close/>
                  <a:moveTo>
                    <a:pt x="555" y="1326"/>
                  </a:moveTo>
                  <a:cubicBezTo>
                    <a:pt x="493" y="1326"/>
                    <a:pt x="435" y="1389"/>
                    <a:pt x="420" y="1451"/>
                  </a:cubicBezTo>
                  <a:cubicBezTo>
                    <a:pt x="402" y="1626"/>
                    <a:pt x="385" y="1818"/>
                    <a:pt x="367" y="1993"/>
                  </a:cubicBezTo>
                  <a:cubicBezTo>
                    <a:pt x="367" y="2063"/>
                    <a:pt x="420" y="2133"/>
                    <a:pt x="507" y="2150"/>
                  </a:cubicBezTo>
                  <a:cubicBezTo>
                    <a:pt x="577" y="2150"/>
                    <a:pt x="665" y="2098"/>
                    <a:pt x="665" y="2010"/>
                  </a:cubicBezTo>
                  <a:cubicBezTo>
                    <a:pt x="682" y="1836"/>
                    <a:pt x="700" y="1661"/>
                    <a:pt x="717" y="1486"/>
                  </a:cubicBezTo>
                  <a:cubicBezTo>
                    <a:pt x="717" y="1399"/>
                    <a:pt x="665" y="1329"/>
                    <a:pt x="577" y="1329"/>
                  </a:cubicBezTo>
                  <a:cubicBezTo>
                    <a:pt x="570" y="1327"/>
                    <a:pt x="562" y="1326"/>
                    <a:pt x="555" y="1326"/>
                  </a:cubicBezTo>
                  <a:close/>
                  <a:moveTo>
                    <a:pt x="455" y="2640"/>
                  </a:moveTo>
                  <a:cubicBezTo>
                    <a:pt x="385" y="2640"/>
                    <a:pt x="315" y="2692"/>
                    <a:pt x="297" y="2780"/>
                  </a:cubicBezTo>
                  <a:cubicBezTo>
                    <a:pt x="280" y="2954"/>
                    <a:pt x="262" y="3129"/>
                    <a:pt x="245" y="3304"/>
                  </a:cubicBezTo>
                  <a:cubicBezTo>
                    <a:pt x="245" y="3391"/>
                    <a:pt x="297" y="3461"/>
                    <a:pt x="385" y="3461"/>
                  </a:cubicBezTo>
                  <a:cubicBezTo>
                    <a:pt x="392" y="3463"/>
                    <a:pt x="400" y="3464"/>
                    <a:pt x="407" y="3464"/>
                  </a:cubicBezTo>
                  <a:cubicBezTo>
                    <a:pt x="469" y="3464"/>
                    <a:pt x="527" y="3402"/>
                    <a:pt x="542" y="3339"/>
                  </a:cubicBezTo>
                  <a:cubicBezTo>
                    <a:pt x="560" y="3164"/>
                    <a:pt x="577" y="2989"/>
                    <a:pt x="595" y="2797"/>
                  </a:cubicBezTo>
                  <a:cubicBezTo>
                    <a:pt x="595" y="2727"/>
                    <a:pt x="542" y="2657"/>
                    <a:pt x="455" y="2640"/>
                  </a:cubicBezTo>
                  <a:close/>
                  <a:moveTo>
                    <a:pt x="305" y="3966"/>
                  </a:moveTo>
                  <a:cubicBezTo>
                    <a:pt x="231" y="3966"/>
                    <a:pt x="175" y="4028"/>
                    <a:pt x="175" y="4091"/>
                  </a:cubicBezTo>
                  <a:cubicBezTo>
                    <a:pt x="158" y="4266"/>
                    <a:pt x="140" y="4458"/>
                    <a:pt x="123" y="4633"/>
                  </a:cubicBezTo>
                  <a:cubicBezTo>
                    <a:pt x="123" y="4703"/>
                    <a:pt x="175" y="4773"/>
                    <a:pt x="262" y="4790"/>
                  </a:cubicBezTo>
                  <a:cubicBezTo>
                    <a:pt x="332" y="4790"/>
                    <a:pt x="402" y="4738"/>
                    <a:pt x="420" y="4650"/>
                  </a:cubicBezTo>
                  <a:cubicBezTo>
                    <a:pt x="437" y="4475"/>
                    <a:pt x="455" y="4301"/>
                    <a:pt x="472" y="4126"/>
                  </a:cubicBezTo>
                  <a:cubicBezTo>
                    <a:pt x="472" y="4038"/>
                    <a:pt x="420" y="3968"/>
                    <a:pt x="332" y="3968"/>
                  </a:cubicBezTo>
                  <a:cubicBezTo>
                    <a:pt x="323" y="3967"/>
                    <a:pt x="314" y="3966"/>
                    <a:pt x="305" y="3966"/>
                  </a:cubicBezTo>
                  <a:close/>
                  <a:moveTo>
                    <a:pt x="183" y="5294"/>
                  </a:moveTo>
                  <a:cubicBezTo>
                    <a:pt x="123" y="5294"/>
                    <a:pt x="68" y="5343"/>
                    <a:pt x="53" y="5419"/>
                  </a:cubicBezTo>
                  <a:cubicBezTo>
                    <a:pt x="35" y="5594"/>
                    <a:pt x="18" y="5769"/>
                    <a:pt x="0" y="5944"/>
                  </a:cubicBezTo>
                  <a:cubicBezTo>
                    <a:pt x="0" y="6031"/>
                    <a:pt x="70" y="6101"/>
                    <a:pt x="140" y="6101"/>
                  </a:cubicBezTo>
                  <a:cubicBezTo>
                    <a:pt x="149" y="6103"/>
                    <a:pt x="158" y="6104"/>
                    <a:pt x="167" y="6104"/>
                  </a:cubicBezTo>
                  <a:cubicBezTo>
                    <a:pt x="242" y="6104"/>
                    <a:pt x="297" y="6041"/>
                    <a:pt x="297" y="5979"/>
                  </a:cubicBezTo>
                  <a:cubicBezTo>
                    <a:pt x="315" y="5804"/>
                    <a:pt x="332" y="5629"/>
                    <a:pt x="350" y="5454"/>
                  </a:cubicBezTo>
                  <a:cubicBezTo>
                    <a:pt x="350" y="5367"/>
                    <a:pt x="297" y="5297"/>
                    <a:pt x="210" y="5297"/>
                  </a:cubicBezTo>
                  <a:cubicBezTo>
                    <a:pt x="201" y="5295"/>
                    <a:pt x="192" y="5294"/>
                    <a:pt x="183" y="5294"/>
                  </a:cubicBezTo>
                  <a:close/>
                </a:path>
              </a:pathLst>
            </a:custGeom>
            <a:solidFill>
              <a:srgbClr val="C5E9B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5629450" y="1269575"/>
              <a:ext cx="169600" cy="222150"/>
            </a:xfrm>
            <a:custGeom>
              <a:avLst/>
              <a:gdLst/>
              <a:ahLst/>
              <a:cxnLst/>
              <a:rect l="l" t="t" r="r" b="b"/>
              <a:pathLst>
                <a:path w="6784" h="8886" extrusionOk="0">
                  <a:moveTo>
                    <a:pt x="3559" y="539"/>
                  </a:moveTo>
                  <a:lnTo>
                    <a:pt x="3559" y="539"/>
                  </a:lnTo>
                  <a:cubicBezTo>
                    <a:pt x="4427" y="3124"/>
                    <a:pt x="5318" y="5746"/>
                    <a:pt x="6418" y="8578"/>
                  </a:cubicBezTo>
                  <a:lnTo>
                    <a:pt x="6418" y="8578"/>
                  </a:lnTo>
                  <a:cubicBezTo>
                    <a:pt x="4400" y="8333"/>
                    <a:pt x="2368" y="8103"/>
                    <a:pt x="350" y="7858"/>
                  </a:cubicBezTo>
                  <a:lnTo>
                    <a:pt x="350" y="7858"/>
                  </a:lnTo>
                  <a:cubicBezTo>
                    <a:pt x="1333" y="5195"/>
                    <a:pt x="2394" y="2845"/>
                    <a:pt x="3559" y="539"/>
                  </a:cubicBezTo>
                  <a:close/>
                  <a:moveTo>
                    <a:pt x="3573" y="0"/>
                  </a:moveTo>
                  <a:cubicBezTo>
                    <a:pt x="3526" y="0"/>
                    <a:pt x="3477" y="32"/>
                    <a:pt x="3462" y="75"/>
                  </a:cubicBezTo>
                  <a:cubicBezTo>
                    <a:pt x="2204" y="2540"/>
                    <a:pt x="1067" y="5075"/>
                    <a:pt x="18" y="7941"/>
                  </a:cubicBezTo>
                  <a:cubicBezTo>
                    <a:pt x="1" y="7976"/>
                    <a:pt x="1" y="8029"/>
                    <a:pt x="18" y="8064"/>
                  </a:cubicBezTo>
                  <a:cubicBezTo>
                    <a:pt x="53" y="8099"/>
                    <a:pt x="88" y="8134"/>
                    <a:pt x="141" y="8134"/>
                  </a:cubicBezTo>
                  <a:cubicBezTo>
                    <a:pt x="2291" y="8378"/>
                    <a:pt x="4459" y="8641"/>
                    <a:pt x="6626" y="8885"/>
                  </a:cubicBezTo>
                  <a:cubicBezTo>
                    <a:pt x="6661" y="8885"/>
                    <a:pt x="6714" y="8868"/>
                    <a:pt x="6749" y="8833"/>
                  </a:cubicBezTo>
                  <a:cubicBezTo>
                    <a:pt x="6784" y="8798"/>
                    <a:pt x="6784" y="8728"/>
                    <a:pt x="6766" y="8693"/>
                  </a:cubicBezTo>
                  <a:cubicBezTo>
                    <a:pt x="5577" y="5651"/>
                    <a:pt x="4651" y="2872"/>
                    <a:pt x="3724" y="92"/>
                  </a:cubicBezTo>
                  <a:cubicBezTo>
                    <a:pt x="3707" y="40"/>
                    <a:pt x="3654" y="5"/>
                    <a:pt x="3602" y="5"/>
                  </a:cubicBezTo>
                  <a:cubicBezTo>
                    <a:pt x="3593" y="2"/>
                    <a:pt x="3583" y="0"/>
                    <a:pt x="3573" y="0"/>
                  </a:cubicBezTo>
                  <a:close/>
                </a:path>
              </a:pathLst>
            </a:custGeom>
            <a:solidFill>
              <a:srgbClr val="C5E9B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5715125" y="1269350"/>
              <a:ext cx="120650" cy="222375"/>
            </a:xfrm>
            <a:custGeom>
              <a:avLst/>
              <a:gdLst/>
              <a:ahLst/>
              <a:cxnLst/>
              <a:rect l="l" t="t" r="r" b="b"/>
              <a:pathLst>
                <a:path w="4826" h="8895" extrusionOk="0">
                  <a:moveTo>
                    <a:pt x="158" y="1"/>
                  </a:moveTo>
                  <a:cubicBezTo>
                    <a:pt x="128" y="1"/>
                    <a:pt x="98" y="11"/>
                    <a:pt x="70" y="31"/>
                  </a:cubicBezTo>
                  <a:cubicBezTo>
                    <a:pt x="18" y="84"/>
                    <a:pt x="0" y="171"/>
                    <a:pt x="53" y="241"/>
                  </a:cubicBezTo>
                  <a:lnTo>
                    <a:pt x="4503" y="6312"/>
                  </a:lnTo>
                  <a:lnTo>
                    <a:pt x="4503" y="6312"/>
                  </a:lnTo>
                  <a:cubicBezTo>
                    <a:pt x="4057" y="7093"/>
                    <a:pt x="3534" y="7889"/>
                    <a:pt x="3077" y="8685"/>
                  </a:cubicBezTo>
                  <a:cubicBezTo>
                    <a:pt x="3042" y="8755"/>
                    <a:pt x="3059" y="8842"/>
                    <a:pt x="3129" y="8877"/>
                  </a:cubicBezTo>
                  <a:cubicBezTo>
                    <a:pt x="3153" y="8889"/>
                    <a:pt x="3178" y="8894"/>
                    <a:pt x="3203" y="8894"/>
                  </a:cubicBezTo>
                  <a:cubicBezTo>
                    <a:pt x="3254" y="8894"/>
                    <a:pt x="3304" y="8871"/>
                    <a:pt x="3339" y="8824"/>
                  </a:cubicBezTo>
                  <a:cubicBezTo>
                    <a:pt x="3794" y="8020"/>
                    <a:pt x="4336" y="7199"/>
                    <a:pt x="4790" y="6377"/>
                  </a:cubicBezTo>
                  <a:cubicBezTo>
                    <a:pt x="4825" y="6325"/>
                    <a:pt x="4825" y="6272"/>
                    <a:pt x="4790" y="6220"/>
                  </a:cubicBezTo>
                  <a:lnTo>
                    <a:pt x="280" y="66"/>
                  </a:lnTo>
                  <a:cubicBezTo>
                    <a:pt x="248" y="24"/>
                    <a:pt x="204" y="1"/>
                    <a:pt x="158" y="1"/>
                  </a:cubicBezTo>
                  <a:close/>
                </a:path>
              </a:pathLst>
            </a:custGeom>
            <a:solidFill>
              <a:srgbClr val="C5E9B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" name="Google Shape;37;p2"/>
          <p:cNvGrpSpPr/>
          <p:nvPr/>
        </p:nvGrpSpPr>
        <p:grpSpPr>
          <a:xfrm>
            <a:off x="42324" y="-280065"/>
            <a:ext cx="1023323" cy="1094037"/>
            <a:chOff x="319900" y="315700"/>
            <a:chExt cx="342123" cy="365691"/>
          </a:xfrm>
        </p:grpSpPr>
        <p:sp>
          <p:nvSpPr>
            <p:cNvPr id="38" name="Google Shape;38;p2"/>
            <p:cNvSpPr/>
            <p:nvPr/>
          </p:nvSpPr>
          <p:spPr>
            <a:xfrm>
              <a:off x="382769" y="392213"/>
              <a:ext cx="92158" cy="289177"/>
            </a:xfrm>
            <a:custGeom>
              <a:avLst/>
              <a:gdLst/>
              <a:ahLst/>
              <a:cxnLst/>
              <a:rect l="l" t="t" r="r" b="b"/>
              <a:pathLst>
                <a:path w="2256" h="7079" extrusionOk="0">
                  <a:moveTo>
                    <a:pt x="674" y="0"/>
                  </a:moveTo>
                  <a:cubicBezTo>
                    <a:pt x="660" y="0"/>
                    <a:pt x="645" y="2"/>
                    <a:pt x="630" y="5"/>
                  </a:cubicBezTo>
                  <a:cubicBezTo>
                    <a:pt x="560" y="22"/>
                    <a:pt x="525" y="109"/>
                    <a:pt x="542" y="179"/>
                  </a:cubicBezTo>
                  <a:lnTo>
                    <a:pt x="699" y="739"/>
                  </a:lnTo>
                  <a:cubicBezTo>
                    <a:pt x="727" y="793"/>
                    <a:pt x="775" y="837"/>
                    <a:pt x="837" y="837"/>
                  </a:cubicBezTo>
                  <a:cubicBezTo>
                    <a:pt x="854" y="837"/>
                    <a:pt x="873" y="834"/>
                    <a:pt x="892" y="826"/>
                  </a:cubicBezTo>
                  <a:cubicBezTo>
                    <a:pt x="962" y="809"/>
                    <a:pt x="1014" y="721"/>
                    <a:pt x="979" y="651"/>
                  </a:cubicBezTo>
                  <a:lnTo>
                    <a:pt x="822" y="92"/>
                  </a:lnTo>
                  <a:cubicBezTo>
                    <a:pt x="807" y="34"/>
                    <a:pt x="745" y="0"/>
                    <a:pt x="674" y="0"/>
                  </a:cubicBezTo>
                  <a:close/>
                  <a:moveTo>
                    <a:pt x="1083" y="1365"/>
                  </a:moveTo>
                  <a:cubicBezTo>
                    <a:pt x="1072" y="1365"/>
                    <a:pt x="1061" y="1366"/>
                    <a:pt x="1049" y="1368"/>
                  </a:cubicBezTo>
                  <a:cubicBezTo>
                    <a:pt x="979" y="1403"/>
                    <a:pt x="927" y="1473"/>
                    <a:pt x="962" y="1560"/>
                  </a:cubicBezTo>
                  <a:lnTo>
                    <a:pt x="1119" y="2102"/>
                  </a:lnTo>
                  <a:cubicBezTo>
                    <a:pt x="1148" y="2175"/>
                    <a:pt x="1202" y="2212"/>
                    <a:pt x="1269" y="2212"/>
                  </a:cubicBezTo>
                  <a:cubicBezTo>
                    <a:pt x="1283" y="2212"/>
                    <a:pt x="1297" y="2210"/>
                    <a:pt x="1311" y="2207"/>
                  </a:cubicBezTo>
                  <a:cubicBezTo>
                    <a:pt x="1381" y="2172"/>
                    <a:pt x="1434" y="2102"/>
                    <a:pt x="1399" y="2015"/>
                  </a:cubicBezTo>
                  <a:lnTo>
                    <a:pt x="1241" y="1473"/>
                  </a:lnTo>
                  <a:cubicBezTo>
                    <a:pt x="1211" y="1412"/>
                    <a:pt x="1154" y="1365"/>
                    <a:pt x="1083" y="1365"/>
                  </a:cubicBezTo>
                  <a:close/>
                  <a:moveTo>
                    <a:pt x="1511" y="2745"/>
                  </a:moveTo>
                  <a:cubicBezTo>
                    <a:pt x="1497" y="2745"/>
                    <a:pt x="1483" y="2746"/>
                    <a:pt x="1469" y="2749"/>
                  </a:cubicBezTo>
                  <a:cubicBezTo>
                    <a:pt x="1399" y="2767"/>
                    <a:pt x="1346" y="2854"/>
                    <a:pt x="1381" y="2924"/>
                  </a:cubicBezTo>
                  <a:lnTo>
                    <a:pt x="1539" y="3483"/>
                  </a:lnTo>
                  <a:cubicBezTo>
                    <a:pt x="1566" y="3538"/>
                    <a:pt x="1614" y="3582"/>
                    <a:pt x="1676" y="3582"/>
                  </a:cubicBezTo>
                  <a:cubicBezTo>
                    <a:pt x="1693" y="3582"/>
                    <a:pt x="1712" y="3578"/>
                    <a:pt x="1731" y="3571"/>
                  </a:cubicBezTo>
                  <a:cubicBezTo>
                    <a:pt x="1801" y="3553"/>
                    <a:pt x="1853" y="3466"/>
                    <a:pt x="1818" y="3396"/>
                  </a:cubicBezTo>
                  <a:lnTo>
                    <a:pt x="1661" y="2854"/>
                  </a:lnTo>
                  <a:cubicBezTo>
                    <a:pt x="1632" y="2781"/>
                    <a:pt x="1578" y="2745"/>
                    <a:pt x="1511" y="2745"/>
                  </a:cubicBezTo>
                  <a:close/>
                  <a:moveTo>
                    <a:pt x="1943" y="4119"/>
                  </a:moveTo>
                  <a:cubicBezTo>
                    <a:pt x="1926" y="4119"/>
                    <a:pt x="1907" y="4123"/>
                    <a:pt x="1888" y="4130"/>
                  </a:cubicBezTo>
                  <a:cubicBezTo>
                    <a:pt x="1818" y="4148"/>
                    <a:pt x="1766" y="4235"/>
                    <a:pt x="1801" y="4305"/>
                  </a:cubicBezTo>
                  <a:lnTo>
                    <a:pt x="1947" y="4809"/>
                  </a:lnTo>
                  <a:lnTo>
                    <a:pt x="1947" y="4809"/>
                  </a:lnTo>
                  <a:cubicBezTo>
                    <a:pt x="1946" y="4849"/>
                    <a:pt x="1965" y="4888"/>
                    <a:pt x="1993" y="4917"/>
                  </a:cubicBezTo>
                  <a:cubicBezTo>
                    <a:pt x="2019" y="4943"/>
                    <a:pt x="2059" y="4956"/>
                    <a:pt x="2098" y="4956"/>
                  </a:cubicBezTo>
                  <a:cubicBezTo>
                    <a:pt x="2137" y="4956"/>
                    <a:pt x="2177" y="4943"/>
                    <a:pt x="2203" y="4917"/>
                  </a:cubicBezTo>
                  <a:lnTo>
                    <a:pt x="2203" y="4899"/>
                  </a:lnTo>
                  <a:cubicBezTo>
                    <a:pt x="2238" y="4864"/>
                    <a:pt x="2255" y="4812"/>
                    <a:pt x="2238" y="4760"/>
                  </a:cubicBezTo>
                  <a:lnTo>
                    <a:pt x="2080" y="4218"/>
                  </a:lnTo>
                  <a:cubicBezTo>
                    <a:pt x="2053" y="4163"/>
                    <a:pt x="2005" y="4119"/>
                    <a:pt x="1943" y="4119"/>
                  </a:cubicBezTo>
                  <a:close/>
                  <a:moveTo>
                    <a:pt x="1512" y="5299"/>
                  </a:moveTo>
                  <a:cubicBezTo>
                    <a:pt x="1470" y="5299"/>
                    <a:pt x="1427" y="5316"/>
                    <a:pt x="1399" y="5354"/>
                  </a:cubicBezTo>
                  <a:lnTo>
                    <a:pt x="1014" y="5773"/>
                  </a:lnTo>
                  <a:cubicBezTo>
                    <a:pt x="962" y="5826"/>
                    <a:pt x="962" y="5931"/>
                    <a:pt x="1032" y="5983"/>
                  </a:cubicBezTo>
                  <a:cubicBezTo>
                    <a:pt x="1056" y="6008"/>
                    <a:pt x="1088" y="6021"/>
                    <a:pt x="1120" y="6021"/>
                  </a:cubicBezTo>
                  <a:cubicBezTo>
                    <a:pt x="1158" y="6021"/>
                    <a:pt x="1196" y="6003"/>
                    <a:pt x="1224" y="5966"/>
                  </a:cubicBezTo>
                  <a:lnTo>
                    <a:pt x="1626" y="5546"/>
                  </a:lnTo>
                  <a:cubicBezTo>
                    <a:pt x="1678" y="5494"/>
                    <a:pt x="1661" y="5389"/>
                    <a:pt x="1609" y="5336"/>
                  </a:cubicBezTo>
                  <a:cubicBezTo>
                    <a:pt x="1584" y="5312"/>
                    <a:pt x="1549" y="5299"/>
                    <a:pt x="1512" y="5299"/>
                  </a:cubicBezTo>
                  <a:close/>
                  <a:moveTo>
                    <a:pt x="536" y="6363"/>
                  </a:moveTo>
                  <a:cubicBezTo>
                    <a:pt x="498" y="6363"/>
                    <a:pt x="463" y="6377"/>
                    <a:pt x="437" y="6403"/>
                  </a:cubicBezTo>
                  <a:lnTo>
                    <a:pt x="53" y="6840"/>
                  </a:lnTo>
                  <a:cubicBezTo>
                    <a:pt x="0" y="6892"/>
                    <a:pt x="0" y="6980"/>
                    <a:pt x="53" y="7032"/>
                  </a:cubicBezTo>
                  <a:cubicBezTo>
                    <a:pt x="85" y="7065"/>
                    <a:pt x="121" y="7078"/>
                    <a:pt x="156" y="7078"/>
                  </a:cubicBezTo>
                  <a:cubicBezTo>
                    <a:pt x="196" y="7078"/>
                    <a:pt x="234" y="7060"/>
                    <a:pt x="262" y="7032"/>
                  </a:cubicBezTo>
                  <a:lnTo>
                    <a:pt x="647" y="6613"/>
                  </a:lnTo>
                  <a:cubicBezTo>
                    <a:pt x="699" y="6543"/>
                    <a:pt x="699" y="6455"/>
                    <a:pt x="647" y="6403"/>
                  </a:cubicBezTo>
                  <a:cubicBezTo>
                    <a:pt x="612" y="6377"/>
                    <a:pt x="573" y="6363"/>
                    <a:pt x="536" y="6363"/>
                  </a:cubicBezTo>
                  <a:close/>
                </a:path>
              </a:pathLst>
            </a:custGeom>
            <a:solidFill>
              <a:srgbClr val="C5E9B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462020" y="523344"/>
              <a:ext cx="200002" cy="71324"/>
            </a:xfrm>
            <a:custGeom>
              <a:avLst/>
              <a:gdLst/>
              <a:ahLst/>
              <a:cxnLst/>
              <a:rect l="l" t="t" r="r" b="b"/>
              <a:pathLst>
                <a:path w="4896" h="1746" extrusionOk="0">
                  <a:moveTo>
                    <a:pt x="4751" y="0"/>
                  </a:moveTo>
                  <a:cubicBezTo>
                    <a:pt x="4735" y="0"/>
                    <a:pt x="4718" y="3"/>
                    <a:pt x="4703" y="11"/>
                  </a:cubicBezTo>
                  <a:lnTo>
                    <a:pt x="4144" y="186"/>
                  </a:lnTo>
                  <a:cubicBezTo>
                    <a:pt x="4074" y="203"/>
                    <a:pt x="4021" y="291"/>
                    <a:pt x="4056" y="361"/>
                  </a:cubicBezTo>
                  <a:cubicBezTo>
                    <a:pt x="4072" y="422"/>
                    <a:pt x="4139" y="469"/>
                    <a:pt x="4203" y="469"/>
                  </a:cubicBezTo>
                  <a:cubicBezTo>
                    <a:pt x="4212" y="469"/>
                    <a:pt x="4222" y="468"/>
                    <a:pt x="4231" y="466"/>
                  </a:cubicBezTo>
                  <a:lnTo>
                    <a:pt x="4791" y="291"/>
                  </a:lnTo>
                  <a:cubicBezTo>
                    <a:pt x="4860" y="256"/>
                    <a:pt x="4895" y="186"/>
                    <a:pt x="4878" y="99"/>
                  </a:cubicBezTo>
                  <a:cubicBezTo>
                    <a:pt x="4864" y="44"/>
                    <a:pt x="4808" y="0"/>
                    <a:pt x="4751" y="0"/>
                  </a:cubicBezTo>
                  <a:close/>
                  <a:moveTo>
                    <a:pt x="3356" y="427"/>
                  </a:moveTo>
                  <a:cubicBezTo>
                    <a:pt x="3345" y="427"/>
                    <a:pt x="3334" y="428"/>
                    <a:pt x="3322" y="431"/>
                  </a:cubicBezTo>
                  <a:lnTo>
                    <a:pt x="2780" y="606"/>
                  </a:lnTo>
                  <a:cubicBezTo>
                    <a:pt x="2710" y="640"/>
                    <a:pt x="2658" y="710"/>
                    <a:pt x="2693" y="798"/>
                  </a:cubicBezTo>
                  <a:cubicBezTo>
                    <a:pt x="2706" y="852"/>
                    <a:pt x="2763" y="896"/>
                    <a:pt x="2820" y="896"/>
                  </a:cubicBezTo>
                  <a:cubicBezTo>
                    <a:pt x="2836" y="896"/>
                    <a:pt x="2852" y="893"/>
                    <a:pt x="2868" y="885"/>
                  </a:cubicBezTo>
                  <a:lnTo>
                    <a:pt x="3410" y="710"/>
                  </a:lnTo>
                  <a:cubicBezTo>
                    <a:pt x="3497" y="693"/>
                    <a:pt x="3532" y="606"/>
                    <a:pt x="3514" y="536"/>
                  </a:cubicBezTo>
                  <a:cubicBezTo>
                    <a:pt x="3484" y="475"/>
                    <a:pt x="3427" y="427"/>
                    <a:pt x="3356" y="427"/>
                  </a:cubicBezTo>
                  <a:close/>
                  <a:moveTo>
                    <a:pt x="1995" y="863"/>
                  </a:moveTo>
                  <a:cubicBezTo>
                    <a:pt x="1982" y="863"/>
                    <a:pt x="1970" y="865"/>
                    <a:pt x="1959" y="868"/>
                  </a:cubicBezTo>
                  <a:lnTo>
                    <a:pt x="1417" y="1043"/>
                  </a:lnTo>
                  <a:cubicBezTo>
                    <a:pt x="1329" y="1078"/>
                    <a:pt x="1294" y="1147"/>
                    <a:pt x="1312" y="1235"/>
                  </a:cubicBezTo>
                  <a:cubicBezTo>
                    <a:pt x="1341" y="1293"/>
                    <a:pt x="1394" y="1327"/>
                    <a:pt x="1461" y="1327"/>
                  </a:cubicBezTo>
                  <a:cubicBezTo>
                    <a:pt x="1475" y="1327"/>
                    <a:pt x="1489" y="1325"/>
                    <a:pt x="1504" y="1322"/>
                  </a:cubicBezTo>
                  <a:lnTo>
                    <a:pt x="2046" y="1147"/>
                  </a:lnTo>
                  <a:cubicBezTo>
                    <a:pt x="2116" y="1130"/>
                    <a:pt x="2168" y="1043"/>
                    <a:pt x="2133" y="973"/>
                  </a:cubicBezTo>
                  <a:cubicBezTo>
                    <a:pt x="2119" y="900"/>
                    <a:pt x="2056" y="863"/>
                    <a:pt x="1995" y="863"/>
                  </a:cubicBezTo>
                  <a:close/>
                  <a:moveTo>
                    <a:pt x="632" y="1300"/>
                  </a:moveTo>
                  <a:cubicBezTo>
                    <a:pt x="620" y="1300"/>
                    <a:pt x="607" y="1302"/>
                    <a:pt x="595" y="1305"/>
                  </a:cubicBezTo>
                  <a:lnTo>
                    <a:pt x="106" y="1462"/>
                  </a:lnTo>
                  <a:cubicBezTo>
                    <a:pt x="36" y="1480"/>
                    <a:pt x="1" y="1567"/>
                    <a:pt x="18" y="1637"/>
                  </a:cubicBezTo>
                  <a:cubicBezTo>
                    <a:pt x="33" y="1698"/>
                    <a:pt x="101" y="1745"/>
                    <a:pt x="176" y="1745"/>
                  </a:cubicBezTo>
                  <a:cubicBezTo>
                    <a:pt x="187" y="1745"/>
                    <a:pt x="199" y="1744"/>
                    <a:pt x="210" y="1742"/>
                  </a:cubicBezTo>
                  <a:lnTo>
                    <a:pt x="682" y="1584"/>
                  </a:lnTo>
                  <a:cubicBezTo>
                    <a:pt x="752" y="1567"/>
                    <a:pt x="787" y="1480"/>
                    <a:pt x="770" y="1392"/>
                  </a:cubicBezTo>
                  <a:cubicBezTo>
                    <a:pt x="755" y="1334"/>
                    <a:pt x="693" y="1300"/>
                    <a:pt x="632" y="1300"/>
                  </a:cubicBezTo>
                  <a:close/>
                </a:path>
              </a:pathLst>
            </a:custGeom>
            <a:solidFill>
              <a:srgbClr val="C5E9B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319900" y="397361"/>
              <a:ext cx="283540" cy="284030"/>
            </a:xfrm>
            <a:custGeom>
              <a:avLst/>
              <a:gdLst/>
              <a:ahLst/>
              <a:cxnLst/>
              <a:rect l="l" t="t" r="r" b="b"/>
              <a:pathLst>
                <a:path w="6941" h="6953" extrusionOk="0">
                  <a:moveTo>
                    <a:pt x="5298" y="333"/>
                  </a:moveTo>
                  <a:lnTo>
                    <a:pt x="6609" y="5280"/>
                  </a:lnTo>
                  <a:lnTo>
                    <a:pt x="1801" y="6626"/>
                  </a:lnTo>
                  <a:lnTo>
                    <a:pt x="327" y="1848"/>
                  </a:lnTo>
                  <a:lnTo>
                    <a:pt x="327" y="1848"/>
                  </a:lnTo>
                  <a:lnTo>
                    <a:pt x="5298" y="333"/>
                  </a:lnTo>
                  <a:close/>
                  <a:moveTo>
                    <a:pt x="5368" y="1"/>
                  </a:moveTo>
                  <a:lnTo>
                    <a:pt x="106" y="1609"/>
                  </a:lnTo>
                  <a:cubicBezTo>
                    <a:pt x="71" y="1627"/>
                    <a:pt x="36" y="1644"/>
                    <a:pt x="18" y="1679"/>
                  </a:cubicBezTo>
                  <a:cubicBezTo>
                    <a:pt x="1" y="1714"/>
                    <a:pt x="1" y="1749"/>
                    <a:pt x="18" y="1784"/>
                  </a:cubicBezTo>
                  <a:lnTo>
                    <a:pt x="1557" y="6854"/>
                  </a:lnTo>
                  <a:cubicBezTo>
                    <a:pt x="1570" y="6908"/>
                    <a:pt x="1627" y="6952"/>
                    <a:pt x="1684" y="6952"/>
                  </a:cubicBezTo>
                  <a:cubicBezTo>
                    <a:pt x="1700" y="6952"/>
                    <a:pt x="1716" y="6949"/>
                    <a:pt x="1732" y="6941"/>
                  </a:cubicBezTo>
                  <a:lnTo>
                    <a:pt x="6819" y="5525"/>
                  </a:lnTo>
                  <a:cubicBezTo>
                    <a:pt x="6889" y="5508"/>
                    <a:pt x="6941" y="5438"/>
                    <a:pt x="6923" y="5350"/>
                  </a:cubicBezTo>
                  <a:lnTo>
                    <a:pt x="5542" y="106"/>
                  </a:lnTo>
                  <a:cubicBezTo>
                    <a:pt x="5542" y="71"/>
                    <a:pt x="5507" y="36"/>
                    <a:pt x="5473" y="18"/>
                  </a:cubicBezTo>
                  <a:cubicBezTo>
                    <a:pt x="5438" y="1"/>
                    <a:pt x="5403" y="1"/>
                    <a:pt x="5368" y="1"/>
                  </a:cubicBezTo>
                  <a:close/>
                </a:path>
              </a:pathLst>
            </a:custGeom>
            <a:solidFill>
              <a:srgbClr val="C5E9B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534857" y="315782"/>
              <a:ext cx="127166" cy="307560"/>
            </a:xfrm>
            <a:custGeom>
              <a:avLst/>
              <a:gdLst/>
              <a:ahLst/>
              <a:cxnLst/>
              <a:rect l="l" t="t" r="r" b="b"/>
              <a:pathLst>
                <a:path w="3113" h="7529" extrusionOk="0">
                  <a:moveTo>
                    <a:pt x="1487" y="477"/>
                  </a:moveTo>
                  <a:lnTo>
                    <a:pt x="2798" y="5197"/>
                  </a:lnTo>
                  <a:lnTo>
                    <a:pt x="1574" y="7033"/>
                  </a:lnTo>
                  <a:lnTo>
                    <a:pt x="299" y="2174"/>
                  </a:lnTo>
                  <a:lnTo>
                    <a:pt x="299" y="2174"/>
                  </a:lnTo>
                  <a:lnTo>
                    <a:pt x="1487" y="477"/>
                  </a:lnTo>
                  <a:close/>
                  <a:moveTo>
                    <a:pt x="1528" y="0"/>
                  </a:moveTo>
                  <a:cubicBezTo>
                    <a:pt x="1485" y="0"/>
                    <a:pt x="1445" y="29"/>
                    <a:pt x="1417" y="58"/>
                  </a:cubicBezTo>
                  <a:lnTo>
                    <a:pt x="18" y="2050"/>
                  </a:lnTo>
                  <a:cubicBezTo>
                    <a:pt x="1" y="2085"/>
                    <a:pt x="1" y="2138"/>
                    <a:pt x="1" y="2173"/>
                  </a:cubicBezTo>
                  <a:lnTo>
                    <a:pt x="1382" y="7417"/>
                  </a:lnTo>
                  <a:cubicBezTo>
                    <a:pt x="1382" y="7487"/>
                    <a:pt x="1434" y="7522"/>
                    <a:pt x="1487" y="7522"/>
                  </a:cubicBezTo>
                  <a:cubicBezTo>
                    <a:pt x="1504" y="7526"/>
                    <a:pt x="1521" y="7529"/>
                    <a:pt x="1536" y="7529"/>
                  </a:cubicBezTo>
                  <a:cubicBezTo>
                    <a:pt x="1582" y="7529"/>
                    <a:pt x="1618" y="7509"/>
                    <a:pt x="1644" y="7470"/>
                  </a:cubicBezTo>
                  <a:lnTo>
                    <a:pt x="3077" y="5302"/>
                  </a:lnTo>
                  <a:cubicBezTo>
                    <a:pt x="3095" y="5267"/>
                    <a:pt x="3112" y="5232"/>
                    <a:pt x="3095" y="5180"/>
                  </a:cubicBezTo>
                  <a:lnTo>
                    <a:pt x="1679" y="110"/>
                  </a:lnTo>
                  <a:cubicBezTo>
                    <a:pt x="1661" y="58"/>
                    <a:pt x="1627" y="5"/>
                    <a:pt x="1557" y="5"/>
                  </a:cubicBezTo>
                  <a:cubicBezTo>
                    <a:pt x="1547" y="2"/>
                    <a:pt x="1537" y="0"/>
                    <a:pt x="1528" y="0"/>
                  </a:cubicBezTo>
                  <a:close/>
                </a:path>
              </a:pathLst>
            </a:custGeom>
            <a:solidFill>
              <a:srgbClr val="C5E9B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319900" y="315700"/>
              <a:ext cx="284275" cy="159111"/>
            </a:xfrm>
            <a:custGeom>
              <a:avLst/>
              <a:gdLst/>
              <a:ahLst/>
              <a:cxnLst/>
              <a:rect l="l" t="t" r="r" b="b"/>
              <a:pathLst>
                <a:path w="6959" h="3895" extrusionOk="0">
                  <a:moveTo>
                    <a:pt x="6451" y="392"/>
                  </a:moveTo>
                  <a:lnTo>
                    <a:pt x="5315" y="2017"/>
                  </a:lnTo>
                  <a:lnTo>
                    <a:pt x="559" y="3470"/>
                  </a:lnTo>
                  <a:lnTo>
                    <a:pt x="2116" y="1545"/>
                  </a:lnTo>
                  <a:lnTo>
                    <a:pt x="6451" y="392"/>
                  </a:lnTo>
                  <a:close/>
                  <a:moveTo>
                    <a:pt x="6808" y="1"/>
                  </a:moveTo>
                  <a:cubicBezTo>
                    <a:pt x="6793" y="1"/>
                    <a:pt x="6779" y="3"/>
                    <a:pt x="6766" y="7"/>
                  </a:cubicBezTo>
                  <a:lnTo>
                    <a:pt x="1994" y="1283"/>
                  </a:lnTo>
                  <a:cubicBezTo>
                    <a:pt x="1976" y="1283"/>
                    <a:pt x="1941" y="1301"/>
                    <a:pt x="1924" y="1336"/>
                  </a:cubicBezTo>
                  <a:lnTo>
                    <a:pt x="36" y="3661"/>
                  </a:lnTo>
                  <a:cubicBezTo>
                    <a:pt x="1" y="3696"/>
                    <a:pt x="1" y="3766"/>
                    <a:pt x="36" y="3835"/>
                  </a:cubicBezTo>
                  <a:cubicBezTo>
                    <a:pt x="62" y="3875"/>
                    <a:pt x="98" y="3894"/>
                    <a:pt x="144" y="3894"/>
                  </a:cubicBezTo>
                  <a:cubicBezTo>
                    <a:pt x="159" y="3894"/>
                    <a:pt x="176" y="3892"/>
                    <a:pt x="193" y="3888"/>
                  </a:cubicBezTo>
                  <a:lnTo>
                    <a:pt x="5455" y="2280"/>
                  </a:lnTo>
                  <a:cubicBezTo>
                    <a:pt x="5473" y="2280"/>
                    <a:pt x="5507" y="2245"/>
                    <a:pt x="5525" y="2227"/>
                  </a:cubicBezTo>
                  <a:lnTo>
                    <a:pt x="6923" y="234"/>
                  </a:lnTo>
                  <a:cubicBezTo>
                    <a:pt x="6958" y="182"/>
                    <a:pt x="6958" y="112"/>
                    <a:pt x="6923" y="60"/>
                  </a:cubicBezTo>
                  <a:cubicBezTo>
                    <a:pt x="6897" y="20"/>
                    <a:pt x="6851" y="1"/>
                    <a:pt x="6808" y="1"/>
                  </a:cubicBezTo>
                  <a:close/>
                </a:path>
              </a:pathLst>
            </a:custGeom>
            <a:solidFill>
              <a:srgbClr val="C5E9B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" name="Google Shape;43;p2"/>
          <p:cNvGrpSpPr/>
          <p:nvPr/>
        </p:nvGrpSpPr>
        <p:grpSpPr>
          <a:xfrm>
            <a:off x="124287" y="4465215"/>
            <a:ext cx="963614" cy="507249"/>
            <a:chOff x="1449934" y="4565833"/>
            <a:chExt cx="320467" cy="168684"/>
          </a:xfrm>
        </p:grpSpPr>
        <p:sp>
          <p:nvSpPr>
            <p:cNvPr id="44" name="Google Shape;44;p2"/>
            <p:cNvSpPr/>
            <p:nvPr/>
          </p:nvSpPr>
          <p:spPr>
            <a:xfrm>
              <a:off x="1449934" y="4565833"/>
              <a:ext cx="65112" cy="148810"/>
            </a:xfrm>
            <a:custGeom>
              <a:avLst/>
              <a:gdLst/>
              <a:ahLst/>
              <a:cxnLst/>
              <a:rect l="l" t="t" r="r" b="b"/>
              <a:pathLst>
                <a:path w="2021" h="4620" extrusionOk="0">
                  <a:moveTo>
                    <a:pt x="1806" y="0"/>
                  </a:moveTo>
                  <a:cubicBezTo>
                    <a:pt x="1773" y="0"/>
                    <a:pt x="1741" y="8"/>
                    <a:pt x="1712" y="25"/>
                  </a:cubicBezTo>
                  <a:cubicBezTo>
                    <a:pt x="951" y="489"/>
                    <a:pt x="404" y="1225"/>
                    <a:pt x="191" y="2093"/>
                  </a:cubicBezTo>
                  <a:cubicBezTo>
                    <a:pt x="0" y="2936"/>
                    <a:pt x="179" y="3828"/>
                    <a:pt x="678" y="4541"/>
                  </a:cubicBezTo>
                  <a:cubicBezTo>
                    <a:pt x="702" y="4576"/>
                    <a:pt x="737" y="4600"/>
                    <a:pt x="773" y="4612"/>
                  </a:cubicBezTo>
                  <a:cubicBezTo>
                    <a:pt x="793" y="4617"/>
                    <a:pt x="814" y="4620"/>
                    <a:pt x="836" y="4620"/>
                  </a:cubicBezTo>
                  <a:cubicBezTo>
                    <a:pt x="868" y="4620"/>
                    <a:pt x="899" y="4614"/>
                    <a:pt x="927" y="4600"/>
                  </a:cubicBezTo>
                  <a:cubicBezTo>
                    <a:pt x="1010" y="4553"/>
                    <a:pt x="1034" y="4446"/>
                    <a:pt x="975" y="4374"/>
                  </a:cubicBezTo>
                  <a:cubicBezTo>
                    <a:pt x="523" y="3733"/>
                    <a:pt x="369" y="2925"/>
                    <a:pt x="535" y="2164"/>
                  </a:cubicBezTo>
                  <a:cubicBezTo>
                    <a:pt x="725" y="1380"/>
                    <a:pt x="1224" y="714"/>
                    <a:pt x="1914" y="298"/>
                  </a:cubicBezTo>
                  <a:cubicBezTo>
                    <a:pt x="1997" y="251"/>
                    <a:pt x="2021" y="144"/>
                    <a:pt x="1961" y="73"/>
                  </a:cubicBezTo>
                  <a:cubicBezTo>
                    <a:pt x="1923" y="27"/>
                    <a:pt x="1865" y="0"/>
                    <a:pt x="1806" y="0"/>
                  </a:cubicBezTo>
                  <a:close/>
                </a:path>
              </a:pathLst>
            </a:custGeom>
            <a:solidFill>
              <a:srgbClr val="C5E9B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1495876" y="4617241"/>
              <a:ext cx="65112" cy="64774"/>
            </a:xfrm>
            <a:custGeom>
              <a:avLst/>
              <a:gdLst/>
              <a:ahLst/>
              <a:cxnLst/>
              <a:rect l="l" t="t" r="r" b="b"/>
              <a:pathLst>
                <a:path w="2021" h="2011" extrusionOk="0">
                  <a:moveTo>
                    <a:pt x="1824" y="1"/>
                  </a:moveTo>
                  <a:cubicBezTo>
                    <a:pt x="1780" y="1"/>
                    <a:pt x="1735" y="15"/>
                    <a:pt x="1700" y="45"/>
                  </a:cubicBezTo>
                  <a:lnTo>
                    <a:pt x="1034" y="627"/>
                  </a:lnTo>
                  <a:lnTo>
                    <a:pt x="749" y="105"/>
                  </a:lnTo>
                  <a:cubicBezTo>
                    <a:pt x="716" y="47"/>
                    <a:pt x="660" y="12"/>
                    <a:pt x="601" y="12"/>
                  </a:cubicBezTo>
                  <a:cubicBezTo>
                    <a:pt x="575" y="12"/>
                    <a:pt x="549" y="19"/>
                    <a:pt x="523" y="33"/>
                  </a:cubicBezTo>
                  <a:cubicBezTo>
                    <a:pt x="428" y="57"/>
                    <a:pt x="393" y="164"/>
                    <a:pt x="440" y="247"/>
                  </a:cubicBezTo>
                  <a:lnTo>
                    <a:pt x="773" y="853"/>
                  </a:lnTo>
                  <a:lnTo>
                    <a:pt x="72" y="1471"/>
                  </a:lnTo>
                  <a:cubicBezTo>
                    <a:pt x="0" y="1531"/>
                    <a:pt x="0" y="1638"/>
                    <a:pt x="72" y="1697"/>
                  </a:cubicBezTo>
                  <a:cubicBezTo>
                    <a:pt x="95" y="1721"/>
                    <a:pt x="119" y="1733"/>
                    <a:pt x="143" y="1744"/>
                  </a:cubicBezTo>
                  <a:cubicBezTo>
                    <a:pt x="158" y="1747"/>
                    <a:pt x="173" y="1749"/>
                    <a:pt x="189" y="1749"/>
                  </a:cubicBezTo>
                  <a:cubicBezTo>
                    <a:pt x="237" y="1749"/>
                    <a:pt x="286" y="1736"/>
                    <a:pt x="321" y="1709"/>
                  </a:cubicBezTo>
                  <a:lnTo>
                    <a:pt x="939" y="1162"/>
                  </a:lnTo>
                  <a:lnTo>
                    <a:pt x="1355" y="1923"/>
                  </a:lnTo>
                  <a:cubicBezTo>
                    <a:pt x="1379" y="1958"/>
                    <a:pt x="1414" y="1994"/>
                    <a:pt x="1462" y="2006"/>
                  </a:cubicBezTo>
                  <a:cubicBezTo>
                    <a:pt x="1472" y="2009"/>
                    <a:pt x="1484" y="2011"/>
                    <a:pt x="1496" y="2011"/>
                  </a:cubicBezTo>
                  <a:cubicBezTo>
                    <a:pt x="1525" y="2011"/>
                    <a:pt x="1559" y="2002"/>
                    <a:pt x="1593" y="1994"/>
                  </a:cubicBezTo>
                  <a:cubicBezTo>
                    <a:pt x="1676" y="1958"/>
                    <a:pt x="1712" y="1851"/>
                    <a:pt x="1664" y="1768"/>
                  </a:cubicBezTo>
                  <a:lnTo>
                    <a:pt x="1201" y="925"/>
                  </a:lnTo>
                  <a:lnTo>
                    <a:pt x="1949" y="283"/>
                  </a:lnTo>
                  <a:cubicBezTo>
                    <a:pt x="2020" y="223"/>
                    <a:pt x="2020" y="105"/>
                    <a:pt x="1949" y="45"/>
                  </a:cubicBezTo>
                  <a:cubicBezTo>
                    <a:pt x="1914" y="15"/>
                    <a:pt x="1869" y="1"/>
                    <a:pt x="1824" y="1"/>
                  </a:cubicBezTo>
                  <a:close/>
                </a:path>
              </a:pathLst>
            </a:custGeom>
            <a:solidFill>
              <a:srgbClr val="C5E9B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1570524" y="4645295"/>
              <a:ext cx="49035" cy="15557"/>
            </a:xfrm>
            <a:custGeom>
              <a:avLst/>
              <a:gdLst/>
              <a:ahLst/>
              <a:cxnLst/>
              <a:rect l="l" t="t" r="r" b="b"/>
              <a:pathLst>
                <a:path w="1522" h="483" extrusionOk="0">
                  <a:moveTo>
                    <a:pt x="172" y="1"/>
                  </a:moveTo>
                  <a:cubicBezTo>
                    <a:pt x="93" y="1"/>
                    <a:pt x="23" y="56"/>
                    <a:pt x="12" y="137"/>
                  </a:cubicBezTo>
                  <a:cubicBezTo>
                    <a:pt x="1" y="220"/>
                    <a:pt x="48" y="303"/>
                    <a:pt x="131" y="315"/>
                  </a:cubicBezTo>
                  <a:lnTo>
                    <a:pt x="155" y="315"/>
                  </a:lnTo>
                  <a:lnTo>
                    <a:pt x="1308" y="481"/>
                  </a:lnTo>
                  <a:cubicBezTo>
                    <a:pt x="1316" y="482"/>
                    <a:pt x="1324" y="483"/>
                    <a:pt x="1332" y="483"/>
                  </a:cubicBezTo>
                  <a:cubicBezTo>
                    <a:pt x="1418" y="483"/>
                    <a:pt x="1499" y="426"/>
                    <a:pt x="1510" y="339"/>
                  </a:cubicBezTo>
                  <a:cubicBezTo>
                    <a:pt x="1522" y="256"/>
                    <a:pt x="1450" y="172"/>
                    <a:pt x="1367" y="160"/>
                  </a:cubicBezTo>
                  <a:lnTo>
                    <a:pt x="214" y="6"/>
                  </a:lnTo>
                  <a:cubicBezTo>
                    <a:pt x="200" y="2"/>
                    <a:pt x="186" y="1"/>
                    <a:pt x="172" y="1"/>
                  </a:cubicBezTo>
                  <a:close/>
                </a:path>
              </a:pathLst>
            </a:custGeom>
            <a:solidFill>
              <a:srgbClr val="C5E9B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1624875" y="4635987"/>
              <a:ext cx="55543" cy="72183"/>
            </a:xfrm>
            <a:custGeom>
              <a:avLst/>
              <a:gdLst/>
              <a:ahLst/>
              <a:cxnLst/>
              <a:rect l="l" t="t" r="r" b="b"/>
              <a:pathLst>
                <a:path w="1724" h="2241" extrusionOk="0">
                  <a:moveTo>
                    <a:pt x="686" y="1"/>
                  </a:moveTo>
                  <a:cubicBezTo>
                    <a:pt x="640" y="1"/>
                    <a:pt x="595" y="16"/>
                    <a:pt x="559" y="45"/>
                  </a:cubicBezTo>
                  <a:cubicBezTo>
                    <a:pt x="405" y="200"/>
                    <a:pt x="357" y="426"/>
                    <a:pt x="441" y="628"/>
                  </a:cubicBezTo>
                  <a:cubicBezTo>
                    <a:pt x="512" y="842"/>
                    <a:pt x="702" y="996"/>
                    <a:pt x="928" y="1032"/>
                  </a:cubicBezTo>
                  <a:cubicBezTo>
                    <a:pt x="953" y="1036"/>
                    <a:pt x="978" y="1038"/>
                    <a:pt x="1003" y="1038"/>
                  </a:cubicBezTo>
                  <a:cubicBezTo>
                    <a:pt x="1124" y="1038"/>
                    <a:pt x="1248" y="993"/>
                    <a:pt x="1356" y="925"/>
                  </a:cubicBezTo>
                  <a:cubicBezTo>
                    <a:pt x="1356" y="996"/>
                    <a:pt x="1356" y="1067"/>
                    <a:pt x="1356" y="1139"/>
                  </a:cubicBezTo>
                  <a:cubicBezTo>
                    <a:pt x="1344" y="1400"/>
                    <a:pt x="1213" y="1650"/>
                    <a:pt x="999" y="1804"/>
                  </a:cubicBezTo>
                  <a:cubicBezTo>
                    <a:pt x="898" y="1875"/>
                    <a:pt x="779" y="1911"/>
                    <a:pt x="662" y="1911"/>
                  </a:cubicBezTo>
                  <a:cubicBezTo>
                    <a:pt x="545" y="1911"/>
                    <a:pt x="429" y="1875"/>
                    <a:pt x="334" y="1804"/>
                  </a:cubicBezTo>
                  <a:cubicBezTo>
                    <a:pt x="292" y="1774"/>
                    <a:pt x="245" y="1760"/>
                    <a:pt x="198" y="1760"/>
                  </a:cubicBezTo>
                  <a:cubicBezTo>
                    <a:pt x="152" y="1760"/>
                    <a:pt x="108" y="1774"/>
                    <a:pt x="72" y="1804"/>
                  </a:cubicBezTo>
                  <a:cubicBezTo>
                    <a:pt x="1" y="1864"/>
                    <a:pt x="1" y="1982"/>
                    <a:pt x="72" y="2042"/>
                  </a:cubicBezTo>
                  <a:cubicBezTo>
                    <a:pt x="167" y="2113"/>
                    <a:pt x="274" y="2173"/>
                    <a:pt x="393" y="2208"/>
                  </a:cubicBezTo>
                  <a:cubicBezTo>
                    <a:pt x="476" y="2230"/>
                    <a:pt x="563" y="2241"/>
                    <a:pt x="650" y="2241"/>
                  </a:cubicBezTo>
                  <a:cubicBezTo>
                    <a:pt x="848" y="2241"/>
                    <a:pt x="1048" y="2185"/>
                    <a:pt x="1213" y="2077"/>
                  </a:cubicBezTo>
                  <a:cubicBezTo>
                    <a:pt x="1510" y="1864"/>
                    <a:pt x="1688" y="1531"/>
                    <a:pt x="1712" y="1174"/>
                  </a:cubicBezTo>
                  <a:cubicBezTo>
                    <a:pt x="1724" y="925"/>
                    <a:pt x="1700" y="675"/>
                    <a:pt x="1641" y="438"/>
                  </a:cubicBezTo>
                  <a:cubicBezTo>
                    <a:pt x="1641" y="354"/>
                    <a:pt x="1617" y="259"/>
                    <a:pt x="1569" y="188"/>
                  </a:cubicBezTo>
                  <a:cubicBezTo>
                    <a:pt x="1542" y="125"/>
                    <a:pt x="1481" y="96"/>
                    <a:pt x="1417" y="96"/>
                  </a:cubicBezTo>
                  <a:cubicBezTo>
                    <a:pt x="1397" y="96"/>
                    <a:pt x="1376" y="99"/>
                    <a:pt x="1356" y="105"/>
                  </a:cubicBezTo>
                  <a:cubicBezTo>
                    <a:pt x="1272" y="129"/>
                    <a:pt x="1225" y="212"/>
                    <a:pt x="1249" y="295"/>
                  </a:cubicBezTo>
                  <a:cubicBezTo>
                    <a:pt x="1261" y="343"/>
                    <a:pt x="1272" y="402"/>
                    <a:pt x="1284" y="461"/>
                  </a:cubicBezTo>
                  <a:cubicBezTo>
                    <a:pt x="1272" y="509"/>
                    <a:pt x="1249" y="556"/>
                    <a:pt x="1225" y="592"/>
                  </a:cubicBezTo>
                  <a:cubicBezTo>
                    <a:pt x="1165" y="675"/>
                    <a:pt x="1070" y="711"/>
                    <a:pt x="975" y="711"/>
                  </a:cubicBezTo>
                  <a:cubicBezTo>
                    <a:pt x="880" y="687"/>
                    <a:pt x="797" y="616"/>
                    <a:pt x="773" y="533"/>
                  </a:cubicBezTo>
                  <a:cubicBezTo>
                    <a:pt x="738" y="438"/>
                    <a:pt x="750" y="343"/>
                    <a:pt x="821" y="271"/>
                  </a:cubicBezTo>
                  <a:cubicBezTo>
                    <a:pt x="892" y="212"/>
                    <a:pt x="892" y="105"/>
                    <a:pt x="821" y="45"/>
                  </a:cubicBezTo>
                  <a:cubicBezTo>
                    <a:pt x="779" y="16"/>
                    <a:pt x="732" y="1"/>
                    <a:pt x="686" y="1"/>
                  </a:cubicBezTo>
                  <a:close/>
                </a:path>
              </a:pathLst>
            </a:custGeom>
            <a:solidFill>
              <a:srgbClr val="C5E9B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1671203" y="4601458"/>
              <a:ext cx="58604" cy="133060"/>
            </a:xfrm>
            <a:custGeom>
              <a:avLst/>
              <a:gdLst/>
              <a:ahLst/>
              <a:cxnLst/>
              <a:rect l="l" t="t" r="r" b="b"/>
              <a:pathLst>
                <a:path w="1819" h="4131" extrusionOk="0">
                  <a:moveTo>
                    <a:pt x="1150" y="0"/>
                  </a:moveTo>
                  <a:cubicBezTo>
                    <a:pt x="1118" y="0"/>
                    <a:pt x="1087" y="8"/>
                    <a:pt x="1058" y="24"/>
                  </a:cubicBezTo>
                  <a:cubicBezTo>
                    <a:pt x="975" y="60"/>
                    <a:pt x="940" y="167"/>
                    <a:pt x="999" y="238"/>
                  </a:cubicBezTo>
                  <a:cubicBezTo>
                    <a:pt x="1355" y="832"/>
                    <a:pt x="1462" y="1533"/>
                    <a:pt x="1296" y="2199"/>
                  </a:cubicBezTo>
                  <a:cubicBezTo>
                    <a:pt x="1118" y="2876"/>
                    <a:pt x="690" y="3458"/>
                    <a:pt x="96" y="3839"/>
                  </a:cubicBezTo>
                  <a:cubicBezTo>
                    <a:pt x="13" y="3886"/>
                    <a:pt x="1" y="3993"/>
                    <a:pt x="60" y="4064"/>
                  </a:cubicBezTo>
                  <a:cubicBezTo>
                    <a:pt x="84" y="4100"/>
                    <a:pt x="120" y="4124"/>
                    <a:pt x="155" y="4124"/>
                  </a:cubicBezTo>
                  <a:cubicBezTo>
                    <a:pt x="173" y="4128"/>
                    <a:pt x="190" y="4131"/>
                    <a:pt x="207" y="4131"/>
                  </a:cubicBezTo>
                  <a:cubicBezTo>
                    <a:pt x="238" y="4131"/>
                    <a:pt x="268" y="4123"/>
                    <a:pt x="298" y="4100"/>
                  </a:cubicBezTo>
                  <a:cubicBezTo>
                    <a:pt x="963" y="3684"/>
                    <a:pt x="1439" y="3031"/>
                    <a:pt x="1641" y="2282"/>
                  </a:cubicBezTo>
                  <a:cubicBezTo>
                    <a:pt x="1819" y="1533"/>
                    <a:pt x="1700" y="737"/>
                    <a:pt x="1308" y="84"/>
                  </a:cubicBezTo>
                  <a:cubicBezTo>
                    <a:pt x="1269" y="29"/>
                    <a:pt x="1209" y="0"/>
                    <a:pt x="1150" y="0"/>
                  </a:cubicBezTo>
                  <a:close/>
                </a:path>
              </a:pathLst>
            </a:custGeom>
            <a:solidFill>
              <a:srgbClr val="C5E9B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1731321" y="4567283"/>
              <a:ext cx="39080" cy="49700"/>
            </a:xfrm>
            <a:custGeom>
              <a:avLst/>
              <a:gdLst/>
              <a:ahLst/>
              <a:cxnLst/>
              <a:rect l="l" t="t" r="r" b="b"/>
              <a:pathLst>
                <a:path w="1213" h="1543" extrusionOk="0">
                  <a:moveTo>
                    <a:pt x="347" y="1"/>
                  </a:moveTo>
                  <a:cubicBezTo>
                    <a:pt x="262" y="1"/>
                    <a:pt x="179" y="22"/>
                    <a:pt x="107" y="63"/>
                  </a:cubicBezTo>
                  <a:cubicBezTo>
                    <a:pt x="24" y="111"/>
                    <a:pt x="0" y="218"/>
                    <a:pt x="48" y="289"/>
                  </a:cubicBezTo>
                  <a:cubicBezTo>
                    <a:pt x="84" y="340"/>
                    <a:pt x="139" y="364"/>
                    <a:pt x="195" y="364"/>
                  </a:cubicBezTo>
                  <a:cubicBezTo>
                    <a:pt x="230" y="364"/>
                    <a:pt x="265" y="355"/>
                    <a:pt x="297" y="337"/>
                  </a:cubicBezTo>
                  <a:cubicBezTo>
                    <a:pt x="312" y="332"/>
                    <a:pt x="329" y="329"/>
                    <a:pt x="346" y="329"/>
                  </a:cubicBezTo>
                  <a:cubicBezTo>
                    <a:pt x="370" y="329"/>
                    <a:pt x="395" y="335"/>
                    <a:pt x="416" y="348"/>
                  </a:cubicBezTo>
                  <a:cubicBezTo>
                    <a:pt x="499" y="396"/>
                    <a:pt x="559" y="479"/>
                    <a:pt x="559" y="574"/>
                  </a:cubicBezTo>
                  <a:cubicBezTo>
                    <a:pt x="559" y="764"/>
                    <a:pt x="393" y="943"/>
                    <a:pt x="214" y="1121"/>
                  </a:cubicBezTo>
                  <a:cubicBezTo>
                    <a:pt x="167" y="1168"/>
                    <a:pt x="155" y="1228"/>
                    <a:pt x="167" y="1275"/>
                  </a:cubicBezTo>
                  <a:cubicBezTo>
                    <a:pt x="191" y="1323"/>
                    <a:pt x="238" y="1370"/>
                    <a:pt x="286" y="1382"/>
                  </a:cubicBezTo>
                  <a:lnTo>
                    <a:pt x="297" y="1382"/>
                  </a:lnTo>
                  <a:lnTo>
                    <a:pt x="987" y="1537"/>
                  </a:lnTo>
                  <a:cubicBezTo>
                    <a:pt x="1001" y="1540"/>
                    <a:pt x="1015" y="1542"/>
                    <a:pt x="1029" y="1542"/>
                  </a:cubicBezTo>
                  <a:cubicBezTo>
                    <a:pt x="1106" y="1542"/>
                    <a:pt x="1170" y="1489"/>
                    <a:pt x="1201" y="1418"/>
                  </a:cubicBezTo>
                  <a:cubicBezTo>
                    <a:pt x="1212" y="1323"/>
                    <a:pt x="1153" y="1240"/>
                    <a:pt x="1070" y="1228"/>
                  </a:cubicBezTo>
                  <a:lnTo>
                    <a:pt x="666" y="1145"/>
                  </a:lnTo>
                  <a:cubicBezTo>
                    <a:pt x="808" y="990"/>
                    <a:pt x="904" y="788"/>
                    <a:pt x="915" y="586"/>
                  </a:cubicBezTo>
                  <a:cubicBezTo>
                    <a:pt x="915" y="360"/>
                    <a:pt x="785" y="170"/>
                    <a:pt x="595" y="63"/>
                  </a:cubicBezTo>
                  <a:cubicBezTo>
                    <a:pt x="517" y="22"/>
                    <a:pt x="431" y="1"/>
                    <a:pt x="347" y="1"/>
                  </a:cubicBezTo>
                  <a:close/>
                </a:path>
              </a:pathLst>
            </a:custGeom>
            <a:solidFill>
              <a:srgbClr val="C5E9B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" name="Google Shape;50;p2"/>
          <p:cNvGrpSpPr/>
          <p:nvPr/>
        </p:nvGrpSpPr>
        <p:grpSpPr>
          <a:xfrm>
            <a:off x="-181287" y="1127327"/>
            <a:ext cx="658687" cy="655425"/>
            <a:chOff x="4636900" y="2064950"/>
            <a:chExt cx="179650" cy="178775"/>
          </a:xfrm>
        </p:grpSpPr>
        <p:sp>
          <p:nvSpPr>
            <p:cNvPr id="51" name="Google Shape;51;p2"/>
            <p:cNvSpPr/>
            <p:nvPr/>
          </p:nvSpPr>
          <p:spPr>
            <a:xfrm>
              <a:off x="4636900" y="2117775"/>
              <a:ext cx="179650" cy="50250"/>
            </a:xfrm>
            <a:custGeom>
              <a:avLst/>
              <a:gdLst/>
              <a:ahLst/>
              <a:cxnLst/>
              <a:rect l="l" t="t" r="r" b="b"/>
              <a:pathLst>
                <a:path w="7186" h="2010" extrusionOk="0">
                  <a:moveTo>
                    <a:pt x="4064" y="1"/>
                  </a:moveTo>
                  <a:cubicBezTo>
                    <a:pt x="3990" y="1"/>
                    <a:pt x="3934" y="65"/>
                    <a:pt x="3934" y="143"/>
                  </a:cubicBezTo>
                  <a:cubicBezTo>
                    <a:pt x="3934" y="213"/>
                    <a:pt x="3986" y="283"/>
                    <a:pt x="4073" y="283"/>
                  </a:cubicBezTo>
                  <a:cubicBezTo>
                    <a:pt x="4266" y="300"/>
                    <a:pt x="4458" y="335"/>
                    <a:pt x="4650" y="370"/>
                  </a:cubicBezTo>
                  <a:cubicBezTo>
                    <a:pt x="4659" y="373"/>
                    <a:pt x="4669" y="374"/>
                    <a:pt x="4678" y="374"/>
                  </a:cubicBezTo>
                  <a:cubicBezTo>
                    <a:pt x="4741" y="374"/>
                    <a:pt x="4808" y="324"/>
                    <a:pt x="4808" y="248"/>
                  </a:cubicBezTo>
                  <a:cubicBezTo>
                    <a:pt x="4825" y="161"/>
                    <a:pt x="4773" y="91"/>
                    <a:pt x="4703" y="73"/>
                  </a:cubicBezTo>
                  <a:cubicBezTo>
                    <a:pt x="4493" y="38"/>
                    <a:pt x="4301" y="21"/>
                    <a:pt x="4091" y="3"/>
                  </a:cubicBezTo>
                  <a:cubicBezTo>
                    <a:pt x="4082" y="1"/>
                    <a:pt x="4073" y="1"/>
                    <a:pt x="4064" y="1"/>
                  </a:cubicBezTo>
                  <a:close/>
                  <a:moveTo>
                    <a:pt x="3182" y="21"/>
                  </a:moveTo>
                  <a:cubicBezTo>
                    <a:pt x="2972" y="38"/>
                    <a:pt x="2762" y="73"/>
                    <a:pt x="2570" y="126"/>
                  </a:cubicBezTo>
                  <a:cubicBezTo>
                    <a:pt x="2500" y="143"/>
                    <a:pt x="2448" y="230"/>
                    <a:pt x="2465" y="300"/>
                  </a:cubicBezTo>
                  <a:cubicBezTo>
                    <a:pt x="2480" y="361"/>
                    <a:pt x="2535" y="409"/>
                    <a:pt x="2606" y="409"/>
                  </a:cubicBezTo>
                  <a:cubicBezTo>
                    <a:pt x="2617" y="409"/>
                    <a:pt x="2628" y="408"/>
                    <a:pt x="2640" y="405"/>
                  </a:cubicBezTo>
                  <a:cubicBezTo>
                    <a:pt x="2815" y="370"/>
                    <a:pt x="3007" y="335"/>
                    <a:pt x="3199" y="318"/>
                  </a:cubicBezTo>
                  <a:cubicBezTo>
                    <a:pt x="3287" y="300"/>
                    <a:pt x="3339" y="230"/>
                    <a:pt x="3339" y="143"/>
                  </a:cubicBezTo>
                  <a:cubicBezTo>
                    <a:pt x="3322" y="73"/>
                    <a:pt x="3252" y="21"/>
                    <a:pt x="3182" y="21"/>
                  </a:cubicBezTo>
                  <a:close/>
                  <a:moveTo>
                    <a:pt x="5518" y="322"/>
                  </a:moveTo>
                  <a:cubicBezTo>
                    <a:pt x="5465" y="322"/>
                    <a:pt x="5415" y="354"/>
                    <a:pt x="5402" y="405"/>
                  </a:cubicBezTo>
                  <a:cubicBezTo>
                    <a:pt x="5367" y="493"/>
                    <a:pt x="5402" y="563"/>
                    <a:pt x="5472" y="598"/>
                  </a:cubicBezTo>
                  <a:cubicBezTo>
                    <a:pt x="5664" y="668"/>
                    <a:pt x="5839" y="755"/>
                    <a:pt x="6014" y="842"/>
                  </a:cubicBezTo>
                  <a:cubicBezTo>
                    <a:pt x="6033" y="852"/>
                    <a:pt x="6053" y="856"/>
                    <a:pt x="6072" y="856"/>
                  </a:cubicBezTo>
                  <a:cubicBezTo>
                    <a:pt x="6127" y="856"/>
                    <a:pt x="6181" y="824"/>
                    <a:pt x="6206" y="772"/>
                  </a:cubicBezTo>
                  <a:cubicBezTo>
                    <a:pt x="6241" y="702"/>
                    <a:pt x="6206" y="615"/>
                    <a:pt x="6136" y="580"/>
                  </a:cubicBezTo>
                  <a:cubicBezTo>
                    <a:pt x="5961" y="493"/>
                    <a:pt x="5769" y="405"/>
                    <a:pt x="5577" y="335"/>
                  </a:cubicBezTo>
                  <a:cubicBezTo>
                    <a:pt x="5558" y="326"/>
                    <a:pt x="5538" y="322"/>
                    <a:pt x="5518" y="322"/>
                  </a:cubicBezTo>
                  <a:close/>
                  <a:moveTo>
                    <a:pt x="1755" y="409"/>
                  </a:moveTo>
                  <a:cubicBezTo>
                    <a:pt x="1735" y="409"/>
                    <a:pt x="1715" y="413"/>
                    <a:pt x="1696" y="423"/>
                  </a:cubicBezTo>
                  <a:cubicBezTo>
                    <a:pt x="1504" y="510"/>
                    <a:pt x="1329" y="598"/>
                    <a:pt x="1154" y="720"/>
                  </a:cubicBezTo>
                  <a:cubicBezTo>
                    <a:pt x="1084" y="755"/>
                    <a:pt x="1067" y="842"/>
                    <a:pt x="1119" y="912"/>
                  </a:cubicBezTo>
                  <a:cubicBezTo>
                    <a:pt x="1142" y="959"/>
                    <a:pt x="1189" y="982"/>
                    <a:pt x="1238" y="982"/>
                  </a:cubicBezTo>
                  <a:cubicBezTo>
                    <a:pt x="1263" y="982"/>
                    <a:pt x="1288" y="976"/>
                    <a:pt x="1311" y="965"/>
                  </a:cubicBezTo>
                  <a:cubicBezTo>
                    <a:pt x="1469" y="860"/>
                    <a:pt x="1643" y="772"/>
                    <a:pt x="1818" y="685"/>
                  </a:cubicBezTo>
                  <a:cubicBezTo>
                    <a:pt x="1888" y="650"/>
                    <a:pt x="1923" y="563"/>
                    <a:pt x="1888" y="493"/>
                  </a:cubicBezTo>
                  <a:cubicBezTo>
                    <a:pt x="1863" y="442"/>
                    <a:pt x="1809" y="409"/>
                    <a:pt x="1755" y="409"/>
                  </a:cubicBezTo>
                  <a:close/>
                  <a:moveTo>
                    <a:pt x="6809" y="1067"/>
                  </a:moveTo>
                  <a:cubicBezTo>
                    <a:pt x="6767" y="1067"/>
                    <a:pt x="6724" y="1085"/>
                    <a:pt x="6696" y="1122"/>
                  </a:cubicBezTo>
                  <a:cubicBezTo>
                    <a:pt x="6643" y="1174"/>
                    <a:pt x="6661" y="1262"/>
                    <a:pt x="6713" y="1314"/>
                  </a:cubicBezTo>
                  <a:cubicBezTo>
                    <a:pt x="6783" y="1384"/>
                    <a:pt x="6853" y="1437"/>
                    <a:pt x="6923" y="1507"/>
                  </a:cubicBezTo>
                  <a:cubicBezTo>
                    <a:pt x="6949" y="1533"/>
                    <a:pt x="6984" y="1546"/>
                    <a:pt x="7021" y="1546"/>
                  </a:cubicBezTo>
                  <a:cubicBezTo>
                    <a:pt x="7058" y="1546"/>
                    <a:pt x="7098" y="1533"/>
                    <a:pt x="7133" y="1507"/>
                  </a:cubicBezTo>
                  <a:cubicBezTo>
                    <a:pt x="7185" y="1454"/>
                    <a:pt x="7185" y="1367"/>
                    <a:pt x="7133" y="1297"/>
                  </a:cubicBezTo>
                  <a:cubicBezTo>
                    <a:pt x="7063" y="1227"/>
                    <a:pt x="6975" y="1157"/>
                    <a:pt x="6905" y="1105"/>
                  </a:cubicBezTo>
                  <a:cubicBezTo>
                    <a:pt x="6881" y="1080"/>
                    <a:pt x="6845" y="1067"/>
                    <a:pt x="6809" y="1067"/>
                  </a:cubicBezTo>
                  <a:close/>
                  <a:moveTo>
                    <a:pt x="542" y="1258"/>
                  </a:moveTo>
                  <a:cubicBezTo>
                    <a:pt x="503" y="1258"/>
                    <a:pt x="463" y="1271"/>
                    <a:pt x="437" y="1297"/>
                  </a:cubicBezTo>
                  <a:cubicBezTo>
                    <a:pt x="297" y="1454"/>
                    <a:pt x="175" y="1612"/>
                    <a:pt x="53" y="1786"/>
                  </a:cubicBezTo>
                  <a:cubicBezTo>
                    <a:pt x="0" y="1839"/>
                    <a:pt x="18" y="1944"/>
                    <a:pt x="88" y="1979"/>
                  </a:cubicBezTo>
                  <a:cubicBezTo>
                    <a:pt x="115" y="1999"/>
                    <a:pt x="146" y="2009"/>
                    <a:pt x="174" y="2009"/>
                  </a:cubicBezTo>
                  <a:cubicBezTo>
                    <a:pt x="218" y="2009"/>
                    <a:pt x="259" y="1986"/>
                    <a:pt x="280" y="1944"/>
                  </a:cubicBezTo>
                  <a:cubicBezTo>
                    <a:pt x="402" y="1786"/>
                    <a:pt x="525" y="1646"/>
                    <a:pt x="647" y="1507"/>
                  </a:cubicBezTo>
                  <a:cubicBezTo>
                    <a:pt x="699" y="1437"/>
                    <a:pt x="699" y="1349"/>
                    <a:pt x="647" y="1297"/>
                  </a:cubicBezTo>
                  <a:cubicBezTo>
                    <a:pt x="621" y="1271"/>
                    <a:pt x="581" y="1258"/>
                    <a:pt x="542" y="1258"/>
                  </a:cubicBezTo>
                  <a:close/>
                </a:path>
              </a:pathLst>
            </a:custGeom>
            <a:solidFill>
              <a:srgbClr val="C5E9B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4637775" y="2064950"/>
              <a:ext cx="178325" cy="178775"/>
            </a:xfrm>
            <a:custGeom>
              <a:avLst/>
              <a:gdLst/>
              <a:ahLst/>
              <a:cxnLst/>
              <a:rect l="l" t="t" r="r" b="b"/>
              <a:pathLst>
                <a:path w="7133" h="7151" extrusionOk="0">
                  <a:moveTo>
                    <a:pt x="3566" y="298"/>
                  </a:moveTo>
                  <a:cubicBezTo>
                    <a:pt x="4475" y="298"/>
                    <a:pt x="5297" y="665"/>
                    <a:pt x="5891" y="1260"/>
                  </a:cubicBezTo>
                  <a:cubicBezTo>
                    <a:pt x="6486" y="1854"/>
                    <a:pt x="6853" y="2676"/>
                    <a:pt x="6853" y="3585"/>
                  </a:cubicBezTo>
                  <a:cubicBezTo>
                    <a:pt x="6853" y="4494"/>
                    <a:pt x="6486" y="5298"/>
                    <a:pt x="5891" y="5892"/>
                  </a:cubicBezTo>
                  <a:cubicBezTo>
                    <a:pt x="5297" y="6487"/>
                    <a:pt x="4475" y="6854"/>
                    <a:pt x="3566" y="6854"/>
                  </a:cubicBezTo>
                  <a:cubicBezTo>
                    <a:pt x="2657" y="6854"/>
                    <a:pt x="1836" y="6487"/>
                    <a:pt x="1241" y="5892"/>
                  </a:cubicBezTo>
                  <a:cubicBezTo>
                    <a:pt x="647" y="5298"/>
                    <a:pt x="280" y="4494"/>
                    <a:pt x="280" y="3585"/>
                  </a:cubicBezTo>
                  <a:cubicBezTo>
                    <a:pt x="280" y="2676"/>
                    <a:pt x="647" y="1854"/>
                    <a:pt x="1241" y="1260"/>
                  </a:cubicBezTo>
                  <a:cubicBezTo>
                    <a:pt x="1836" y="665"/>
                    <a:pt x="2657" y="298"/>
                    <a:pt x="3566" y="298"/>
                  </a:cubicBezTo>
                  <a:close/>
                  <a:moveTo>
                    <a:pt x="3566" y="1"/>
                  </a:moveTo>
                  <a:cubicBezTo>
                    <a:pt x="1591" y="1"/>
                    <a:pt x="0" y="1609"/>
                    <a:pt x="0" y="3585"/>
                  </a:cubicBezTo>
                  <a:cubicBezTo>
                    <a:pt x="0" y="5560"/>
                    <a:pt x="1591" y="7151"/>
                    <a:pt x="3566" y="7151"/>
                  </a:cubicBezTo>
                  <a:cubicBezTo>
                    <a:pt x="5542" y="7151"/>
                    <a:pt x="7133" y="5560"/>
                    <a:pt x="7133" y="3585"/>
                  </a:cubicBezTo>
                  <a:cubicBezTo>
                    <a:pt x="7133" y="1609"/>
                    <a:pt x="5542" y="1"/>
                    <a:pt x="3566" y="1"/>
                  </a:cubicBezTo>
                  <a:close/>
                </a:path>
              </a:pathLst>
            </a:custGeom>
            <a:solidFill>
              <a:srgbClr val="C5E9B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4636900" y="2149250"/>
              <a:ext cx="179650" cy="49475"/>
            </a:xfrm>
            <a:custGeom>
              <a:avLst/>
              <a:gdLst/>
              <a:ahLst/>
              <a:cxnLst/>
              <a:rect l="l" t="t" r="r" b="b"/>
              <a:pathLst>
                <a:path w="7186" h="1979" extrusionOk="0">
                  <a:moveTo>
                    <a:pt x="7012" y="0"/>
                  </a:moveTo>
                  <a:cubicBezTo>
                    <a:pt x="6972" y="0"/>
                    <a:pt x="6933" y="18"/>
                    <a:pt x="6905" y="55"/>
                  </a:cubicBezTo>
                  <a:cubicBezTo>
                    <a:pt x="6154" y="1034"/>
                    <a:pt x="4912" y="1559"/>
                    <a:pt x="3671" y="1664"/>
                  </a:cubicBezTo>
                  <a:cubicBezTo>
                    <a:pt x="3566" y="1681"/>
                    <a:pt x="3444" y="1681"/>
                    <a:pt x="3322" y="1681"/>
                  </a:cubicBezTo>
                  <a:cubicBezTo>
                    <a:pt x="2203" y="1681"/>
                    <a:pt x="1084" y="1244"/>
                    <a:pt x="262" y="492"/>
                  </a:cubicBezTo>
                  <a:cubicBezTo>
                    <a:pt x="238" y="468"/>
                    <a:pt x="206" y="455"/>
                    <a:pt x="174" y="455"/>
                  </a:cubicBezTo>
                  <a:cubicBezTo>
                    <a:pt x="136" y="455"/>
                    <a:pt x="98" y="472"/>
                    <a:pt x="70" y="510"/>
                  </a:cubicBezTo>
                  <a:cubicBezTo>
                    <a:pt x="0" y="562"/>
                    <a:pt x="18" y="650"/>
                    <a:pt x="70" y="702"/>
                  </a:cubicBezTo>
                  <a:cubicBezTo>
                    <a:pt x="944" y="1524"/>
                    <a:pt x="2133" y="1978"/>
                    <a:pt x="3322" y="1978"/>
                  </a:cubicBezTo>
                  <a:cubicBezTo>
                    <a:pt x="3444" y="1978"/>
                    <a:pt x="3584" y="1961"/>
                    <a:pt x="3706" y="1961"/>
                  </a:cubicBezTo>
                  <a:cubicBezTo>
                    <a:pt x="5000" y="1838"/>
                    <a:pt x="6328" y="1279"/>
                    <a:pt x="7133" y="230"/>
                  </a:cubicBezTo>
                  <a:cubicBezTo>
                    <a:pt x="7185" y="178"/>
                    <a:pt x="7185" y="73"/>
                    <a:pt x="7115" y="38"/>
                  </a:cubicBezTo>
                  <a:cubicBezTo>
                    <a:pt x="7083" y="14"/>
                    <a:pt x="7046" y="0"/>
                    <a:pt x="7012" y="0"/>
                  </a:cubicBezTo>
                  <a:close/>
                </a:path>
              </a:pathLst>
            </a:custGeom>
            <a:solidFill>
              <a:srgbClr val="C5E9B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" name="Google Shape;54;p2"/>
          <p:cNvGrpSpPr/>
          <p:nvPr/>
        </p:nvGrpSpPr>
        <p:grpSpPr>
          <a:xfrm rot="2351369">
            <a:off x="5871685" y="4237603"/>
            <a:ext cx="968199" cy="741927"/>
            <a:chOff x="6467995" y="4541033"/>
            <a:chExt cx="413793" cy="317088"/>
          </a:xfrm>
        </p:grpSpPr>
        <p:sp>
          <p:nvSpPr>
            <p:cNvPr id="55" name="Google Shape;55;p2"/>
            <p:cNvSpPr/>
            <p:nvPr/>
          </p:nvSpPr>
          <p:spPr>
            <a:xfrm rot="-1375784">
              <a:off x="6489980" y="4605651"/>
              <a:ext cx="369822" cy="187850"/>
            </a:xfrm>
            <a:custGeom>
              <a:avLst/>
              <a:gdLst/>
              <a:ahLst/>
              <a:cxnLst/>
              <a:rect l="l" t="t" r="r" b="b"/>
              <a:pathLst>
                <a:path w="7820" h="3973" extrusionOk="0">
                  <a:moveTo>
                    <a:pt x="2221" y="1"/>
                  </a:moveTo>
                  <a:cubicBezTo>
                    <a:pt x="2201" y="1"/>
                    <a:pt x="2181" y="4"/>
                    <a:pt x="2163" y="13"/>
                  </a:cubicBezTo>
                  <a:cubicBezTo>
                    <a:pt x="2116" y="25"/>
                    <a:pt x="2068" y="61"/>
                    <a:pt x="2044" y="109"/>
                  </a:cubicBezTo>
                  <a:lnTo>
                    <a:pt x="892" y="3198"/>
                  </a:lnTo>
                  <a:lnTo>
                    <a:pt x="369" y="833"/>
                  </a:lnTo>
                  <a:cubicBezTo>
                    <a:pt x="349" y="755"/>
                    <a:pt x="281" y="709"/>
                    <a:pt x="204" y="709"/>
                  </a:cubicBezTo>
                  <a:cubicBezTo>
                    <a:pt x="188" y="709"/>
                    <a:pt x="171" y="711"/>
                    <a:pt x="155" y="715"/>
                  </a:cubicBezTo>
                  <a:cubicBezTo>
                    <a:pt x="72" y="726"/>
                    <a:pt x="0" y="810"/>
                    <a:pt x="24" y="893"/>
                  </a:cubicBezTo>
                  <a:lnTo>
                    <a:pt x="666" y="3840"/>
                  </a:lnTo>
                  <a:cubicBezTo>
                    <a:pt x="678" y="3899"/>
                    <a:pt x="725" y="3947"/>
                    <a:pt x="773" y="3959"/>
                  </a:cubicBezTo>
                  <a:cubicBezTo>
                    <a:pt x="797" y="3970"/>
                    <a:pt x="809" y="3970"/>
                    <a:pt x="832" y="3970"/>
                  </a:cubicBezTo>
                  <a:cubicBezTo>
                    <a:pt x="840" y="3972"/>
                    <a:pt x="847" y="3972"/>
                    <a:pt x="854" y="3972"/>
                  </a:cubicBezTo>
                  <a:cubicBezTo>
                    <a:pt x="918" y="3972"/>
                    <a:pt x="979" y="3927"/>
                    <a:pt x="1011" y="3864"/>
                  </a:cubicBezTo>
                  <a:lnTo>
                    <a:pt x="2306" y="418"/>
                  </a:lnTo>
                  <a:cubicBezTo>
                    <a:pt x="3712" y="1251"/>
                    <a:pt x="5319" y="1692"/>
                    <a:pt x="6959" y="1692"/>
                  </a:cubicBezTo>
                  <a:cubicBezTo>
                    <a:pt x="7190" y="1692"/>
                    <a:pt x="7421" y="1683"/>
                    <a:pt x="7653" y="1665"/>
                  </a:cubicBezTo>
                  <a:cubicBezTo>
                    <a:pt x="7736" y="1665"/>
                    <a:pt x="7819" y="1582"/>
                    <a:pt x="7808" y="1487"/>
                  </a:cubicBezTo>
                  <a:cubicBezTo>
                    <a:pt x="7797" y="1410"/>
                    <a:pt x="7724" y="1343"/>
                    <a:pt x="7638" y="1343"/>
                  </a:cubicBezTo>
                  <a:cubicBezTo>
                    <a:pt x="7631" y="1343"/>
                    <a:pt x="7624" y="1344"/>
                    <a:pt x="7617" y="1344"/>
                  </a:cubicBezTo>
                  <a:cubicBezTo>
                    <a:pt x="7411" y="1359"/>
                    <a:pt x="7204" y="1366"/>
                    <a:pt x="6998" y="1366"/>
                  </a:cubicBezTo>
                  <a:cubicBezTo>
                    <a:pt x="5344" y="1366"/>
                    <a:pt x="3722" y="902"/>
                    <a:pt x="2306" y="25"/>
                  </a:cubicBezTo>
                  <a:cubicBezTo>
                    <a:pt x="2284" y="11"/>
                    <a:pt x="2253" y="1"/>
                    <a:pt x="2221" y="1"/>
                  </a:cubicBezTo>
                  <a:close/>
                </a:path>
              </a:pathLst>
            </a:custGeom>
            <a:solidFill>
              <a:srgbClr val="C5E9B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 rot="-1375784">
              <a:off x="6594395" y="4710536"/>
              <a:ext cx="102860" cy="104682"/>
            </a:xfrm>
            <a:custGeom>
              <a:avLst/>
              <a:gdLst/>
              <a:ahLst/>
              <a:cxnLst/>
              <a:rect l="l" t="t" r="r" b="b"/>
              <a:pathLst>
                <a:path w="2175" h="2214" extrusionOk="0">
                  <a:moveTo>
                    <a:pt x="791" y="1"/>
                  </a:moveTo>
                  <a:cubicBezTo>
                    <a:pt x="777" y="1"/>
                    <a:pt x="763" y="3"/>
                    <a:pt x="749" y="6"/>
                  </a:cubicBezTo>
                  <a:cubicBezTo>
                    <a:pt x="666" y="30"/>
                    <a:pt x="606" y="113"/>
                    <a:pt x="618" y="208"/>
                  </a:cubicBezTo>
                  <a:lnTo>
                    <a:pt x="844" y="1099"/>
                  </a:lnTo>
                  <a:lnTo>
                    <a:pt x="107" y="1575"/>
                  </a:lnTo>
                  <a:cubicBezTo>
                    <a:pt x="24" y="1622"/>
                    <a:pt x="0" y="1729"/>
                    <a:pt x="60" y="1800"/>
                  </a:cubicBezTo>
                  <a:cubicBezTo>
                    <a:pt x="96" y="1844"/>
                    <a:pt x="150" y="1870"/>
                    <a:pt x="205" y="1870"/>
                  </a:cubicBezTo>
                  <a:cubicBezTo>
                    <a:pt x="241" y="1870"/>
                    <a:pt x="277" y="1859"/>
                    <a:pt x="309" y="1836"/>
                  </a:cubicBezTo>
                  <a:lnTo>
                    <a:pt x="939" y="1432"/>
                  </a:lnTo>
                  <a:lnTo>
                    <a:pt x="1105" y="2097"/>
                  </a:lnTo>
                  <a:cubicBezTo>
                    <a:pt x="1117" y="2145"/>
                    <a:pt x="1153" y="2193"/>
                    <a:pt x="1212" y="2204"/>
                  </a:cubicBezTo>
                  <a:cubicBezTo>
                    <a:pt x="1230" y="2210"/>
                    <a:pt x="1248" y="2213"/>
                    <a:pt x="1266" y="2213"/>
                  </a:cubicBezTo>
                  <a:cubicBezTo>
                    <a:pt x="1284" y="2213"/>
                    <a:pt x="1302" y="2210"/>
                    <a:pt x="1319" y="2204"/>
                  </a:cubicBezTo>
                  <a:cubicBezTo>
                    <a:pt x="1403" y="2193"/>
                    <a:pt x="1462" y="2109"/>
                    <a:pt x="1450" y="2014"/>
                  </a:cubicBezTo>
                  <a:lnTo>
                    <a:pt x="1248" y="1230"/>
                  </a:lnTo>
                  <a:lnTo>
                    <a:pt x="2080" y="695"/>
                  </a:lnTo>
                  <a:cubicBezTo>
                    <a:pt x="2151" y="648"/>
                    <a:pt x="2175" y="541"/>
                    <a:pt x="2116" y="470"/>
                  </a:cubicBezTo>
                  <a:cubicBezTo>
                    <a:pt x="2081" y="421"/>
                    <a:pt x="2030" y="397"/>
                    <a:pt x="1977" y="397"/>
                  </a:cubicBezTo>
                  <a:cubicBezTo>
                    <a:pt x="1939" y="397"/>
                    <a:pt x="1901" y="409"/>
                    <a:pt x="1866" y="434"/>
                  </a:cubicBezTo>
                  <a:lnTo>
                    <a:pt x="1165" y="885"/>
                  </a:lnTo>
                  <a:lnTo>
                    <a:pt x="963" y="137"/>
                  </a:lnTo>
                  <a:cubicBezTo>
                    <a:pt x="943" y="56"/>
                    <a:pt x="871" y="1"/>
                    <a:pt x="791" y="1"/>
                  </a:cubicBezTo>
                  <a:close/>
                </a:path>
              </a:pathLst>
            </a:custGeom>
            <a:solidFill>
              <a:srgbClr val="C5E9B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 rot="-1375784">
              <a:off x="6692752" y="4726376"/>
              <a:ext cx="58500" cy="24823"/>
            </a:xfrm>
            <a:custGeom>
              <a:avLst/>
              <a:gdLst/>
              <a:ahLst/>
              <a:cxnLst/>
              <a:rect l="l" t="t" r="r" b="b"/>
              <a:pathLst>
                <a:path w="1237" h="525" extrusionOk="0">
                  <a:moveTo>
                    <a:pt x="207" y="1"/>
                  </a:moveTo>
                  <a:cubicBezTo>
                    <a:pt x="148" y="1"/>
                    <a:pt x="91" y="30"/>
                    <a:pt x="60" y="84"/>
                  </a:cubicBezTo>
                  <a:cubicBezTo>
                    <a:pt x="0" y="156"/>
                    <a:pt x="36" y="263"/>
                    <a:pt x="119" y="298"/>
                  </a:cubicBezTo>
                  <a:cubicBezTo>
                    <a:pt x="202" y="346"/>
                    <a:pt x="285" y="382"/>
                    <a:pt x="380" y="417"/>
                  </a:cubicBezTo>
                  <a:cubicBezTo>
                    <a:pt x="594" y="488"/>
                    <a:pt x="832" y="524"/>
                    <a:pt x="1070" y="524"/>
                  </a:cubicBezTo>
                  <a:cubicBezTo>
                    <a:pt x="1165" y="524"/>
                    <a:pt x="1236" y="441"/>
                    <a:pt x="1236" y="346"/>
                  </a:cubicBezTo>
                  <a:cubicBezTo>
                    <a:pt x="1225" y="258"/>
                    <a:pt x="1153" y="190"/>
                    <a:pt x="1067" y="190"/>
                  </a:cubicBezTo>
                  <a:cubicBezTo>
                    <a:pt x="1060" y="190"/>
                    <a:pt x="1053" y="191"/>
                    <a:pt x="1046" y="191"/>
                  </a:cubicBezTo>
                  <a:cubicBezTo>
                    <a:pt x="1024" y="192"/>
                    <a:pt x="1002" y="193"/>
                    <a:pt x="980" y="193"/>
                  </a:cubicBezTo>
                  <a:cubicBezTo>
                    <a:pt x="741" y="193"/>
                    <a:pt x="504" y="134"/>
                    <a:pt x="297" y="25"/>
                  </a:cubicBezTo>
                  <a:cubicBezTo>
                    <a:pt x="269" y="9"/>
                    <a:pt x="237" y="1"/>
                    <a:pt x="207" y="1"/>
                  </a:cubicBezTo>
                  <a:close/>
                </a:path>
              </a:pathLst>
            </a:custGeom>
            <a:solidFill>
              <a:srgbClr val="C5E9B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 rot="-1375784">
              <a:off x="6763407" y="4667937"/>
              <a:ext cx="91652" cy="105580"/>
            </a:xfrm>
            <a:custGeom>
              <a:avLst/>
              <a:gdLst/>
              <a:ahLst/>
              <a:cxnLst/>
              <a:rect l="l" t="t" r="r" b="b"/>
              <a:pathLst>
                <a:path w="1938" h="2233" extrusionOk="0">
                  <a:moveTo>
                    <a:pt x="210" y="0"/>
                  </a:moveTo>
                  <a:cubicBezTo>
                    <a:pt x="180" y="0"/>
                    <a:pt x="149" y="8"/>
                    <a:pt x="119" y="25"/>
                  </a:cubicBezTo>
                  <a:cubicBezTo>
                    <a:pt x="36" y="60"/>
                    <a:pt x="0" y="167"/>
                    <a:pt x="60" y="251"/>
                  </a:cubicBezTo>
                  <a:lnTo>
                    <a:pt x="797" y="1296"/>
                  </a:lnTo>
                  <a:lnTo>
                    <a:pt x="333" y="1986"/>
                  </a:lnTo>
                  <a:cubicBezTo>
                    <a:pt x="274" y="2057"/>
                    <a:pt x="298" y="2164"/>
                    <a:pt x="393" y="2211"/>
                  </a:cubicBezTo>
                  <a:cubicBezTo>
                    <a:pt x="393" y="2211"/>
                    <a:pt x="404" y="2223"/>
                    <a:pt x="416" y="2223"/>
                  </a:cubicBezTo>
                  <a:cubicBezTo>
                    <a:pt x="437" y="2229"/>
                    <a:pt x="458" y="2232"/>
                    <a:pt x="478" y="2232"/>
                  </a:cubicBezTo>
                  <a:cubicBezTo>
                    <a:pt x="539" y="2232"/>
                    <a:pt x="595" y="2205"/>
                    <a:pt x="630" y="2152"/>
                  </a:cubicBezTo>
                  <a:lnTo>
                    <a:pt x="1890" y="334"/>
                  </a:lnTo>
                  <a:cubicBezTo>
                    <a:pt x="1937" y="262"/>
                    <a:pt x="1914" y="156"/>
                    <a:pt x="1830" y="108"/>
                  </a:cubicBezTo>
                  <a:cubicBezTo>
                    <a:pt x="1802" y="92"/>
                    <a:pt x="1771" y="84"/>
                    <a:pt x="1739" y="84"/>
                  </a:cubicBezTo>
                  <a:cubicBezTo>
                    <a:pt x="1679" y="84"/>
                    <a:pt x="1620" y="113"/>
                    <a:pt x="1581" y="167"/>
                  </a:cubicBezTo>
                  <a:lnTo>
                    <a:pt x="1011" y="999"/>
                  </a:lnTo>
                  <a:lnTo>
                    <a:pt x="357" y="72"/>
                  </a:lnTo>
                  <a:cubicBezTo>
                    <a:pt x="319" y="26"/>
                    <a:pt x="265" y="0"/>
                    <a:pt x="210" y="0"/>
                  </a:cubicBezTo>
                  <a:close/>
                </a:path>
              </a:pathLst>
            </a:custGeom>
            <a:solidFill>
              <a:srgbClr val="C5E9B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" name="Google Shape;59;p2"/>
          <p:cNvGrpSpPr/>
          <p:nvPr/>
        </p:nvGrpSpPr>
        <p:grpSpPr>
          <a:xfrm rot="1867210">
            <a:off x="1322325" y="-125742"/>
            <a:ext cx="502362" cy="679910"/>
            <a:chOff x="5408700" y="2855000"/>
            <a:chExt cx="121525" cy="164475"/>
          </a:xfrm>
        </p:grpSpPr>
        <p:sp>
          <p:nvSpPr>
            <p:cNvPr id="60" name="Google Shape;60;p2"/>
            <p:cNvSpPr/>
            <p:nvPr/>
          </p:nvSpPr>
          <p:spPr>
            <a:xfrm>
              <a:off x="5408700" y="2970925"/>
              <a:ext cx="115400" cy="18975"/>
            </a:xfrm>
            <a:custGeom>
              <a:avLst/>
              <a:gdLst/>
              <a:ahLst/>
              <a:cxnLst/>
              <a:rect l="l" t="t" r="r" b="b"/>
              <a:pathLst>
                <a:path w="4616" h="759" extrusionOk="0">
                  <a:moveTo>
                    <a:pt x="2063" y="1"/>
                  </a:moveTo>
                  <a:cubicBezTo>
                    <a:pt x="1941" y="1"/>
                    <a:pt x="1836" y="18"/>
                    <a:pt x="1731" y="18"/>
                  </a:cubicBezTo>
                  <a:cubicBezTo>
                    <a:pt x="1644" y="36"/>
                    <a:pt x="1591" y="106"/>
                    <a:pt x="1591" y="176"/>
                  </a:cubicBezTo>
                  <a:cubicBezTo>
                    <a:pt x="1609" y="263"/>
                    <a:pt x="1678" y="315"/>
                    <a:pt x="1748" y="315"/>
                  </a:cubicBezTo>
                  <a:cubicBezTo>
                    <a:pt x="1853" y="298"/>
                    <a:pt x="1958" y="298"/>
                    <a:pt x="2063" y="298"/>
                  </a:cubicBezTo>
                  <a:cubicBezTo>
                    <a:pt x="2150" y="298"/>
                    <a:pt x="2203" y="228"/>
                    <a:pt x="2203" y="141"/>
                  </a:cubicBezTo>
                  <a:cubicBezTo>
                    <a:pt x="2203" y="71"/>
                    <a:pt x="2133" y="1"/>
                    <a:pt x="2063" y="1"/>
                  </a:cubicBezTo>
                  <a:close/>
                  <a:moveTo>
                    <a:pt x="2553" y="1"/>
                  </a:moveTo>
                  <a:cubicBezTo>
                    <a:pt x="2483" y="1"/>
                    <a:pt x="2413" y="71"/>
                    <a:pt x="2413" y="141"/>
                  </a:cubicBezTo>
                  <a:cubicBezTo>
                    <a:pt x="2395" y="228"/>
                    <a:pt x="2465" y="298"/>
                    <a:pt x="2535" y="298"/>
                  </a:cubicBezTo>
                  <a:cubicBezTo>
                    <a:pt x="2640" y="298"/>
                    <a:pt x="2762" y="315"/>
                    <a:pt x="2867" y="333"/>
                  </a:cubicBezTo>
                  <a:cubicBezTo>
                    <a:pt x="2937" y="333"/>
                    <a:pt x="3007" y="280"/>
                    <a:pt x="3025" y="193"/>
                  </a:cubicBezTo>
                  <a:cubicBezTo>
                    <a:pt x="3025" y="123"/>
                    <a:pt x="2972" y="53"/>
                    <a:pt x="2885" y="36"/>
                  </a:cubicBezTo>
                  <a:cubicBezTo>
                    <a:pt x="2780" y="18"/>
                    <a:pt x="2675" y="18"/>
                    <a:pt x="2553" y="1"/>
                  </a:cubicBezTo>
                  <a:close/>
                  <a:moveTo>
                    <a:pt x="1224" y="88"/>
                  </a:moveTo>
                  <a:cubicBezTo>
                    <a:pt x="1119" y="123"/>
                    <a:pt x="1014" y="141"/>
                    <a:pt x="892" y="176"/>
                  </a:cubicBezTo>
                  <a:cubicBezTo>
                    <a:pt x="822" y="193"/>
                    <a:pt x="769" y="263"/>
                    <a:pt x="787" y="350"/>
                  </a:cubicBezTo>
                  <a:cubicBezTo>
                    <a:pt x="817" y="411"/>
                    <a:pt x="874" y="459"/>
                    <a:pt x="946" y="459"/>
                  </a:cubicBezTo>
                  <a:cubicBezTo>
                    <a:pt x="957" y="459"/>
                    <a:pt x="968" y="458"/>
                    <a:pt x="979" y="455"/>
                  </a:cubicBezTo>
                  <a:cubicBezTo>
                    <a:pt x="1067" y="420"/>
                    <a:pt x="1172" y="403"/>
                    <a:pt x="1276" y="385"/>
                  </a:cubicBezTo>
                  <a:cubicBezTo>
                    <a:pt x="1364" y="368"/>
                    <a:pt x="1416" y="298"/>
                    <a:pt x="1399" y="210"/>
                  </a:cubicBezTo>
                  <a:cubicBezTo>
                    <a:pt x="1381" y="141"/>
                    <a:pt x="1311" y="88"/>
                    <a:pt x="1224" y="88"/>
                  </a:cubicBezTo>
                  <a:close/>
                  <a:moveTo>
                    <a:pt x="3358" y="120"/>
                  </a:moveTo>
                  <a:cubicBezTo>
                    <a:pt x="3287" y="120"/>
                    <a:pt x="3232" y="167"/>
                    <a:pt x="3217" y="228"/>
                  </a:cubicBezTo>
                  <a:cubicBezTo>
                    <a:pt x="3199" y="315"/>
                    <a:pt x="3252" y="385"/>
                    <a:pt x="3322" y="403"/>
                  </a:cubicBezTo>
                  <a:cubicBezTo>
                    <a:pt x="3427" y="420"/>
                    <a:pt x="3532" y="455"/>
                    <a:pt x="3636" y="473"/>
                  </a:cubicBezTo>
                  <a:cubicBezTo>
                    <a:pt x="3651" y="480"/>
                    <a:pt x="3667" y="484"/>
                    <a:pt x="3683" y="484"/>
                  </a:cubicBezTo>
                  <a:cubicBezTo>
                    <a:pt x="3740" y="484"/>
                    <a:pt x="3797" y="437"/>
                    <a:pt x="3811" y="368"/>
                  </a:cubicBezTo>
                  <a:cubicBezTo>
                    <a:pt x="3829" y="298"/>
                    <a:pt x="3794" y="210"/>
                    <a:pt x="3706" y="193"/>
                  </a:cubicBezTo>
                  <a:cubicBezTo>
                    <a:pt x="3601" y="176"/>
                    <a:pt x="3497" y="141"/>
                    <a:pt x="3392" y="123"/>
                  </a:cubicBezTo>
                  <a:cubicBezTo>
                    <a:pt x="3380" y="121"/>
                    <a:pt x="3369" y="120"/>
                    <a:pt x="3358" y="120"/>
                  </a:cubicBezTo>
                  <a:close/>
                  <a:moveTo>
                    <a:pt x="457" y="311"/>
                  </a:moveTo>
                  <a:cubicBezTo>
                    <a:pt x="444" y="311"/>
                    <a:pt x="432" y="312"/>
                    <a:pt x="420" y="315"/>
                  </a:cubicBezTo>
                  <a:cubicBezTo>
                    <a:pt x="315" y="368"/>
                    <a:pt x="210" y="403"/>
                    <a:pt x="105" y="455"/>
                  </a:cubicBezTo>
                  <a:cubicBezTo>
                    <a:pt x="35" y="490"/>
                    <a:pt x="0" y="578"/>
                    <a:pt x="35" y="648"/>
                  </a:cubicBezTo>
                  <a:cubicBezTo>
                    <a:pt x="61" y="699"/>
                    <a:pt x="115" y="731"/>
                    <a:pt x="169" y="731"/>
                  </a:cubicBezTo>
                  <a:cubicBezTo>
                    <a:pt x="189" y="731"/>
                    <a:pt x="209" y="727"/>
                    <a:pt x="228" y="717"/>
                  </a:cubicBezTo>
                  <a:cubicBezTo>
                    <a:pt x="332" y="665"/>
                    <a:pt x="420" y="630"/>
                    <a:pt x="525" y="595"/>
                  </a:cubicBezTo>
                  <a:cubicBezTo>
                    <a:pt x="595" y="560"/>
                    <a:pt x="630" y="490"/>
                    <a:pt x="612" y="403"/>
                  </a:cubicBezTo>
                  <a:cubicBezTo>
                    <a:pt x="583" y="345"/>
                    <a:pt x="518" y="311"/>
                    <a:pt x="457" y="311"/>
                  </a:cubicBezTo>
                  <a:close/>
                  <a:moveTo>
                    <a:pt x="4141" y="339"/>
                  </a:moveTo>
                  <a:cubicBezTo>
                    <a:pt x="4079" y="339"/>
                    <a:pt x="4031" y="383"/>
                    <a:pt x="4004" y="438"/>
                  </a:cubicBezTo>
                  <a:cubicBezTo>
                    <a:pt x="3969" y="508"/>
                    <a:pt x="4021" y="595"/>
                    <a:pt x="4091" y="630"/>
                  </a:cubicBezTo>
                  <a:cubicBezTo>
                    <a:pt x="4196" y="665"/>
                    <a:pt x="4283" y="700"/>
                    <a:pt x="4388" y="752"/>
                  </a:cubicBezTo>
                  <a:cubicBezTo>
                    <a:pt x="4404" y="756"/>
                    <a:pt x="4420" y="758"/>
                    <a:pt x="4437" y="758"/>
                  </a:cubicBezTo>
                  <a:cubicBezTo>
                    <a:pt x="4495" y="758"/>
                    <a:pt x="4553" y="733"/>
                    <a:pt x="4580" y="665"/>
                  </a:cubicBezTo>
                  <a:cubicBezTo>
                    <a:pt x="4615" y="595"/>
                    <a:pt x="4580" y="508"/>
                    <a:pt x="4510" y="473"/>
                  </a:cubicBezTo>
                  <a:cubicBezTo>
                    <a:pt x="4406" y="438"/>
                    <a:pt x="4301" y="385"/>
                    <a:pt x="4196" y="350"/>
                  </a:cubicBezTo>
                  <a:cubicBezTo>
                    <a:pt x="4177" y="343"/>
                    <a:pt x="4158" y="339"/>
                    <a:pt x="4141" y="339"/>
                  </a:cubicBezTo>
                  <a:close/>
                </a:path>
              </a:pathLst>
            </a:custGeom>
            <a:solidFill>
              <a:srgbClr val="C5E9B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5409125" y="2855000"/>
              <a:ext cx="121100" cy="164475"/>
            </a:xfrm>
            <a:custGeom>
              <a:avLst/>
              <a:gdLst/>
              <a:ahLst/>
              <a:cxnLst/>
              <a:rect l="l" t="t" r="r" b="b"/>
              <a:pathLst>
                <a:path w="4844" h="6579" extrusionOk="0">
                  <a:moveTo>
                    <a:pt x="1949" y="526"/>
                  </a:moveTo>
                  <a:lnTo>
                    <a:pt x="4519" y="5358"/>
                  </a:lnTo>
                  <a:lnTo>
                    <a:pt x="4519" y="5358"/>
                  </a:lnTo>
                  <a:cubicBezTo>
                    <a:pt x="4010" y="5942"/>
                    <a:pt x="3238" y="6281"/>
                    <a:pt x="2466" y="6281"/>
                  </a:cubicBezTo>
                  <a:lnTo>
                    <a:pt x="2378" y="6281"/>
                  </a:lnTo>
                  <a:cubicBezTo>
                    <a:pt x="1580" y="6264"/>
                    <a:pt x="797" y="5834"/>
                    <a:pt x="305" y="5200"/>
                  </a:cubicBezTo>
                  <a:lnTo>
                    <a:pt x="305" y="5200"/>
                  </a:lnTo>
                  <a:cubicBezTo>
                    <a:pt x="883" y="3591"/>
                    <a:pt x="1418" y="2056"/>
                    <a:pt x="1949" y="526"/>
                  </a:cubicBezTo>
                  <a:close/>
                  <a:moveTo>
                    <a:pt x="1934" y="1"/>
                  </a:moveTo>
                  <a:cubicBezTo>
                    <a:pt x="1925" y="1"/>
                    <a:pt x="1916" y="2"/>
                    <a:pt x="1906" y="5"/>
                  </a:cubicBezTo>
                  <a:cubicBezTo>
                    <a:pt x="1854" y="5"/>
                    <a:pt x="1801" y="40"/>
                    <a:pt x="1784" y="93"/>
                  </a:cubicBezTo>
                  <a:cubicBezTo>
                    <a:pt x="1207" y="1753"/>
                    <a:pt x="630" y="3414"/>
                    <a:pt x="18" y="5180"/>
                  </a:cubicBezTo>
                  <a:cubicBezTo>
                    <a:pt x="1" y="5215"/>
                    <a:pt x="1" y="5267"/>
                    <a:pt x="36" y="5302"/>
                  </a:cubicBezTo>
                  <a:cubicBezTo>
                    <a:pt x="560" y="6054"/>
                    <a:pt x="1452" y="6543"/>
                    <a:pt x="2378" y="6578"/>
                  </a:cubicBezTo>
                  <a:lnTo>
                    <a:pt x="2466" y="6578"/>
                  </a:lnTo>
                  <a:cubicBezTo>
                    <a:pt x="3357" y="6578"/>
                    <a:pt x="4249" y="6159"/>
                    <a:pt x="4808" y="5459"/>
                  </a:cubicBezTo>
                  <a:cubicBezTo>
                    <a:pt x="4843" y="5424"/>
                    <a:pt x="4843" y="5354"/>
                    <a:pt x="4808" y="5302"/>
                  </a:cubicBezTo>
                  <a:lnTo>
                    <a:pt x="2046" y="75"/>
                  </a:lnTo>
                  <a:cubicBezTo>
                    <a:pt x="2017" y="32"/>
                    <a:pt x="1977" y="1"/>
                    <a:pt x="1934" y="1"/>
                  </a:cubicBezTo>
                  <a:close/>
                </a:path>
              </a:pathLst>
            </a:custGeom>
            <a:solidFill>
              <a:srgbClr val="C5E9B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" name="Google Shape;62;p2"/>
          <p:cNvGrpSpPr/>
          <p:nvPr/>
        </p:nvGrpSpPr>
        <p:grpSpPr>
          <a:xfrm rot="3241079">
            <a:off x="2909233" y="4352331"/>
            <a:ext cx="1015608" cy="1092375"/>
            <a:chOff x="5629025" y="1269350"/>
            <a:chExt cx="206750" cy="222375"/>
          </a:xfrm>
        </p:grpSpPr>
        <p:sp>
          <p:nvSpPr>
            <p:cNvPr id="63" name="Google Shape;63;p2"/>
            <p:cNvSpPr/>
            <p:nvPr/>
          </p:nvSpPr>
          <p:spPr>
            <a:xfrm>
              <a:off x="5629025" y="1422650"/>
              <a:ext cx="206750" cy="50275"/>
            </a:xfrm>
            <a:custGeom>
              <a:avLst/>
              <a:gdLst/>
              <a:ahLst/>
              <a:cxnLst/>
              <a:rect l="l" t="t" r="r" b="b"/>
              <a:pathLst>
                <a:path w="8270" h="2011" extrusionOk="0">
                  <a:moveTo>
                    <a:pt x="3671" y="0"/>
                  </a:moveTo>
                  <a:cubicBezTo>
                    <a:pt x="3602" y="0"/>
                    <a:pt x="3532" y="70"/>
                    <a:pt x="3532" y="158"/>
                  </a:cubicBezTo>
                  <a:cubicBezTo>
                    <a:pt x="3532" y="228"/>
                    <a:pt x="3602" y="298"/>
                    <a:pt x="3671" y="298"/>
                  </a:cubicBezTo>
                  <a:lnTo>
                    <a:pt x="4213" y="298"/>
                  </a:lnTo>
                  <a:cubicBezTo>
                    <a:pt x="4283" y="298"/>
                    <a:pt x="4353" y="245"/>
                    <a:pt x="4353" y="158"/>
                  </a:cubicBezTo>
                  <a:cubicBezTo>
                    <a:pt x="4353" y="88"/>
                    <a:pt x="4283" y="18"/>
                    <a:pt x="4213" y="18"/>
                  </a:cubicBezTo>
                  <a:cubicBezTo>
                    <a:pt x="4039" y="18"/>
                    <a:pt x="3846" y="18"/>
                    <a:pt x="3671" y="0"/>
                  </a:cubicBezTo>
                  <a:close/>
                  <a:moveTo>
                    <a:pt x="5000" y="18"/>
                  </a:moveTo>
                  <a:cubicBezTo>
                    <a:pt x="4930" y="18"/>
                    <a:pt x="4860" y="88"/>
                    <a:pt x="4860" y="158"/>
                  </a:cubicBezTo>
                  <a:cubicBezTo>
                    <a:pt x="4860" y="245"/>
                    <a:pt x="4930" y="298"/>
                    <a:pt x="5000" y="298"/>
                  </a:cubicBezTo>
                  <a:lnTo>
                    <a:pt x="5542" y="298"/>
                  </a:lnTo>
                  <a:cubicBezTo>
                    <a:pt x="5612" y="298"/>
                    <a:pt x="5682" y="245"/>
                    <a:pt x="5682" y="158"/>
                  </a:cubicBezTo>
                  <a:cubicBezTo>
                    <a:pt x="5682" y="70"/>
                    <a:pt x="5612" y="18"/>
                    <a:pt x="5542" y="18"/>
                  </a:cubicBezTo>
                  <a:close/>
                  <a:moveTo>
                    <a:pt x="6329" y="18"/>
                  </a:moveTo>
                  <a:cubicBezTo>
                    <a:pt x="6259" y="18"/>
                    <a:pt x="6189" y="70"/>
                    <a:pt x="6189" y="158"/>
                  </a:cubicBezTo>
                  <a:cubicBezTo>
                    <a:pt x="6189" y="245"/>
                    <a:pt x="6259" y="298"/>
                    <a:pt x="6329" y="298"/>
                  </a:cubicBezTo>
                  <a:lnTo>
                    <a:pt x="6853" y="298"/>
                  </a:lnTo>
                  <a:cubicBezTo>
                    <a:pt x="6940" y="298"/>
                    <a:pt x="7010" y="245"/>
                    <a:pt x="7010" y="158"/>
                  </a:cubicBezTo>
                  <a:cubicBezTo>
                    <a:pt x="7010" y="70"/>
                    <a:pt x="6940" y="18"/>
                    <a:pt x="6871" y="18"/>
                  </a:cubicBezTo>
                  <a:close/>
                  <a:moveTo>
                    <a:pt x="7657" y="18"/>
                  </a:moveTo>
                  <a:cubicBezTo>
                    <a:pt x="7587" y="18"/>
                    <a:pt x="7517" y="88"/>
                    <a:pt x="7517" y="158"/>
                  </a:cubicBezTo>
                  <a:cubicBezTo>
                    <a:pt x="7517" y="245"/>
                    <a:pt x="7570" y="315"/>
                    <a:pt x="7657" y="315"/>
                  </a:cubicBezTo>
                  <a:lnTo>
                    <a:pt x="8112" y="315"/>
                  </a:lnTo>
                  <a:cubicBezTo>
                    <a:pt x="8199" y="315"/>
                    <a:pt x="8252" y="263"/>
                    <a:pt x="8269" y="175"/>
                  </a:cubicBezTo>
                  <a:cubicBezTo>
                    <a:pt x="8269" y="105"/>
                    <a:pt x="8199" y="35"/>
                    <a:pt x="8112" y="35"/>
                  </a:cubicBezTo>
                  <a:cubicBezTo>
                    <a:pt x="7972" y="18"/>
                    <a:pt x="7815" y="18"/>
                    <a:pt x="7657" y="18"/>
                  </a:cubicBezTo>
                  <a:close/>
                  <a:moveTo>
                    <a:pt x="2906" y="97"/>
                  </a:moveTo>
                  <a:cubicBezTo>
                    <a:pt x="2881" y="97"/>
                    <a:pt x="2856" y="105"/>
                    <a:pt x="2832" y="123"/>
                  </a:cubicBezTo>
                  <a:cubicBezTo>
                    <a:pt x="2675" y="210"/>
                    <a:pt x="2535" y="298"/>
                    <a:pt x="2378" y="385"/>
                  </a:cubicBezTo>
                  <a:cubicBezTo>
                    <a:pt x="2308" y="420"/>
                    <a:pt x="2273" y="507"/>
                    <a:pt x="2325" y="577"/>
                  </a:cubicBezTo>
                  <a:cubicBezTo>
                    <a:pt x="2349" y="624"/>
                    <a:pt x="2395" y="655"/>
                    <a:pt x="2445" y="655"/>
                  </a:cubicBezTo>
                  <a:cubicBezTo>
                    <a:pt x="2469" y="655"/>
                    <a:pt x="2494" y="647"/>
                    <a:pt x="2518" y="630"/>
                  </a:cubicBezTo>
                  <a:cubicBezTo>
                    <a:pt x="2675" y="542"/>
                    <a:pt x="2832" y="455"/>
                    <a:pt x="2972" y="367"/>
                  </a:cubicBezTo>
                  <a:cubicBezTo>
                    <a:pt x="3042" y="333"/>
                    <a:pt x="3077" y="245"/>
                    <a:pt x="3042" y="175"/>
                  </a:cubicBezTo>
                  <a:cubicBezTo>
                    <a:pt x="3007" y="129"/>
                    <a:pt x="2957" y="97"/>
                    <a:pt x="2906" y="97"/>
                  </a:cubicBezTo>
                  <a:close/>
                  <a:moveTo>
                    <a:pt x="1756" y="770"/>
                  </a:moveTo>
                  <a:cubicBezTo>
                    <a:pt x="1729" y="770"/>
                    <a:pt x="1702" y="775"/>
                    <a:pt x="1679" y="787"/>
                  </a:cubicBezTo>
                  <a:cubicBezTo>
                    <a:pt x="1539" y="874"/>
                    <a:pt x="1381" y="962"/>
                    <a:pt x="1224" y="1067"/>
                  </a:cubicBezTo>
                  <a:cubicBezTo>
                    <a:pt x="1154" y="1102"/>
                    <a:pt x="1137" y="1189"/>
                    <a:pt x="1172" y="1259"/>
                  </a:cubicBezTo>
                  <a:cubicBezTo>
                    <a:pt x="1207" y="1306"/>
                    <a:pt x="1257" y="1329"/>
                    <a:pt x="1308" y="1329"/>
                  </a:cubicBezTo>
                  <a:cubicBezTo>
                    <a:pt x="1333" y="1329"/>
                    <a:pt x="1358" y="1323"/>
                    <a:pt x="1381" y="1311"/>
                  </a:cubicBezTo>
                  <a:cubicBezTo>
                    <a:pt x="1539" y="1224"/>
                    <a:pt x="1679" y="1119"/>
                    <a:pt x="1836" y="1032"/>
                  </a:cubicBezTo>
                  <a:cubicBezTo>
                    <a:pt x="1906" y="997"/>
                    <a:pt x="1923" y="909"/>
                    <a:pt x="1888" y="839"/>
                  </a:cubicBezTo>
                  <a:cubicBezTo>
                    <a:pt x="1865" y="793"/>
                    <a:pt x="1811" y="770"/>
                    <a:pt x="1756" y="770"/>
                  </a:cubicBezTo>
                  <a:close/>
                  <a:moveTo>
                    <a:pt x="616" y="1451"/>
                  </a:moveTo>
                  <a:cubicBezTo>
                    <a:pt x="591" y="1451"/>
                    <a:pt x="566" y="1457"/>
                    <a:pt x="542" y="1469"/>
                  </a:cubicBezTo>
                  <a:cubicBezTo>
                    <a:pt x="402" y="1556"/>
                    <a:pt x="245" y="1644"/>
                    <a:pt x="88" y="1749"/>
                  </a:cubicBezTo>
                  <a:cubicBezTo>
                    <a:pt x="18" y="1783"/>
                    <a:pt x="0" y="1871"/>
                    <a:pt x="35" y="1941"/>
                  </a:cubicBezTo>
                  <a:cubicBezTo>
                    <a:pt x="70" y="1987"/>
                    <a:pt x="121" y="2011"/>
                    <a:pt x="171" y="2011"/>
                  </a:cubicBezTo>
                  <a:cubicBezTo>
                    <a:pt x="197" y="2011"/>
                    <a:pt x="222" y="2005"/>
                    <a:pt x="245" y="1993"/>
                  </a:cubicBezTo>
                  <a:cubicBezTo>
                    <a:pt x="402" y="1906"/>
                    <a:pt x="542" y="1801"/>
                    <a:pt x="700" y="1714"/>
                  </a:cubicBezTo>
                  <a:cubicBezTo>
                    <a:pt x="770" y="1679"/>
                    <a:pt x="787" y="1591"/>
                    <a:pt x="752" y="1521"/>
                  </a:cubicBezTo>
                  <a:cubicBezTo>
                    <a:pt x="717" y="1475"/>
                    <a:pt x="667" y="1451"/>
                    <a:pt x="616" y="1451"/>
                  </a:cubicBezTo>
                  <a:close/>
                </a:path>
              </a:pathLst>
            </a:custGeom>
            <a:solidFill>
              <a:srgbClr val="C5E9B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5702450" y="1277125"/>
              <a:ext cx="21000" cy="152600"/>
            </a:xfrm>
            <a:custGeom>
              <a:avLst/>
              <a:gdLst/>
              <a:ahLst/>
              <a:cxnLst/>
              <a:rect l="l" t="t" r="r" b="b"/>
              <a:pathLst>
                <a:path w="840" h="6104" extrusionOk="0">
                  <a:moveTo>
                    <a:pt x="700" y="0"/>
                  </a:moveTo>
                  <a:cubicBezTo>
                    <a:pt x="612" y="0"/>
                    <a:pt x="542" y="53"/>
                    <a:pt x="542" y="140"/>
                  </a:cubicBezTo>
                  <a:cubicBezTo>
                    <a:pt x="525" y="315"/>
                    <a:pt x="507" y="490"/>
                    <a:pt x="490" y="664"/>
                  </a:cubicBezTo>
                  <a:cubicBezTo>
                    <a:pt x="490" y="752"/>
                    <a:pt x="542" y="822"/>
                    <a:pt x="630" y="822"/>
                  </a:cubicBezTo>
                  <a:cubicBezTo>
                    <a:pt x="700" y="822"/>
                    <a:pt x="769" y="769"/>
                    <a:pt x="787" y="699"/>
                  </a:cubicBezTo>
                  <a:cubicBezTo>
                    <a:pt x="804" y="507"/>
                    <a:pt x="822" y="332"/>
                    <a:pt x="839" y="157"/>
                  </a:cubicBezTo>
                  <a:cubicBezTo>
                    <a:pt x="839" y="88"/>
                    <a:pt x="769" y="18"/>
                    <a:pt x="700" y="0"/>
                  </a:cubicBezTo>
                  <a:close/>
                  <a:moveTo>
                    <a:pt x="555" y="1326"/>
                  </a:moveTo>
                  <a:cubicBezTo>
                    <a:pt x="493" y="1326"/>
                    <a:pt x="435" y="1389"/>
                    <a:pt x="420" y="1451"/>
                  </a:cubicBezTo>
                  <a:cubicBezTo>
                    <a:pt x="402" y="1626"/>
                    <a:pt x="385" y="1818"/>
                    <a:pt x="367" y="1993"/>
                  </a:cubicBezTo>
                  <a:cubicBezTo>
                    <a:pt x="367" y="2063"/>
                    <a:pt x="420" y="2133"/>
                    <a:pt x="507" y="2150"/>
                  </a:cubicBezTo>
                  <a:cubicBezTo>
                    <a:pt x="577" y="2150"/>
                    <a:pt x="665" y="2098"/>
                    <a:pt x="665" y="2010"/>
                  </a:cubicBezTo>
                  <a:cubicBezTo>
                    <a:pt x="682" y="1836"/>
                    <a:pt x="700" y="1661"/>
                    <a:pt x="717" y="1486"/>
                  </a:cubicBezTo>
                  <a:cubicBezTo>
                    <a:pt x="717" y="1399"/>
                    <a:pt x="665" y="1329"/>
                    <a:pt x="577" y="1329"/>
                  </a:cubicBezTo>
                  <a:cubicBezTo>
                    <a:pt x="570" y="1327"/>
                    <a:pt x="562" y="1326"/>
                    <a:pt x="555" y="1326"/>
                  </a:cubicBezTo>
                  <a:close/>
                  <a:moveTo>
                    <a:pt x="455" y="2640"/>
                  </a:moveTo>
                  <a:cubicBezTo>
                    <a:pt x="385" y="2640"/>
                    <a:pt x="315" y="2692"/>
                    <a:pt x="297" y="2780"/>
                  </a:cubicBezTo>
                  <a:cubicBezTo>
                    <a:pt x="280" y="2954"/>
                    <a:pt x="262" y="3129"/>
                    <a:pt x="245" y="3304"/>
                  </a:cubicBezTo>
                  <a:cubicBezTo>
                    <a:pt x="245" y="3391"/>
                    <a:pt x="297" y="3461"/>
                    <a:pt x="385" y="3461"/>
                  </a:cubicBezTo>
                  <a:cubicBezTo>
                    <a:pt x="392" y="3463"/>
                    <a:pt x="400" y="3464"/>
                    <a:pt x="407" y="3464"/>
                  </a:cubicBezTo>
                  <a:cubicBezTo>
                    <a:pt x="469" y="3464"/>
                    <a:pt x="527" y="3402"/>
                    <a:pt x="542" y="3339"/>
                  </a:cubicBezTo>
                  <a:cubicBezTo>
                    <a:pt x="560" y="3164"/>
                    <a:pt x="577" y="2989"/>
                    <a:pt x="595" y="2797"/>
                  </a:cubicBezTo>
                  <a:cubicBezTo>
                    <a:pt x="595" y="2727"/>
                    <a:pt x="542" y="2657"/>
                    <a:pt x="455" y="2640"/>
                  </a:cubicBezTo>
                  <a:close/>
                  <a:moveTo>
                    <a:pt x="305" y="3966"/>
                  </a:moveTo>
                  <a:cubicBezTo>
                    <a:pt x="231" y="3966"/>
                    <a:pt x="175" y="4028"/>
                    <a:pt x="175" y="4091"/>
                  </a:cubicBezTo>
                  <a:cubicBezTo>
                    <a:pt x="158" y="4266"/>
                    <a:pt x="140" y="4458"/>
                    <a:pt x="123" y="4633"/>
                  </a:cubicBezTo>
                  <a:cubicBezTo>
                    <a:pt x="123" y="4703"/>
                    <a:pt x="175" y="4773"/>
                    <a:pt x="262" y="4790"/>
                  </a:cubicBezTo>
                  <a:cubicBezTo>
                    <a:pt x="332" y="4790"/>
                    <a:pt x="402" y="4738"/>
                    <a:pt x="420" y="4650"/>
                  </a:cubicBezTo>
                  <a:cubicBezTo>
                    <a:pt x="437" y="4475"/>
                    <a:pt x="455" y="4301"/>
                    <a:pt x="472" y="4126"/>
                  </a:cubicBezTo>
                  <a:cubicBezTo>
                    <a:pt x="472" y="4038"/>
                    <a:pt x="420" y="3968"/>
                    <a:pt x="332" y="3968"/>
                  </a:cubicBezTo>
                  <a:cubicBezTo>
                    <a:pt x="323" y="3967"/>
                    <a:pt x="314" y="3966"/>
                    <a:pt x="305" y="3966"/>
                  </a:cubicBezTo>
                  <a:close/>
                  <a:moveTo>
                    <a:pt x="183" y="5294"/>
                  </a:moveTo>
                  <a:cubicBezTo>
                    <a:pt x="123" y="5294"/>
                    <a:pt x="68" y="5343"/>
                    <a:pt x="53" y="5419"/>
                  </a:cubicBezTo>
                  <a:cubicBezTo>
                    <a:pt x="35" y="5594"/>
                    <a:pt x="18" y="5769"/>
                    <a:pt x="0" y="5944"/>
                  </a:cubicBezTo>
                  <a:cubicBezTo>
                    <a:pt x="0" y="6031"/>
                    <a:pt x="70" y="6101"/>
                    <a:pt x="140" y="6101"/>
                  </a:cubicBezTo>
                  <a:cubicBezTo>
                    <a:pt x="149" y="6103"/>
                    <a:pt x="158" y="6104"/>
                    <a:pt x="167" y="6104"/>
                  </a:cubicBezTo>
                  <a:cubicBezTo>
                    <a:pt x="242" y="6104"/>
                    <a:pt x="297" y="6041"/>
                    <a:pt x="297" y="5979"/>
                  </a:cubicBezTo>
                  <a:cubicBezTo>
                    <a:pt x="315" y="5804"/>
                    <a:pt x="332" y="5629"/>
                    <a:pt x="350" y="5454"/>
                  </a:cubicBezTo>
                  <a:cubicBezTo>
                    <a:pt x="350" y="5367"/>
                    <a:pt x="297" y="5297"/>
                    <a:pt x="210" y="5297"/>
                  </a:cubicBezTo>
                  <a:cubicBezTo>
                    <a:pt x="201" y="5295"/>
                    <a:pt x="192" y="5294"/>
                    <a:pt x="183" y="5294"/>
                  </a:cubicBezTo>
                  <a:close/>
                </a:path>
              </a:pathLst>
            </a:custGeom>
            <a:solidFill>
              <a:srgbClr val="C5E9B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5629450" y="1269575"/>
              <a:ext cx="169600" cy="222150"/>
            </a:xfrm>
            <a:custGeom>
              <a:avLst/>
              <a:gdLst/>
              <a:ahLst/>
              <a:cxnLst/>
              <a:rect l="l" t="t" r="r" b="b"/>
              <a:pathLst>
                <a:path w="6784" h="8886" extrusionOk="0">
                  <a:moveTo>
                    <a:pt x="3559" y="539"/>
                  </a:moveTo>
                  <a:lnTo>
                    <a:pt x="3559" y="539"/>
                  </a:lnTo>
                  <a:cubicBezTo>
                    <a:pt x="4427" y="3124"/>
                    <a:pt x="5318" y="5746"/>
                    <a:pt x="6418" y="8578"/>
                  </a:cubicBezTo>
                  <a:lnTo>
                    <a:pt x="6418" y="8578"/>
                  </a:lnTo>
                  <a:cubicBezTo>
                    <a:pt x="4400" y="8333"/>
                    <a:pt x="2368" y="8103"/>
                    <a:pt x="350" y="7858"/>
                  </a:cubicBezTo>
                  <a:lnTo>
                    <a:pt x="350" y="7858"/>
                  </a:lnTo>
                  <a:cubicBezTo>
                    <a:pt x="1333" y="5195"/>
                    <a:pt x="2394" y="2845"/>
                    <a:pt x="3559" y="539"/>
                  </a:cubicBezTo>
                  <a:close/>
                  <a:moveTo>
                    <a:pt x="3573" y="0"/>
                  </a:moveTo>
                  <a:cubicBezTo>
                    <a:pt x="3526" y="0"/>
                    <a:pt x="3477" y="32"/>
                    <a:pt x="3462" y="75"/>
                  </a:cubicBezTo>
                  <a:cubicBezTo>
                    <a:pt x="2204" y="2540"/>
                    <a:pt x="1067" y="5075"/>
                    <a:pt x="18" y="7941"/>
                  </a:cubicBezTo>
                  <a:cubicBezTo>
                    <a:pt x="1" y="7976"/>
                    <a:pt x="1" y="8029"/>
                    <a:pt x="18" y="8064"/>
                  </a:cubicBezTo>
                  <a:cubicBezTo>
                    <a:pt x="53" y="8099"/>
                    <a:pt x="88" y="8134"/>
                    <a:pt x="141" y="8134"/>
                  </a:cubicBezTo>
                  <a:cubicBezTo>
                    <a:pt x="2291" y="8378"/>
                    <a:pt x="4459" y="8641"/>
                    <a:pt x="6626" y="8885"/>
                  </a:cubicBezTo>
                  <a:cubicBezTo>
                    <a:pt x="6661" y="8885"/>
                    <a:pt x="6714" y="8868"/>
                    <a:pt x="6749" y="8833"/>
                  </a:cubicBezTo>
                  <a:cubicBezTo>
                    <a:pt x="6784" y="8798"/>
                    <a:pt x="6784" y="8728"/>
                    <a:pt x="6766" y="8693"/>
                  </a:cubicBezTo>
                  <a:cubicBezTo>
                    <a:pt x="5577" y="5651"/>
                    <a:pt x="4651" y="2872"/>
                    <a:pt x="3724" y="92"/>
                  </a:cubicBezTo>
                  <a:cubicBezTo>
                    <a:pt x="3707" y="40"/>
                    <a:pt x="3654" y="5"/>
                    <a:pt x="3602" y="5"/>
                  </a:cubicBezTo>
                  <a:cubicBezTo>
                    <a:pt x="3593" y="2"/>
                    <a:pt x="3583" y="0"/>
                    <a:pt x="3573" y="0"/>
                  </a:cubicBezTo>
                  <a:close/>
                </a:path>
              </a:pathLst>
            </a:custGeom>
            <a:solidFill>
              <a:srgbClr val="C5E9B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5715125" y="1269350"/>
              <a:ext cx="120650" cy="222375"/>
            </a:xfrm>
            <a:custGeom>
              <a:avLst/>
              <a:gdLst/>
              <a:ahLst/>
              <a:cxnLst/>
              <a:rect l="l" t="t" r="r" b="b"/>
              <a:pathLst>
                <a:path w="4826" h="8895" extrusionOk="0">
                  <a:moveTo>
                    <a:pt x="158" y="1"/>
                  </a:moveTo>
                  <a:cubicBezTo>
                    <a:pt x="128" y="1"/>
                    <a:pt x="98" y="11"/>
                    <a:pt x="70" y="31"/>
                  </a:cubicBezTo>
                  <a:cubicBezTo>
                    <a:pt x="18" y="84"/>
                    <a:pt x="0" y="171"/>
                    <a:pt x="53" y="241"/>
                  </a:cubicBezTo>
                  <a:lnTo>
                    <a:pt x="4503" y="6312"/>
                  </a:lnTo>
                  <a:lnTo>
                    <a:pt x="4503" y="6312"/>
                  </a:lnTo>
                  <a:cubicBezTo>
                    <a:pt x="4057" y="7093"/>
                    <a:pt x="3534" y="7889"/>
                    <a:pt x="3077" y="8685"/>
                  </a:cubicBezTo>
                  <a:cubicBezTo>
                    <a:pt x="3042" y="8755"/>
                    <a:pt x="3059" y="8842"/>
                    <a:pt x="3129" y="8877"/>
                  </a:cubicBezTo>
                  <a:cubicBezTo>
                    <a:pt x="3153" y="8889"/>
                    <a:pt x="3178" y="8894"/>
                    <a:pt x="3203" y="8894"/>
                  </a:cubicBezTo>
                  <a:cubicBezTo>
                    <a:pt x="3254" y="8894"/>
                    <a:pt x="3304" y="8871"/>
                    <a:pt x="3339" y="8824"/>
                  </a:cubicBezTo>
                  <a:cubicBezTo>
                    <a:pt x="3794" y="8020"/>
                    <a:pt x="4336" y="7199"/>
                    <a:pt x="4790" y="6377"/>
                  </a:cubicBezTo>
                  <a:cubicBezTo>
                    <a:pt x="4825" y="6325"/>
                    <a:pt x="4825" y="6272"/>
                    <a:pt x="4790" y="6220"/>
                  </a:cubicBezTo>
                  <a:lnTo>
                    <a:pt x="280" y="66"/>
                  </a:lnTo>
                  <a:cubicBezTo>
                    <a:pt x="248" y="24"/>
                    <a:pt x="204" y="1"/>
                    <a:pt x="158" y="1"/>
                  </a:cubicBezTo>
                  <a:close/>
                </a:path>
              </a:pathLst>
            </a:custGeom>
            <a:solidFill>
              <a:srgbClr val="C5E9B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" name="Google Shape;67;p2"/>
          <p:cNvGrpSpPr/>
          <p:nvPr/>
        </p:nvGrpSpPr>
        <p:grpSpPr>
          <a:xfrm>
            <a:off x="4461654" y="160592"/>
            <a:ext cx="781477" cy="601610"/>
            <a:chOff x="4461654" y="-21858"/>
            <a:chExt cx="781477" cy="601610"/>
          </a:xfrm>
        </p:grpSpPr>
        <p:sp>
          <p:nvSpPr>
            <p:cNvPr id="68" name="Google Shape;68;p2"/>
            <p:cNvSpPr/>
            <p:nvPr/>
          </p:nvSpPr>
          <p:spPr>
            <a:xfrm>
              <a:off x="4472300" y="30304"/>
              <a:ext cx="214805" cy="214466"/>
            </a:xfrm>
            <a:custGeom>
              <a:avLst/>
              <a:gdLst/>
              <a:ahLst/>
              <a:cxnLst/>
              <a:rect l="l" t="t" r="r" b="b"/>
              <a:pathLst>
                <a:path w="2401" h="2397" extrusionOk="0">
                  <a:moveTo>
                    <a:pt x="1470" y="328"/>
                  </a:moveTo>
                  <a:cubicBezTo>
                    <a:pt x="1648" y="328"/>
                    <a:pt x="1811" y="422"/>
                    <a:pt x="1890" y="591"/>
                  </a:cubicBezTo>
                  <a:cubicBezTo>
                    <a:pt x="1902" y="638"/>
                    <a:pt x="1937" y="686"/>
                    <a:pt x="1985" y="698"/>
                  </a:cubicBezTo>
                  <a:cubicBezTo>
                    <a:pt x="1961" y="840"/>
                    <a:pt x="1926" y="971"/>
                    <a:pt x="1878" y="1102"/>
                  </a:cubicBezTo>
                  <a:cubicBezTo>
                    <a:pt x="1783" y="1375"/>
                    <a:pt x="1569" y="1589"/>
                    <a:pt x="1296" y="1696"/>
                  </a:cubicBezTo>
                  <a:cubicBezTo>
                    <a:pt x="1218" y="1729"/>
                    <a:pt x="1136" y="1745"/>
                    <a:pt x="1055" y="1745"/>
                  </a:cubicBezTo>
                  <a:cubicBezTo>
                    <a:pt x="878" y="1745"/>
                    <a:pt x="705" y="1668"/>
                    <a:pt x="583" y="1529"/>
                  </a:cubicBezTo>
                  <a:cubicBezTo>
                    <a:pt x="416" y="1280"/>
                    <a:pt x="559" y="923"/>
                    <a:pt x="773" y="686"/>
                  </a:cubicBezTo>
                  <a:cubicBezTo>
                    <a:pt x="927" y="496"/>
                    <a:pt x="1141" y="377"/>
                    <a:pt x="1391" y="329"/>
                  </a:cubicBezTo>
                  <a:lnTo>
                    <a:pt x="1438" y="329"/>
                  </a:lnTo>
                  <a:cubicBezTo>
                    <a:pt x="1449" y="329"/>
                    <a:pt x="1460" y="328"/>
                    <a:pt x="1470" y="328"/>
                  </a:cubicBezTo>
                  <a:close/>
                  <a:moveTo>
                    <a:pt x="1471" y="0"/>
                  </a:moveTo>
                  <a:cubicBezTo>
                    <a:pt x="1432" y="0"/>
                    <a:pt x="1394" y="3"/>
                    <a:pt x="1355" y="8"/>
                  </a:cubicBezTo>
                  <a:cubicBezTo>
                    <a:pt x="1022" y="56"/>
                    <a:pt x="725" y="222"/>
                    <a:pt x="512" y="484"/>
                  </a:cubicBezTo>
                  <a:cubicBezTo>
                    <a:pt x="226" y="781"/>
                    <a:pt x="1" y="1280"/>
                    <a:pt x="286" y="1696"/>
                  </a:cubicBezTo>
                  <a:cubicBezTo>
                    <a:pt x="439" y="1925"/>
                    <a:pt x="744" y="2058"/>
                    <a:pt x="1058" y="2058"/>
                  </a:cubicBezTo>
                  <a:cubicBezTo>
                    <a:pt x="1182" y="2058"/>
                    <a:pt x="1308" y="2037"/>
                    <a:pt x="1427" y="1993"/>
                  </a:cubicBezTo>
                  <a:cubicBezTo>
                    <a:pt x="1664" y="1910"/>
                    <a:pt x="1866" y="1743"/>
                    <a:pt x="2021" y="1541"/>
                  </a:cubicBezTo>
                  <a:cubicBezTo>
                    <a:pt x="2021" y="1779"/>
                    <a:pt x="2033" y="2005"/>
                    <a:pt x="2044" y="2242"/>
                  </a:cubicBezTo>
                  <a:cubicBezTo>
                    <a:pt x="2056" y="2326"/>
                    <a:pt x="2139" y="2397"/>
                    <a:pt x="2223" y="2397"/>
                  </a:cubicBezTo>
                  <a:lnTo>
                    <a:pt x="2235" y="2397"/>
                  </a:lnTo>
                  <a:cubicBezTo>
                    <a:pt x="2330" y="2385"/>
                    <a:pt x="2401" y="2314"/>
                    <a:pt x="2401" y="2219"/>
                  </a:cubicBezTo>
                  <a:cubicBezTo>
                    <a:pt x="2365" y="1553"/>
                    <a:pt x="2365" y="876"/>
                    <a:pt x="2401" y="199"/>
                  </a:cubicBezTo>
                  <a:cubicBezTo>
                    <a:pt x="2401" y="115"/>
                    <a:pt x="2330" y="32"/>
                    <a:pt x="2235" y="32"/>
                  </a:cubicBezTo>
                  <a:cubicBezTo>
                    <a:pt x="2228" y="31"/>
                    <a:pt x="2221" y="31"/>
                    <a:pt x="2214" y="31"/>
                  </a:cubicBezTo>
                  <a:cubicBezTo>
                    <a:pt x="2128" y="31"/>
                    <a:pt x="2055" y="99"/>
                    <a:pt x="2044" y="187"/>
                  </a:cubicBezTo>
                  <a:lnTo>
                    <a:pt x="2044" y="210"/>
                  </a:lnTo>
                  <a:cubicBezTo>
                    <a:pt x="1884" y="80"/>
                    <a:pt x="1681" y="0"/>
                    <a:pt x="1471" y="0"/>
                  </a:cubicBezTo>
                  <a:close/>
                </a:path>
              </a:pathLst>
            </a:custGeom>
            <a:solidFill>
              <a:srgbClr val="C5E9B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4771021" y="74235"/>
              <a:ext cx="118094" cy="137609"/>
            </a:xfrm>
            <a:custGeom>
              <a:avLst/>
              <a:gdLst/>
              <a:ahLst/>
              <a:cxnLst/>
              <a:rect l="l" t="t" r="r" b="b"/>
              <a:pathLst>
                <a:path w="1320" h="1538" extrusionOk="0">
                  <a:moveTo>
                    <a:pt x="199" y="0"/>
                  </a:moveTo>
                  <a:cubicBezTo>
                    <a:pt x="172" y="0"/>
                    <a:pt x="144" y="6"/>
                    <a:pt x="119" y="17"/>
                  </a:cubicBezTo>
                  <a:cubicBezTo>
                    <a:pt x="36" y="52"/>
                    <a:pt x="1" y="159"/>
                    <a:pt x="36" y="242"/>
                  </a:cubicBezTo>
                  <a:cubicBezTo>
                    <a:pt x="155" y="444"/>
                    <a:pt x="298" y="646"/>
                    <a:pt x="452" y="836"/>
                  </a:cubicBezTo>
                  <a:lnTo>
                    <a:pt x="96" y="1276"/>
                  </a:lnTo>
                  <a:cubicBezTo>
                    <a:pt x="36" y="1347"/>
                    <a:pt x="60" y="1454"/>
                    <a:pt x="131" y="1502"/>
                  </a:cubicBezTo>
                  <a:cubicBezTo>
                    <a:pt x="167" y="1526"/>
                    <a:pt x="203" y="1538"/>
                    <a:pt x="238" y="1538"/>
                  </a:cubicBezTo>
                  <a:cubicBezTo>
                    <a:pt x="298" y="1538"/>
                    <a:pt x="357" y="1514"/>
                    <a:pt x="393" y="1466"/>
                  </a:cubicBezTo>
                  <a:lnTo>
                    <a:pt x="702" y="1086"/>
                  </a:lnTo>
                  <a:cubicBezTo>
                    <a:pt x="797" y="1181"/>
                    <a:pt x="904" y="1264"/>
                    <a:pt x="1011" y="1347"/>
                  </a:cubicBezTo>
                  <a:cubicBezTo>
                    <a:pt x="1046" y="1371"/>
                    <a:pt x="1082" y="1383"/>
                    <a:pt x="1118" y="1383"/>
                  </a:cubicBezTo>
                  <a:cubicBezTo>
                    <a:pt x="1177" y="1383"/>
                    <a:pt x="1225" y="1359"/>
                    <a:pt x="1260" y="1324"/>
                  </a:cubicBezTo>
                  <a:cubicBezTo>
                    <a:pt x="1320" y="1252"/>
                    <a:pt x="1308" y="1145"/>
                    <a:pt x="1236" y="1098"/>
                  </a:cubicBezTo>
                  <a:cubicBezTo>
                    <a:pt x="1118" y="1015"/>
                    <a:pt x="1023" y="920"/>
                    <a:pt x="916" y="825"/>
                  </a:cubicBezTo>
                  <a:lnTo>
                    <a:pt x="1248" y="409"/>
                  </a:lnTo>
                  <a:cubicBezTo>
                    <a:pt x="1320" y="337"/>
                    <a:pt x="1296" y="230"/>
                    <a:pt x="1213" y="183"/>
                  </a:cubicBezTo>
                  <a:cubicBezTo>
                    <a:pt x="1184" y="164"/>
                    <a:pt x="1150" y="154"/>
                    <a:pt x="1115" y="154"/>
                  </a:cubicBezTo>
                  <a:cubicBezTo>
                    <a:pt x="1062" y="154"/>
                    <a:pt x="1006" y="176"/>
                    <a:pt x="963" y="219"/>
                  </a:cubicBezTo>
                  <a:lnTo>
                    <a:pt x="678" y="563"/>
                  </a:lnTo>
                  <a:cubicBezTo>
                    <a:pt x="559" y="421"/>
                    <a:pt x="452" y="254"/>
                    <a:pt x="357" y="88"/>
                  </a:cubicBezTo>
                  <a:cubicBezTo>
                    <a:pt x="324" y="30"/>
                    <a:pt x="261" y="0"/>
                    <a:pt x="199" y="0"/>
                  </a:cubicBezTo>
                  <a:close/>
                </a:path>
              </a:pathLst>
            </a:custGeom>
            <a:solidFill>
              <a:srgbClr val="C5E9B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4997455" y="-21858"/>
              <a:ext cx="175530" cy="246497"/>
            </a:xfrm>
            <a:custGeom>
              <a:avLst/>
              <a:gdLst/>
              <a:ahLst/>
              <a:cxnLst/>
              <a:rect l="l" t="t" r="r" b="b"/>
              <a:pathLst>
                <a:path w="1962" h="2755" extrusionOk="0">
                  <a:moveTo>
                    <a:pt x="1160" y="1388"/>
                  </a:moveTo>
                  <a:cubicBezTo>
                    <a:pt x="1194" y="1388"/>
                    <a:pt x="1227" y="1392"/>
                    <a:pt x="1260" y="1399"/>
                  </a:cubicBezTo>
                  <a:cubicBezTo>
                    <a:pt x="1379" y="1435"/>
                    <a:pt x="1474" y="1518"/>
                    <a:pt x="1522" y="1637"/>
                  </a:cubicBezTo>
                  <a:cubicBezTo>
                    <a:pt x="1593" y="1792"/>
                    <a:pt x="1569" y="1982"/>
                    <a:pt x="1474" y="2112"/>
                  </a:cubicBezTo>
                  <a:cubicBezTo>
                    <a:pt x="1315" y="2337"/>
                    <a:pt x="1009" y="2429"/>
                    <a:pt x="729" y="2429"/>
                  </a:cubicBezTo>
                  <a:cubicBezTo>
                    <a:pt x="654" y="2429"/>
                    <a:pt x="580" y="2422"/>
                    <a:pt x="512" y="2410"/>
                  </a:cubicBezTo>
                  <a:lnTo>
                    <a:pt x="476" y="2410"/>
                  </a:lnTo>
                  <a:cubicBezTo>
                    <a:pt x="476" y="2184"/>
                    <a:pt x="524" y="1946"/>
                    <a:pt x="619" y="1732"/>
                  </a:cubicBezTo>
                  <a:cubicBezTo>
                    <a:pt x="722" y="1547"/>
                    <a:pt x="941" y="1388"/>
                    <a:pt x="1160" y="1388"/>
                  </a:cubicBezTo>
                  <a:close/>
                  <a:moveTo>
                    <a:pt x="177" y="0"/>
                  </a:moveTo>
                  <a:cubicBezTo>
                    <a:pt x="91" y="0"/>
                    <a:pt x="7" y="60"/>
                    <a:pt x="1" y="176"/>
                  </a:cubicBezTo>
                  <a:lnTo>
                    <a:pt x="120" y="2588"/>
                  </a:lnTo>
                  <a:cubicBezTo>
                    <a:pt x="120" y="2683"/>
                    <a:pt x="203" y="2754"/>
                    <a:pt x="298" y="2754"/>
                  </a:cubicBezTo>
                  <a:cubicBezTo>
                    <a:pt x="333" y="2754"/>
                    <a:pt x="369" y="2742"/>
                    <a:pt x="405" y="2718"/>
                  </a:cubicBezTo>
                  <a:lnTo>
                    <a:pt x="429" y="2718"/>
                  </a:lnTo>
                  <a:cubicBezTo>
                    <a:pt x="526" y="2736"/>
                    <a:pt x="629" y="2746"/>
                    <a:pt x="735" y="2746"/>
                  </a:cubicBezTo>
                  <a:cubicBezTo>
                    <a:pt x="1122" y="2746"/>
                    <a:pt x="1538" y="2617"/>
                    <a:pt x="1771" y="2291"/>
                  </a:cubicBezTo>
                  <a:cubicBezTo>
                    <a:pt x="1926" y="2065"/>
                    <a:pt x="1961" y="1768"/>
                    <a:pt x="1854" y="1518"/>
                  </a:cubicBezTo>
                  <a:cubicBezTo>
                    <a:pt x="1759" y="1293"/>
                    <a:pt x="1569" y="1126"/>
                    <a:pt x="1344" y="1079"/>
                  </a:cubicBezTo>
                  <a:cubicBezTo>
                    <a:pt x="1279" y="1066"/>
                    <a:pt x="1214" y="1059"/>
                    <a:pt x="1150" y="1059"/>
                  </a:cubicBezTo>
                  <a:cubicBezTo>
                    <a:pt x="862" y="1059"/>
                    <a:pt x="592" y="1188"/>
                    <a:pt x="417" y="1411"/>
                  </a:cubicBezTo>
                  <a:lnTo>
                    <a:pt x="357" y="164"/>
                  </a:lnTo>
                  <a:cubicBezTo>
                    <a:pt x="340" y="54"/>
                    <a:pt x="258" y="0"/>
                    <a:pt x="177" y="0"/>
                  </a:cubicBezTo>
                  <a:close/>
                </a:path>
              </a:pathLst>
            </a:custGeom>
            <a:solidFill>
              <a:srgbClr val="C5E9B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4461654" y="299525"/>
              <a:ext cx="781477" cy="43215"/>
            </a:xfrm>
            <a:custGeom>
              <a:avLst/>
              <a:gdLst/>
              <a:ahLst/>
              <a:cxnLst/>
              <a:rect l="l" t="t" r="r" b="b"/>
              <a:pathLst>
                <a:path w="8735" h="483" extrusionOk="0">
                  <a:moveTo>
                    <a:pt x="5809" y="1"/>
                  </a:moveTo>
                  <a:cubicBezTo>
                    <a:pt x="3926" y="1"/>
                    <a:pt x="2036" y="56"/>
                    <a:pt x="167" y="160"/>
                  </a:cubicBezTo>
                  <a:cubicBezTo>
                    <a:pt x="72" y="160"/>
                    <a:pt x="1" y="243"/>
                    <a:pt x="1" y="339"/>
                  </a:cubicBezTo>
                  <a:cubicBezTo>
                    <a:pt x="12" y="416"/>
                    <a:pt x="84" y="482"/>
                    <a:pt x="161" y="482"/>
                  </a:cubicBezTo>
                  <a:cubicBezTo>
                    <a:pt x="167" y="482"/>
                    <a:pt x="173" y="482"/>
                    <a:pt x="179" y="481"/>
                  </a:cubicBezTo>
                  <a:lnTo>
                    <a:pt x="191" y="481"/>
                  </a:lnTo>
                  <a:cubicBezTo>
                    <a:pt x="2052" y="377"/>
                    <a:pt x="3934" y="322"/>
                    <a:pt x="5808" y="322"/>
                  </a:cubicBezTo>
                  <a:cubicBezTo>
                    <a:pt x="6723" y="322"/>
                    <a:pt x="7637" y="335"/>
                    <a:pt x="8545" y="362"/>
                  </a:cubicBezTo>
                  <a:cubicBezTo>
                    <a:pt x="8640" y="362"/>
                    <a:pt x="8723" y="291"/>
                    <a:pt x="8735" y="208"/>
                  </a:cubicBezTo>
                  <a:cubicBezTo>
                    <a:pt x="8723" y="113"/>
                    <a:pt x="8652" y="41"/>
                    <a:pt x="8556" y="41"/>
                  </a:cubicBezTo>
                  <a:cubicBezTo>
                    <a:pt x="7645" y="14"/>
                    <a:pt x="6727" y="1"/>
                    <a:pt x="5809" y="1"/>
                  </a:cubicBezTo>
                  <a:close/>
                </a:path>
              </a:pathLst>
            </a:custGeom>
            <a:solidFill>
              <a:srgbClr val="C5E9B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4725305" y="381212"/>
              <a:ext cx="184030" cy="198539"/>
            </a:xfrm>
            <a:custGeom>
              <a:avLst/>
              <a:gdLst/>
              <a:ahLst/>
              <a:cxnLst/>
              <a:rect l="l" t="t" r="r" b="b"/>
              <a:pathLst>
                <a:path w="2057" h="2219" extrusionOk="0">
                  <a:moveTo>
                    <a:pt x="1735" y="0"/>
                  </a:moveTo>
                  <a:cubicBezTo>
                    <a:pt x="1693" y="0"/>
                    <a:pt x="1651" y="15"/>
                    <a:pt x="1617" y="43"/>
                  </a:cubicBezTo>
                  <a:cubicBezTo>
                    <a:pt x="1391" y="234"/>
                    <a:pt x="1177" y="447"/>
                    <a:pt x="975" y="661"/>
                  </a:cubicBezTo>
                  <a:lnTo>
                    <a:pt x="310" y="162"/>
                  </a:lnTo>
                  <a:cubicBezTo>
                    <a:pt x="279" y="137"/>
                    <a:pt x="241" y="124"/>
                    <a:pt x="203" y="124"/>
                  </a:cubicBezTo>
                  <a:cubicBezTo>
                    <a:pt x="153" y="124"/>
                    <a:pt x="101" y="146"/>
                    <a:pt x="60" y="186"/>
                  </a:cubicBezTo>
                  <a:cubicBezTo>
                    <a:pt x="1" y="257"/>
                    <a:pt x="13" y="364"/>
                    <a:pt x="84" y="412"/>
                  </a:cubicBezTo>
                  <a:lnTo>
                    <a:pt x="761" y="923"/>
                  </a:lnTo>
                  <a:cubicBezTo>
                    <a:pt x="488" y="1256"/>
                    <a:pt x="262" y="1612"/>
                    <a:pt x="60" y="1992"/>
                  </a:cubicBezTo>
                  <a:cubicBezTo>
                    <a:pt x="13" y="2064"/>
                    <a:pt x="48" y="2171"/>
                    <a:pt x="143" y="2206"/>
                  </a:cubicBezTo>
                  <a:cubicBezTo>
                    <a:pt x="167" y="2218"/>
                    <a:pt x="191" y="2218"/>
                    <a:pt x="215" y="2218"/>
                  </a:cubicBezTo>
                  <a:cubicBezTo>
                    <a:pt x="286" y="2218"/>
                    <a:pt x="345" y="2182"/>
                    <a:pt x="381" y="2123"/>
                  </a:cubicBezTo>
                  <a:cubicBezTo>
                    <a:pt x="571" y="1778"/>
                    <a:pt x="785" y="1434"/>
                    <a:pt x="1035" y="1125"/>
                  </a:cubicBezTo>
                  <a:lnTo>
                    <a:pt x="1736" y="1660"/>
                  </a:lnTo>
                  <a:cubicBezTo>
                    <a:pt x="1766" y="1685"/>
                    <a:pt x="1804" y="1698"/>
                    <a:pt x="1842" y="1698"/>
                  </a:cubicBezTo>
                  <a:cubicBezTo>
                    <a:pt x="1893" y="1698"/>
                    <a:pt x="1945" y="1676"/>
                    <a:pt x="1985" y="1636"/>
                  </a:cubicBezTo>
                  <a:cubicBezTo>
                    <a:pt x="2056" y="1576"/>
                    <a:pt x="2045" y="1458"/>
                    <a:pt x="1961" y="1410"/>
                  </a:cubicBezTo>
                  <a:lnTo>
                    <a:pt x="1260" y="875"/>
                  </a:lnTo>
                  <a:cubicBezTo>
                    <a:pt x="1450" y="661"/>
                    <a:pt x="1652" y="459"/>
                    <a:pt x="1866" y="281"/>
                  </a:cubicBezTo>
                  <a:cubicBezTo>
                    <a:pt x="1938" y="222"/>
                    <a:pt x="1938" y="103"/>
                    <a:pt x="1866" y="55"/>
                  </a:cubicBezTo>
                  <a:cubicBezTo>
                    <a:pt x="1829" y="18"/>
                    <a:pt x="1782" y="0"/>
                    <a:pt x="1735" y="0"/>
                  </a:cubicBezTo>
                  <a:close/>
                </a:path>
              </a:pathLst>
            </a:custGeom>
            <a:solidFill>
              <a:srgbClr val="C5E9B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" name="Google Shape;73;p2"/>
          <p:cNvGrpSpPr/>
          <p:nvPr/>
        </p:nvGrpSpPr>
        <p:grpSpPr>
          <a:xfrm rot="7183577">
            <a:off x="2656878" y="-216737"/>
            <a:ext cx="830722" cy="826612"/>
            <a:chOff x="4636900" y="2064950"/>
            <a:chExt cx="179650" cy="178775"/>
          </a:xfrm>
        </p:grpSpPr>
        <p:sp>
          <p:nvSpPr>
            <p:cNvPr id="74" name="Google Shape;74;p2"/>
            <p:cNvSpPr/>
            <p:nvPr/>
          </p:nvSpPr>
          <p:spPr>
            <a:xfrm>
              <a:off x="4636900" y="2117775"/>
              <a:ext cx="179650" cy="50250"/>
            </a:xfrm>
            <a:custGeom>
              <a:avLst/>
              <a:gdLst/>
              <a:ahLst/>
              <a:cxnLst/>
              <a:rect l="l" t="t" r="r" b="b"/>
              <a:pathLst>
                <a:path w="7186" h="2010" extrusionOk="0">
                  <a:moveTo>
                    <a:pt x="4064" y="1"/>
                  </a:moveTo>
                  <a:cubicBezTo>
                    <a:pt x="3990" y="1"/>
                    <a:pt x="3934" y="65"/>
                    <a:pt x="3934" y="143"/>
                  </a:cubicBezTo>
                  <a:cubicBezTo>
                    <a:pt x="3934" y="213"/>
                    <a:pt x="3986" y="283"/>
                    <a:pt x="4073" y="283"/>
                  </a:cubicBezTo>
                  <a:cubicBezTo>
                    <a:pt x="4266" y="300"/>
                    <a:pt x="4458" y="335"/>
                    <a:pt x="4650" y="370"/>
                  </a:cubicBezTo>
                  <a:cubicBezTo>
                    <a:pt x="4659" y="373"/>
                    <a:pt x="4669" y="374"/>
                    <a:pt x="4678" y="374"/>
                  </a:cubicBezTo>
                  <a:cubicBezTo>
                    <a:pt x="4741" y="374"/>
                    <a:pt x="4808" y="324"/>
                    <a:pt x="4808" y="248"/>
                  </a:cubicBezTo>
                  <a:cubicBezTo>
                    <a:pt x="4825" y="161"/>
                    <a:pt x="4773" y="91"/>
                    <a:pt x="4703" y="73"/>
                  </a:cubicBezTo>
                  <a:cubicBezTo>
                    <a:pt x="4493" y="38"/>
                    <a:pt x="4301" y="21"/>
                    <a:pt x="4091" y="3"/>
                  </a:cubicBezTo>
                  <a:cubicBezTo>
                    <a:pt x="4082" y="1"/>
                    <a:pt x="4073" y="1"/>
                    <a:pt x="4064" y="1"/>
                  </a:cubicBezTo>
                  <a:close/>
                  <a:moveTo>
                    <a:pt x="3182" y="21"/>
                  </a:moveTo>
                  <a:cubicBezTo>
                    <a:pt x="2972" y="38"/>
                    <a:pt x="2762" y="73"/>
                    <a:pt x="2570" y="126"/>
                  </a:cubicBezTo>
                  <a:cubicBezTo>
                    <a:pt x="2500" y="143"/>
                    <a:pt x="2448" y="230"/>
                    <a:pt x="2465" y="300"/>
                  </a:cubicBezTo>
                  <a:cubicBezTo>
                    <a:pt x="2480" y="361"/>
                    <a:pt x="2535" y="409"/>
                    <a:pt x="2606" y="409"/>
                  </a:cubicBezTo>
                  <a:cubicBezTo>
                    <a:pt x="2617" y="409"/>
                    <a:pt x="2628" y="408"/>
                    <a:pt x="2640" y="405"/>
                  </a:cubicBezTo>
                  <a:cubicBezTo>
                    <a:pt x="2815" y="370"/>
                    <a:pt x="3007" y="335"/>
                    <a:pt x="3199" y="318"/>
                  </a:cubicBezTo>
                  <a:cubicBezTo>
                    <a:pt x="3287" y="300"/>
                    <a:pt x="3339" y="230"/>
                    <a:pt x="3339" y="143"/>
                  </a:cubicBezTo>
                  <a:cubicBezTo>
                    <a:pt x="3322" y="73"/>
                    <a:pt x="3252" y="21"/>
                    <a:pt x="3182" y="21"/>
                  </a:cubicBezTo>
                  <a:close/>
                  <a:moveTo>
                    <a:pt x="5518" y="322"/>
                  </a:moveTo>
                  <a:cubicBezTo>
                    <a:pt x="5465" y="322"/>
                    <a:pt x="5415" y="354"/>
                    <a:pt x="5402" y="405"/>
                  </a:cubicBezTo>
                  <a:cubicBezTo>
                    <a:pt x="5367" y="493"/>
                    <a:pt x="5402" y="563"/>
                    <a:pt x="5472" y="598"/>
                  </a:cubicBezTo>
                  <a:cubicBezTo>
                    <a:pt x="5664" y="668"/>
                    <a:pt x="5839" y="755"/>
                    <a:pt x="6014" y="842"/>
                  </a:cubicBezTo>
                  <a:cubicBezTo>
                    <a:pt x="6033" y="852"/>
                    <a:pt x="6053" y="856"/>
                    <a:pt x="6072" y="856"/>
                  </a:cubicBezTo>
                  <a:cubicBezTo>
                    <a:pt x="6127" y="856"/>
                    <a:pt x="6181" y="824"/>
                    <a:pt x="6206" y="772"/>
                  </a:cubicBezTo>
                  <a:cubicBezTo>
                    <a:pt x="6241" y="702"/>
                    <a:pt x="6206" y="615"/>
                    <a:pt x="6136" y="580"/>
                  </a:cubicBezTo>
                  <a:cubicBezTo>
                    <a:pt x="5961" y="493"/>
                    <a:pt x="5769" y="405"/>
                    <a:pt x="5577" y="335"/>
                  </a:cubicBezTo>
                  <a:cubicBezTo>
                    <a:pt x="5558" y="326"/>
                    <a:pt x="5538" y="322"/>
                    <a:pt x="5518" y="322"/>
                  </a:cubicBezTo>
                  <a:close/>
                  <a:moveTo>
                    <a:pt x="1755" y="409"/>
                  </a:moveTo>
                  <a:cubicBezTo>
                    <a:pt x="1735" y="409"/>
                    <a:pt x="1715" y="413"/>
                    <a:pt x="1696" y="423"/>
                  </a:cubicBezTo>
                  <a:cubicBezTo>
                    <a:pt x="1504" y="510"/>
                    <a:pt x="1329" y="598"/>
                    <a:pt x="1154" y="720"/>
                  </a:cubicBezTo>
                  <a:cubicBezTo>
                    <a:pt x="1084" y="755"/>
                    <a:pt x="1067" y="842"/>
                    <a:pt x="1119" y="912"/>
                  </a:cubicBezTo>
                  <a:cubicBezTo>
                    <a:pt x="1142" y="959"/>
                    <a:pt x="1189" y="982"/>
                    <a:pt x="1238" y="982"/>
                  </a:cubicBezTo>
                  <a:cubicBezTo>
                    <a:pt x="1263" y="982"/>
                    <a:pt x="1288" y="976"/>
                    <a:pt x="1311" y="965"/>
                  </a:cubicBezTo>
                  <a:cubicBezTo>
                    <a:pt x="1469" y="860"/>
                    <a:pt x="1643" y="772"/>
                    <a:pt x="1818" y="685"/>
                  </a:cubicBezTo>
                  <a:cubicBezTo>
                    <a:pt x="1888" y="650"/>
                    <a:pt x="1923" y="563"/>
                    <a:pt x="1888" y="493"/>
                  </a:cubicBezTo>
                  <a:cubicBezTo>
                    <a:pt x="1863" y="442"/>
                    <a:pt x="1809" y="409"/>
                    <a:pt x="1755" y="409"/>
                  </a:cubicBezTo>
                  <a:close/>
                  <a:moveTo>
                    <a:pt x="6809" y="1067"/>
                  </a:moveTo>
                  <a:cubicBezTo>
                    <a:pt x="6767" y="1067"/>
                    <a:pt x="6724" y="1085"/>
                    <a:pt x="6696" y="1122"/>
                  </a:cubicBezTo>
                  <a:cubicBezTo>
                    <a:pt x="6643" y="1174"/>
                    <a:pt x="6661" y="1262"/>
                    <a:pt x="6713" y="1314"/>
                  </a:cubicBezTo>
                  <a:cubicBezTo>
                    <a:pt x="6783" y="1384"/>
                    <a:pt x="6853" y="1437"/>
                    <a:pt x="6923" y="1507"/>
                  </a:cubicBezTo>
                  <a:cubicBezTo>
                    <a:pt x="6949" y="1533"/>
                    <a:pt x="6984" y="1546"/>
                    <a:pt x="7021" y="1546"/>
                  </a:cubicBezTo>
                  <a:cubicBezTo>
                    <a:pt x="7058" y="1546"/>
                    <a:pt x="7098" y="1533"/>
                    <a:pt x="7133" y="1507"/>
                  </a:cubicBezTo>
                  <a:cubicBezTo>
                    <a:pt x="7185" y="1454"/>
                    <a:pt x="7185" y="1367"/>
                    <a:pt x="7133" y="1297"/>
                  </a:cubicBezTo>
                  <a:cubicBezTo>
                    <a:pt x="7063" y="1227"/>
                    <a:pt x="6975" y="1157"/>
                    <a:pt x="6905" y="1105"/>
                  </a:cubicBezTo>
                  <a:cubicBezTo>
                    <a:pt x="6881" y="1080"/>
                    <a:pt x="6845" y="1067"/>
                    <a:pt x="6809" y="1067"/>
                  </a:cubicBezTo>
                  <a:close/>
                  <a:moveTo>
                    <a:pt x="542" y="1258"/>
                  </a:moveTo>
                  <a:cubicBezTo>
                    <a:pt x="503" y="1258"/>
                    <a:pt x="463" y="1271"/>
                    <a:pt x="437" y="1297"/>
                  </a:cubicBezTo>
                  <a:cubicBezTo>
                    <a:pt x="297" y="1454"/>
                    <a:pt x="175" y="1612"/>
                    <a:pt x="53" y="1786"/>
                  </a:cubicBezTo>
                  <a:cubicBezTo>
                    <a:pt x="0" y="1839"/>
                    <a:pt x="18" y="1944"/>
                    <a:pt x="88" y="1979"/>
                  </a:cubicBezTo>
                  <a:cubicBezTo>
                    <a:pt x="115" y="1999"/>
                    <a:pt x="146" y="2009"/>
                    <a:pt x="174" y="2009"/>
                  </a:cubicBezTo>
                  <a:cubicBezTo>
                    <a:pt x="218" y="2009"/>
                    <a:pt x="259" y="1986"/>
                    <a:pt x="280" y="1944"/>
                  </a:cubicBezTo>
                  <a:cubicBezTo>
                    <a:pt x="402" y="1786"/>
                    <a:pt x="525" y="1646"/>
                    <a:pt x="647" y="1507"/>
                  </a:cubicBezTo>
                  <a:cubicBezTo>
                    <a:pt x="699" y="1437"/>
                    <a:pt x="699" y="1349"/>
                    <a:pt x="647" y="1297"/>
                  </a:cubicBezTo>
                  <a:cubicBezTo>
                    <a:pt x="621" y="1271"/>
                    <a:pt x="581" y="1258"/>
                    <a:pt x="542" y="1258"/>
                  </a:cubicBezTo>
                  <a:close/>
                </a:path>
              </a:pathLst>
            </a:custGeom>
            <a:solidFill>
              <a:srgbClr val="C5E9B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4637775" y="2064950"/>
              <a:ext cx="178325" cy="178775"/>
            </a:xfrm>
            <a:custGeom>
              <a:avLst/>
              <a:gdLst/>
              <a:ahLst/>
              <a:cxnLst/>
              <a:rect l="l" t="t" r="r" b="b"/>
              <a:pathLst>
                <a:path w="7133" h="7151" extrusionOk="0">
                  <a:moveTo>
                    <a:pt x="3566" y="298"/>
                  </a:moveTo>
                  <a:cubicBezTo>
                    <a:pt x="4475" y="298"/>
                    <a:pt x="5297" y="665"/>
                    <a:pt x="5891" y="1260"/>
                  </a:cubicBezTo>
                  <a:cubicBezTo>
                    <a:pt x="6486" y="1854"/>
                    <a:pt x="6853" y="2676"/>
                    <a:pt x="6853" y="3585"/>
                  </a:cubicBezTo>
                  <a:cubicBezTo>
                    <a:pt x="6853" y="4494"/>
                    <a:pt x="6486" y="5298"/>
                    <a:pt x="5891" y="5892"/>
                  </a:cubicBezTo>
                  <a:cubicBezTo>
                    <a:pt x="5297" y="6487"/>
                    <a:pt x="4475" y="6854"/>
                    <a:pt x="3566" y="6854"/>
                  </a:cubicBezTo>
                  <a:cubicBezTo>
                    <a:pt x="2657" y="6854"/>
                    <a:pt x="1836" y="6487"/>
                    <a:pt x="1241" y="5892"/>
                  </a:cubicBezTo>
                  <a:cubicBezTo>
                    <a:pt x="647" y="5298"/>
                    <a:pt x="280" y="4494"/>
                    <a:pt x="280" y="3585"/>
                  </a:cubicBezTo>
                  <a:cubicBezTo>
                    <a:pt x="280" y="2676"/>
                    <a:pt x="647" y="1854"/>
                    <a:pt x="1241" y="1260"/>
                  </a:cubicBezTo>
                  <a:cubicBezTo>
                    <a:pt x="1836" y="665"/>
                    <a:pt x="2657" y="298"/>
                    <a:pt x="3566" y="298"/>
                  </a:cubicBezTo>
                  <a:close/>
                  <a:moveTo>
                    <a:pt x="3566" y="1"/>
                  </a:moveTo>
                  <a:cubicBezTo>
                    <a:pt x="1591" y="1"/>
                    <a:pt x="0" y="1609"/>
                    <a:pt x="0" y="3585"/>
                  </a:cubicBezTo>
                  <a:cubicBezTo>
                    <a:pt x="0" y="5560"/>
                    <a:pt x="1591" y="7151"/>
                    <a:pt x="3566" y="7151"/>
                  </a:cubicBezTo>
                  <a:cubicBezTo>
                    <a:pt x="5542" y="7151"/>
                    <a:pt x="7133" y="5560"/>
                    <a:pt x="7133" y="3585"/>
                  </a:cubicBezTo>
                  <a:cubicBezTo>
                    <a:pt x="7133" y="1609"/>
                    <a:pt x="5542" y="1"/>
                    <a:pt x="3566" y="1"/>
                  </a:cubicBezTo>
                  <a:close/>
                </a:path>
              </a:pathLst>
            </a:custGeom>
            <a:solidFill>
              <a:srgbClr val="C5E9B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4636900" y="2149250"/>
              <a:ext cx="179650" cy="49475"/>
            </a:xfrm>
            <a:custGeom>
              <a:avLst/>
              <a:gdLst/>
              <a:ahLst/>
              <a:cxnLst/>
              <a:rect l="l" t="t" r="r" b="b"/>
              <a:pathLst>
                <a:path w="7186" h="1979" extrusionOk="0">
                  <a:moveTo>
                    <a:pt x="7012" y="0"/>
                  </a:moveTo>
                  <a:cubicBezTo>
                    <a:pt x="6972" y="0"/>
                    <a:pt x="6933" y="18"/>
                    <a:pt x="6905" y="55"/>
                  </a:cubicBezTo>
                  <a:cubicBezTo>
                    <a:pt x="6154" y="1034"/>
                    <a:pt x="4912" y="1559"/>
                    <a:pt x="3671" y="1664"/>
                  </a:cubicBezTo>
                  <a:cubicBezTo>
                    <a:pt x="3566" y="1681"/>
                    <a:pt x="3444" y="1681"/>
                    <a:pt x="3322" y="1681"/>
                  </a:cubicBezTo>
                  <a:cubicBezTo>
                    <a:pt x="2203" y="1681"/>
                    <a:pt x="1084" y="1244"/>
                    <a:pt x="262" y="492"/>
                  </a:cubicBezTo>
                  <a:cubicBezTo>
                    <a:pt x="238" y="468"/>
                    <a:pt x="206" y="455"/>
                    <a:pt x="174" y="455"/>
                  </a:cubicBezTo>
                  <a:cubicBezTo>
                    <a:pt x="136" y="455"/>
                    <a:pt x="98" y="472"/>
                    <a:pt x="70" y="510"/>
                  </a:cubicBezTo>
                  <a:cubicBezTo>
                    <a:pt x="0" y="562"/>
                    <a:pt x="18" y="650"/>
                    <a:pt x="70" y="702"/>
                  </a:cubicBezTo>
                  <a:cubicBezTo>
                    <a:pt x="944" y="1524"/>
                    <a:pt x="2133" y="1978"/>
                    <a:pt x="3322" y="1978"/>
                  </a:cubicBezTo>
                  <a:cubicBezTo>
                    <a:pt x="3444" y="1978"/>
                    <a:pt x="3584" y="1961"/>
                    <a:pt x="3706" y="1961"/>
                  </a:cubicBezTo>
                  <a:cubicBezTo>
                    <a:pt x="5000" y="1838"/>
                    <a:pt x="6328" y="1279"/>
                    <a:pt x="7133" y="230"/>
                  </a:cubicBezTo>
                  <a:cubicBezTo>
                    <a:pt x="7185" y="178"/>
                    <a:pt x="7185" y="73"/>
                    <a:pt x="7115" y="38"/>
                  </a:cubicBezTo>
                  <a:cubicBezTo>
                    <a:pt x="7083" y="14"/>
                    <a:pt x="7046" y="0"/>
                    <a:pt x="7012" y="0"/>
                  </a:cubicBezTo>
                  <a:close/>
                </a:path>
              </a:pathLst>
            </a:custGeom>
            <a:solidFill>
              <a:srgbClr val="C5E9B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s">
  <p:cSld name="CUSTOM_3_3">
    <p:bg>
      <p:bgPr>
        <a:solidFill>
          <a:schemeClr val="lt2"/>
        </a:solidFill>
        <a:effectLst/>
      </p:bgPr>
    </p:bg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19"/>
          <p:cNvSpPr txBox="1">
            <a:spLocks noGrp="1"/>
          </p:cNvSpPr>
          <p:nvPr>
            <p:ph type="title"/>
          </p:nvPr>
        </p:nvSpPr>
        <p:spPr>
          <a:xfrm>
            <a:off x="710950" y="3544806"/>
            <a:ext cx="2320800" cy="37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Bad Script"/>
              <a:buNone/>
              <a:defRPr sz="2000" b="1">
                <a:solidFill>
                  <a:schemeClr val="accent3"/>
                </a:solidFill>
                <a:latin typeface="Bad Script"/>
                <a:ea typeface="Bad Script"/>
                <a:cs typeface="Bad Script"/>
                <a:sym typeface="Bad Scrip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Bad Script"/>
              <a:buNone/>
              <a:defRPr sz="2000">
                <a:solidFill>
                  <a:schemeClr val="accent3"/>
                </a:solidFill>
                <a:latin typeface="Bad Script"/>
                <a:ea typeface="Bad Script"/>
                <a:cs typeface="Bad Script"/>
                <a:sym typeface="Bad Scrip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Bad Script"/>
              <a:buNone/>
              <a:defRPr sz="2000">
                <a:solidFill>
                  <a:schemeClr val="accent3"/>
                </a:solidFill>
                <a:latin typeface="Bad Script"/>
                <a:ea typeface="Bad Script"/>
                <a:cs typeface="Bad Script"/>
                <a:sym typeface="Bad Scrip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Bad Script"/>
              <a:buNone/>
              <a:defRPr sz="2000">
                <a:solidFill>
                  <a:schemeClr val="accent3"/>
                </a:solidFill>
                <a:latin typeface="Bad Script"/>
                <a:ea typeface="Bad Script"/>
                <a:cs typeface="Bad Script"/>
                <a:sym typeface="Bad Scrip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Bad Script"/>
              <a:buNone/>
              <a:defRPr sz="2000">
                <a:solidFill>
                  <a:schemeClr val="accent3"/>
                </a:solidFill>
                <a:latin typeface="Bad Script"/>
                <a:ea typeface="Bad Script"/>
                <a:cs typeface="Bad Script"/>
                <a:sym typeface="Bad Scrip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Bad Script"/>
              <a:buNone/>
              <a:defRPr sz="2000">
                <a:solidFill>
                  <a:schemeClr val="accent3"/>
                </a:solidFill>
                <a:latin typeface="Bad Script"/>
                <a:ea typeface="Bad Script"/>
                <a:cs typeface="Bad Script"/>
                <a:sym typeface="Bad Scrip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Bad Script"/>
              <a:buNone/>
              <a:defRPr sz="2000">
                <a:solidFill>
                  <a:schemeClr val="accent3"/>
                </a:solidFill>
                <a:latin typeface="Bad Script"/>
                <a:ea typeface="Bad Script"/>
                <a:cs typeface="Bad Script"/>
                <a:sym typeface="Bad Scrip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Bad Script"/>
              <a:buNone/>
              <a:defRPr sz="2000">
                <a:solidFill>
                  <a:schemeClr val="accent3"/>
                </a:solidFill>
                <a:latin typeface="Bad Script"/>
                <a:ea typeface="Bad Script"/>
                <a:cs typeface="Bad Script"/>
                <a:sym typeface="Bad Scrip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Bad Script"/>
              <a:buNone/>
              <a:defRPr sz="2000">
                <a:solidFill>
                  <a:schemeClr val="accent3"/>
                </a:solidFill>
                <a:latin typeface="Bad Script"/>
                <a:ea typeface="Bad Script"/>
                <a:cs typeface="Bad Script"/>
                <a:sym typeface="Bad Script"/>
              </a:defRPr>
            </a:lvl9pPr>
          </a:lstStyle>
          <a:p>
            <a:endParaRPr/>
          </a:p>
        </p:txBody>
      </p:sp>
      <p:sp>
        <p:nvSpPr>
          <p:cNvPr id="462" name="Google Shape;462;p19"/>
          <p:cNvSpPr txBox="1">
            <a:spLocks noGrp="1"/>
          </p:cNvSpPr>
          <p:nvPr>
            <p:ph type="subTitle" idx="1"/>
          </p:nvPr>
        </p:nvSpPr>
        <p:spPr>
          <a:xfrm>
            <a:off x="776200" y="3904800"/>
            <a:ext cx="2190300" cy="7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3" name="Google Shape;463;p19"/>
          <p:cNvSpPr txBox="1">
            <a:spLocks noGrp="1"/>
          </p:cNvSpPr>
          <p:nvPr>
            <p:ph type="title" idx="2"/>
          </p:nvPr>
        </p:nvSpPr>
        <p:spPr>
          <a:xfrm>
            <a:off x="6114997" y="3544800"/>
            <a:ext cx="2320800" cy="37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Bad Script"/>
              <a:buNone/>
              <a:defRPr sz="2000" b="1">
                <a:solidFill>
                  <a:schemeClr val="accent3"/>
                </a:solidFill>
                <a:latin typeface="Bad Script"/>
                <a:ea typeface="Bad Script"/>
                <a:cs typeface="Bad Script"/>
                <a:sym typeface="Bad Scrip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Bad Script"/>
              <a:buNone/>
              <a:defRPr sz="2000">
                <a:solidFill>
                  <a:schemeClr val="accent3"/>
                </a:solidFill>
                <a:latin typeface="Bad Script"/>
                <a:ea typeface="Bad Script"/>
                <a:cs typeface="Bad Script"/>
                <a:sym typeface="Bad Scrip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Bad Script"/>
              <a:buNone/>
              <a:defRPr sz="2000">
                <a:solidFill>
                  <a:schemeClr val="accent3"/>
                </a:solidFill>
                <a:latin typeface="Bad Script"/>
                <a:ea typeface="Bad Script"/>
                <a:cs typeface="Bad Script"/>
                <a:sym typeface="Bad Scrip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Bad Script"/>
              <a:buNone/>
              <a:defRPr sz="2000">
                <a:solidFill>
                  <a:schemeClr val="accent3"/>
                </a:solidFill>
                <a:latin typeface="Bad Script"/>
                <a:ea typeface="Bad Script"/>
                <a:cs typeface="Bad Script"/>
                <a:sym typeface="Bad Scrip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Bad Script"/>
              <a:buNone/>
              <a:defRPr sz="2000">
                <a:solidFill>
                  <a:schemeClr val="accent3"/>
                </a:solidFill>
                <a:latin typeface="Bad Script"/>
                <a:ea typeface="Bad Script"/>
                <a:cs typeface="Bad Script"/>
                <a:sym typeface="Bad Scrip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Bad Script"/>
              <a:buNone/>
              <a:defRPr sz="2000">
                <a:solidFill>
                  <a:schemeClr val="accent3"/>
                </a:solidFill>
                <a:latin typeface="Bad Script"/>
                <a:ea typeface="Bad Script"/>
                <a:cs typeface="Bad Script"/>
                <a:sym typeface="Bad Scrip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Bad Script"/>
              <a:buNone/>
              <a:defRPr sz="2000">
                <a:solidFill>
                  <a:schemeClr val="accent3"/>
                </a:solidFill>
                <a:latin typeface="Bad Script"/>
                <a:ea typeface="Bad Script"/>
                <a:cs typeface="Bad Script"/>
                <a:sym typeface="Bad Scrip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Bad Script"/>
              <a:buNone/>
              <a:defRPr sz="2000">
                <a:solidFill>
                  <a:schemeClr val="accent3"/>
                </a:solidFill>
                <a:latin typeface="Bad Script"/>
                <a:ea typeface="Bad Script"/>
                <a:cs typeface="Bad Script"/>
                <a:sym typeface="Bad Scrip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Bad Script"/>
              <a:buNone/>
              <a:defRPr sz="2000">
                <a:solidFill>
                  <a:schemeClr val="accent3"/>
                </a:solidFill>
                <a:latin typeface="Bad Script"/>
                <a:ea typeface="Bad Script"/>
                <a:cs typeface="Bad Script"/>
                <a:sym typeface="Bad Script"/>
              </a:defRPr>
            </a:lvl9pPr>
          </a:lstStyle>
          <a:p>
            <a:endParaRPr/>
          </a:p>
        </p:txBody>
      </p:sp>
      <p:sp>
        <p:nvSpPr>
          <p:cNvPr id="464" name="Google Shape;464;p19"/>
          <p:cNvSpPr txBox="1">
            <a:spLocks noGrp="1"/>
          </p:cNvSpPr>
          <p:nvPr>
            <p:ph type="subTitle" idx="3"/>
          </p:nvPr>
        </p:nvSpPr>
        <p:spPr>
          <a:xfrm>
            <a:off x="6180247" y="3904800"/>
            <a:ext cx="2190300" cy="7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5" name="Google Shape;465;p19"/>
          <p:cNvSpPr txBox="1">
            <a:spLocks noGrp="1"/>
          </p:cNvSpPr>
          <p:nvPr>
            <p:ph type="title" idx="4"/>
          </p:nvPr>
        </p:nvSpPr>
        <p:spPr>
          <a:xfrm>
            <a:off x="3412662" y="3544814"/>
            <a:ext cx="2320800" cy="37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Bad Script"/>
              <a:buNone/>
              <a:defRPr sz="2000" b="1">
                <a:solidFill>
                  <a:schemeClr val="accent3"/>
                </a:solidFill>
                <a:latin typeface="Bad Script"/>
                <a:ea typeface="Bad Script"/>
                <a:cs typeface="Bad Script"/>
                <a:sym typeface="Bad Scrip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Bad Script"/>
              <a:buNone/>
              <a:defRPr sz="2000">
                <a:solidFill>
                  <a:schemeClr val="accent3"/>
                </a:solidFill>
                <a:latin typeface="Bad Script"/>
                <a:ea typeface="Bad Script"/>
                <a:cs typeface="Bad Script"/>
                <a:sym typeface="Bad Scrip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Bad Script"/>
              <a:buNone/>
              <a:defRPr sz="2000">
                <a:solidFill>
                  <a:schemeClr val="accent3"/>
                </a:solidFill>
                <a:latin typeface="Bad Script"/>
                <a:ea typeface="Bad Script"/>
                <a:cs typeface="Bad Script"/>
                <a:sym typeface="Bad Scrip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Bad Script"/>
              <a:buNone/>
              <a:defRPr sz="2000">
                <a:solidFill>
                  <a:schemeClr val="accent3"/>
                </a:solidFill>
                <a:latin typeface="Bad Script"/>
                <a:ea typeface="Bad Script"/>
                <a:cs typeface="Bad Script"/>
                <a:sym typeface="Bad Scrip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Bad Script"/>
              <a:buNone/>
              <a:defRPr sz="2000">
                <a:solidFill>
                  <a:schemeClr val="accent3"/>
                </a:solidFill>
                <a:latin typeface="Bad Script"/>
                <a:ea typeface="Bad Script"/>
                <a:cs typeface="Bad Script"/>
                <a:sym typeface="Bad Scrip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Bad Script"/>
              <a:buNone/>
              <a:defRPr sz="2000">
                <a:solidFill>
                  <a:schemeClr val="accent3"/>
                </a:solidFill>
                <a:latin typeface="Bad Script"/>
                <a:ea typeface="Bad Script"/>
                <a:cs typeface="Bad Script"/>
                <a:sym typeface="Bad Scrip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Bad Script"/>
              <a:buNone/>
              <a:defRPr sz="2000">
                <a:solidFill>
                  <a:schemeClr val="accent3"/>
                </a:solidFill>
                <a:latin typeface="Bad Script"/>
                <a:ea typeface="Bad Script"/>
                <a:cs typeface="Bad Script"/>
                <a:sym typeface="Bad Scrip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Bad Script"/>
              <a:buNone/>
              <a:defRPr sz="2000">
                <a:solidFill>
                  <a:schemeClr val="accent3"/>
                </a:solidFill>
                <a:latin typeface="Bad Script"/>
                <a:ea typeface="Bad Script"/>
                <a:cs typeface="Bad Script"/>
                <a:sym typeface="Bad Scrip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Bad Script"/>
              <a:buNone/>
              <a:defRPr sz="2000">
                <a:solidFill>
                  <a:schemeClr val="accent3"/>
                </a:solidFill>
                <a:latin typeface="Bad Script"/>
                <a:ea typeface="Bad Script"/>
                <a:cs typeface="Bad Script"/>
                <a:sym typeface="Bad Script"/>
              </a:defRPr>
            </a:lvl9pPr>
          </a:lstStyle>
          <a:p>
            <a:endParaRPr/>
          </a:p>
        </p:txBody>
      </p:sp>
      <p:sp>
        <p:nvSpPr>
          <p:cNvPr id="466" name="Google Shape;466;p19"/>
          <p:cNvSpPr txBox="1">
            <a:spLocks noGrp="1"/>
          </p:cNvSpPr>
          <p:nvPr>
            <p:ph type="subTitle" idx="5"/>
          </p:nvPr>
        </p:nvSpPr>
        <p:spPr>
          <a:xfrm>
            <a:off x="3477913" y="3904800"/>
            <a:ext cx="2190300" cy="7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7" name="Google Shape;467;p19"/>
          <p:cNvSpPr txBox="1">
            <a:spLocks noGrp="1"/>
          </p:cNvSpPr>
          <p:nvPr>
            <p:ph type="title" idx="6"/>
          </p:nvPr>
        </p:nvSpPr>
        <p:spPr>
          <a:xfrm>
            <a:off x="720000" y="539500"/>
            <a:ext cx="7704000" cy="37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accent1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68" name="Google Shape;468;p19"/>
          <p:cNvSpPr txBox="1">
            <a:spLocks noGrp="1"/>
          </p:cNvSpPr>
          <p:nvPr>
            <p:ph type="title" idx="7" hasCustomPrompt="1"/>
          </p:nvPr>
        </p:nvSpPr>
        <p:spPr>
          <a:xfrm>
            <a:off x="843100" y="2577850"/>
            <a:ext cx="2056500" cy="859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Bad Script"/>
              <a:buNone/>
              <a:defRPr sz="4000" b="1">
                <a:solidFill>
                  <a:schemeClr val="accent3"/>
                </a:solidFill>
                <a:latin typeface="Bad Script"/>
                <a:ea typeface="Bad Script"/>
                <a:cs typeface="Bad Script"/>
                <a:sym typeface="Bad Scrip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Bad Script"/>
              <a:buNone/>
              <a:defRPr sz="4000" b="1">
                <a:solidFill>
                  <a:schemeClr val="accent3"/>
                </a:solidFill>
                <a:latin typeface="Bad Script"/>
                <a:ea typeface="Bad Script"/>
                <a:cs typeface="Bad Script"/>
                <a:sym typeface="Bad Scrip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Bad Script"/>
              <a:buNone/>
              <a:defRPr sz="4000" b="1">
                <a:solidFill>
                  <a:schemeClr val="accent3"/>
                </a:solidFill>
                <a:latin typeface="Bad Script"/>
                <a:ea typeface="Bad Script"/>
                <a:cs typeface="Bad Script"/>
                <a:sym typeface="Bad Scrip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Bad Script"/>
              <a:buNone/>
              <a:defRPr sz="4000" b="1">
                <a:solidFill>
                  <a:schemeClr val="accent3"/>
                </a:solidFill>
                <a:latin typeface="Bad Script"/>
                <a:ea typeface="Bad Script"/>
                <a:cs typeface="Bad Script"/>
                <a:sym typeface="Bad Scrip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Bad Script"/>
              <a:buNone/>
              <a:defRPr sz="4000" b="1">
                <a:solidFill>
                  <a:schemeClr val="accent3"/>
                </a:solidFill>
                <a:latin typeface="Bad Script"/>
                <a:ea typeface="Bad Script"/>
                <a:cs typeface="Bad Script"/>
                <a:sym typeface="Bad Scrip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Bad Script"/>
              <a:buNone/>
              <a:defRPr sz="4000" b="1">
                <a:solidFill>
                  <a:schemeClr val="accent3"/>
                </a:solidFill>
                <a:latin typeface="Bad Script"/>
                <a:ea typeface="Bad Script"/>
                <a:cs typeface="Bad Script"/>
                <a:sym typeface="Bad Scrip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Bad Script"/>
              <a:buNone/>
              <a:defRPr sz="4000" b="1">
                <a:solidFill>
                  <a:schemeClr val="accent3"/>
                </a:solidFill>
                <a:latin typeface="Bad Script"/>
                <a:ea typeface="Bad Script"/>
                <a:cs typeface="Bad Script"/>
                <a:sym typeface="Bad Scrip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Bad Script"/>
              <a:buNone/>
              <a:defRPr sz="4000" b="1">
                <a:solidFill>
                  <a:schemeClr val="accent3"/>
                </a:solidFill>
                <a:latin typeface="Bad Script"/>
                <a:ea typeface="Bad Script"/>
                <a:cs typeface="Bad Script"/>
                <a:sym typeface="Bad Scrip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Bad Script"/>
              <a:buNone/>
              <a:defRPr sz="4000" b="1">
                <a:solidFill>
                  <a:schemeClr val="accent3"/>
                </a:solidFill>
                <a:latin typeface="Bad Script"/>
                <a:ea typeface="Bad Script"/>
                <a:cs typeface="Bad Script"/>
                <a:sym typeface="Bad Script"/>
              </a:defRPr>
            </a:lvl9pPr>
          </a:lstStyle>
          <a:p>
            <a:r>
              <a:t>xx%</a:t>
            </a:r>
          </a:p>
        </p:txBody>
      </p:sp>
      <p:sp>
        <p:nvSpPr>
          <p:cNvPr id="469" name="Google Shape;469;p19"/>
          <p:cNvSpPr txBox="1">
            <a:spLocks noGrp="1"/>
          </p:cNvSpPr>
          <p:nvPr>
            <p:ph type="title" idx="8" hasCustomPrompt="1"/>
          </p:nvPr>
        </p:nvSpPr>
        <p:spPr>
          <a:xfrm>
            <a:off x="3544808" y="2577850"/>
            <a:ext cx="2056500" cy="864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Bad Script"/>
              <a:buNone/>
              <a:defRPr sz="4000" b="1">
                <a:solidFill>
                  <a:schemeClr val="accent3"/>
                </a:solidFill>
                <a:latin typeface="Bad Script"/>
                <a:ea typeface="Bad Script"/>
                <a:cs typeface="Bad Script"/>
                <a:sym typeface="Bad Scrip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Bad Script"/>
              <a:buNone/>
              <a:defRPr sz="4000" b="1">
                <a:solidFill>
                  <a:schemeClr val="accent3"/>
                </a:solidFill>
                <a:latin typeface="Bad Script"/>
                <a:ea typeface="Bad Script"/>
                <a:cs typeface="Bad Script"/>
                <a:sym typeface="Bad Scrip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Bad Script"/>
              <a:buNone/>
              <a:defRPr sz="4000" b="1">
                <a:solidFill>
                  <a:schemeClr val="accent3"/>
                </a:solidFill>
                <a:latin typeface="Bad Script"/>
                <a:ea typeface="Bad Script"/>
                <a:cs typeface="Bad Script"/>
                <a:sym typeface="Bad Scrip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Bad Script"/>
              <a:buNone/>
              <a:defRPr sz="4000" b="1">
                <a:solidFill>
                  <a:schemeClr val="accent3"/>
                </a:solidFill>
                <a:latin typeface="Bad Script"/>
                <a:ea typeface="Bad Script"/>
                <a:cs typeface="Bad Script"/>
                <a:sym typeface="Bad Scrip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Bad Script"/>
              <a:buNone/>
              <a:defRPr sz="4000" b="1">
                <a:solidFill>
                  <a:schemeClr val="accent3"/>
                </a:solidFill>
                <a:latin typeface="Bad Script"/>
                <a:ea typeface="Bad Script"/>
                <a:cs typeface="Bad Script"/>
                <a:sym typeface="Bad Scrip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Bad Script"/>
              <a:buNone/>
              <a:defRPr sz="4000" b="1">
                <a:solidFill>
                  <a:schemeClr val="accent3"/>
                </a:solidFill>
                <a:latin typeface="Bad Script"/>
                <a:ea typeface="Bad Script"/>
                <a:cs typeface="Bad Script"/>
                <a:sym typeface="Bad Scrip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Bad Script"/>
              <a:buNone/>
              <a:defRPr sz="4000" b="1">
                <a:solidFill>
                  <a:schemeClr val="accent3"/>
                </a:solidFill>
                <a:latin typeface="Bad Script"/>
                <a:ea typeface="Bad Script"/>
                <a:cs typeface="Bad Script"/>
                <a:sym typeface="Bad Scrip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Bad Script"/>
              <a:buNone/>
              <a:defRPr sz="4000" b="1">
                <a:solidFill>
                  <a:schemeClr val="accent3"/>
                </a:solidFill>
                <a:latin typeface="Bad Script"/>
                <a:ea typeface="Bad Script"/>
                <a:cs typeface="Bad Script"/>
                <a:sym typeface="Bad Scrip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Bad Script"/>
              <a:buNone/>
              <a:defRPr sz="4000" b="1">
                <a:solidFill>
                  <a:schemeClr val="accent3"/>
                </a:solidFill>
                <a:latin typeface="Bad Script"/>
                <a:ea typeface="Bad Script"/>
                <a:cs typeface="Bad Script"/>
                <a:sym typeface="Bad Script"/>
              </a:defRPr>
            </a:lvl9pPr>
          </a:lstStyle>
          <a:p>
            <a:r>
              <a:t>xx%</a:t>
            </a:r>
          </a:p>
        </p:txBody>
      </p:sp>
      <p:sp>
        <p:nvSpPr>
          <p:cNvPr id="470" name="Google Shape;470;p19"/>
          <p:cNvSpPr txBox="1">
            <a:spLocks noGrp="1"/>
          </p:cNvSpPr>
          <p:nvPr>
            <p:ph type="title" idx="9" hasCustomPrompt="1"/>
          </p:nvPr>
        </p:nvSpPr>
        <p:spPr>
          <a:xfrm>
            <a:off x="6246839" y="2577850"/>
            <a:ext cx="2057100" cy="864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Bad Script"/>
              <a:buNone/>
              <a:defRPr sz="4000" b="1">
                <a:solidFill>
                  <a:schemeClr val="accent3"/>
                </a:solidFill>
                <a:latin typeface="Bad Script"/>
                <a:ea typeface="Bad Script"/>
                <a:cs typeface="Bad Script"/>
                <a:sym typeface="Bad Scrip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Bad Script"/>
              <a:buNone/>
              <a:defRPr sz="4000" b="1">
                <a:solidFill>
                  <a:schemeClr val="accent3"/>
                </a:solidFill>
                <a:latin typeface="Bad Script"/>
                <a:ea typeface="Bad Script"/>
                <a:cs typeface="Bad Script"/>
                <a:sym typeface="Bad Scrip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Bad Script"/>
              <a:buNone/>
              <a:defRPr sz="4000" b="1">
                <a:solidFill>
                  <a:schemeClr val="accent3"/>
                </a:solidFill>
                <a:latin typeface="Bad Script"/>
                <a:ea typeface="Bad Script"/>
                <a:cs typeface="Bad Script"/>
                <a:sym typeface="Bad Scrip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Bad Script"/>
              <a:buNone/>
              <a:defRPr sz="4000" b="1">
                <a:solidFill>
                  <a:schemeClr val="accent3"/>
                </a:solidFill>
                <a:latin typeface="Bad Script"/>
                <a:ea typeface="Bad Script"/>
                <a:cs typeface="Bad Script"/>
                <a:sym typeface="Bad Scrip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Bad Script"/>
              <a:buNone/>
              <a:defRPr sz="4000" b="1">
                <a:solidFill>
                  <a:schemeClr val="accent3"/>
                </a:solidFill>
                <a:latin typeface="Bad Script"/>
                <a:ea typeface="Bad Script"/>
                <a:cs typeface="Bad Script"/>
                <a:sym typeface="Bad Scrip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Bad Script"/>
              <a:buNone/>
              <a:defRPr sz="4000" b="1">
                <a:solidFill>
                  <a:schemeClr val="accent3"/>
                </a:solidFill>
                <a:latin typeface="Bad Script"/>
                <a:ea typeface="Bad Script"/>
                <a:cs typeface="Bad Script"/>
                <a:sym typeface="Bad Scrip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Bad Script"/>
              <a:buNone/>
              <a:defRPr sz="4000" b="1">
                <a:solidFill>
                  <a:schemeClr val="accent3"/>
                </a:solidFill>
                <a:latin typeface="Bad Script"/>
                <a:ea typeface="Bad Script"/>
                <a:cs typeface="Bad Script"/>
                <a:sym typeface="Bad Scrip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Bad Script"/>
              <a:buNone/>
              <a:defRPr sz="4000" b="1">
                <a:solidFill>
                  <a:schemeClr val="accent3"/>
                </a:solidFill>
                <a:latin typeface="Bad Script"/>
                <a:ea typeface="Bad Script"/>
                <a:cs typeface="Bad Script"/>
                <a:sym typeface="Bad Scrip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Bad Script"/>
              <a:buNone/>
              <a:defRPr sz="4000" b="1">
                <a:solidFill>
                  <a:schemeClr val="accent3"/>
                </a:solidFill>
                <a:latin typeface="Bad Script"/>
                <a:ea typeface="Bad Script"/>
                <a:cs typeface="Bad Script"/>
                <a:sym typeface="Bad Script"/>
              </a:defRPr>
            </a:lvl9pPr>
          </a:lstStyle>
          <a:p>
            <a:r>
              <a:t>xx%</a:t>
            </a:r>
          </a:p>
        </p:txBody>
      </p:sp>
      <p:grpSp>
        <p:nvGrpSpPr>
          <p:cNvPr id="471" name="Google Shape;471;p19"/>
          <p:cNvGrpSpPr/>
          <p:nvPr/>
        </p:nvGrpSpPr>
        <p:grpSpPr>
          <a:xfrm flipH="1">
            <a:off x="8101427" y="1079702"/>
            <a:ext cx="658687" cy="655425"/>
            <a:chOff x="4636900" y="2064950"/>
            <a:chExt cx="179650" cy="178775"/>
          </a:xfrm>
        </p:grpSpPr>
        <p:sp>
          <p:nvSpPr>
            <p:cNvPr id="472" name="Google Shape;472;p19"/>
            <p:cNvSpPr/>
            <p:nvPr/>
          </p:nvSpPr>
          <p:spPr>
            <a:xfrm>
              <a:off x="4636900" y="2117775"/>
              <a:ext cx="179650" cy="50250"/>
            </a:xfrm>
            <a:custGeom>
              <a:avLst/>
              <a:gdLst/>
              <a:ahLst/>
              <a:cxnLst/>
              <a:rect l="l" t="t" r="r" b="b"/>
              <a:pathLst>
                <a:path w="7186" h="2010" extrusionOk="0">
                  <a:moveTo>
                    <a:pt x="4064" y="1"/>
                  </a:moveTo>
                  <a:cubicBezTo>
                    <a:pt x="3990" y="1"/>
                    <a:pt x="3934" y="65"/>
                    <a:pt x="3934" y="143"/>
                  </a:cubicBezTo>
                  <a:cubicBezTo>
                    <a:pt x="3934" y="213"/>
                    <a:pt x="3986" y="283"/>
                    <a:pt x="4073" y="283"/>
                  </a:cubicBezTo>
                  <a:cubicBezTo>
                    <a:pt x="4266" y="300"/>
                    <a:pt x="4458" y="335"/>
                    <a:pt x="4650" y="370"/>
                  </a:cubicBezTo>
                  <a:cubicBezTo>
                    <a:pt x="4659" y="373"/>
                    <a:pt x="4669" y="374"/>
                    <a:pt x="4678" y="374"/>
                  </a:cubicBezTo>
                  <a:cubicBezTo>
                    <a:pt x="4741" y="374"/>
                    <a:pt x="4808" y="324"/>
                    <a:pt x="4808" y="248"/>
                  </a:cubicBezTo>
                  <a:cubicBezTo>
                    <a:pt x="4825" y="161"/>
                    <a:pt x="4773" y="91"/>
                    <a:pt x="4703" y="73"/>
                  </a:cubicBezTo>
                  <a:cubicBezTo>
                    <a:pt x="4493" y="38"/>
                    <a:pt x="4301" y="21"/>
                    <a:pt x="4091" y="3"/>
                  </a:cubicBezTo>
                  <a:cubicBezTo>
                    <a:pt x="4082" y="1"/>
                    <a:pt x="4073" y="1"/>
                    <a:pt x="4064" y="1"/>
                  </a:cubicBezTo>
                  <a:close/>
                  <a:moveTo>
                    <a:pt x="3182" y="21"/>
                  </a:moveTo>
                  <a:cubicBezTo>
                    <a:pt x="2972" y="38"/>
                    <a:pt x="2762" y="73"/>
                    <a:pt x="2570" y="126"/>
                  </a:cubicBezTo>
                  <a:cubicBezTo>
                    <a:pt x="2500" y="143"/>
                    <a:pt x="2448" y="230"/>
                    <a:pt x="2465" y="300"/>
                  </a:cubicBezTo>
                  <a:cubicBezTo>
                    <a:pt x="2480" y="361"/>
                    <a:pt x="2535" y="409"/>
                    <a:pt x="2606" y="409"/>
                  </a:cubicBezTo>
                  <a:cubicBezTo>
                    <a:pt x="2617" y="409"/>
                    <a:pt x="2628" y="408"/>
                    <a:pt x="2640" y="405"/>
                  </a:cubicBezTo>
                  <a:cubicBezTo>
                    <a:pt x="2815" y="370"/>
                    <a:pt x="3007" y="335"/>
                    <a:pt x="3199" y="318"/>
                  </a:cubicBezTo>
                  <a:cubicBezTo>
                    <a:pt x="3287" y="300"/>
                    <a:pt x="3339" y="230"/>
                    <a:pt x="3339" y="143"/>
                  </a:cubicBezTo>
                  <a:cubicBezTo>
                    <a:pt x="3322" y="73"/>
                    <a:pt x="3252" y="21"/>
                    <a:pt x="3182" y="21"/>
                  </a:cubicBezTo>
                  <a:close/>
                  <a:moveTo>
                    <a:pt x="5518" y="322"/>
                  </a:moveTo>
                  <a:cubicBezTo>
                    <a:pt x="5465" y="322"/>
                    <a:pt x="5415" y="354"/>
                    <a:pt x="5402" y="405"/>
                  </a:cubicBezTo>
                  <a:cubicBezTo>
                    <a:pt x="5367" y="493"/>
                    <a:pt x="5402" y="563"/>
                    <a:pt x="5472" y="598"/>
                  </a:cubicBezTo>
                  <a:cubicBezTo>
                    <a:pt x="5664" y="668"/>
                    <a:pt x="5839" y="755"/>
                    <a:pt x="6014" y="842"/>
                  </a:cubicBezTo>
                  <a:cubicBezTo>
                    <a:pt x="6033" y="852"/>
                    <a:pt x="6053" y="856"/>
                    <a:pt x="6072" y="856"/>
                  </a:cubicBezTo>
                  <a:cubicBezTo>
                    <a:pt x="6127" y="856"/>
                    <a:pt x="6181" y="824"/>
                    <a:pt x="6206" y="772"/>
                  </a:cubicBezTo>
                  <a:cubicBezTo>
                    <a:pt x="6241" y="702"/>
                    <a:pt x="6206" y="615"/>
                    <a:pt x="6136" y="580"/>
                  </a:cubicBezTo>
                  <a:cubicBezTo>
                    <a:pt x="5961" y="493"/>
                    <a:pt x="5769" y="405"/>
                    <a:pt x="5577" y="335"/>
                  </a:cubicBezTo>
                  <a:cubicBezTo>
                    <a:pt x="5558" y="326"/>
                    <a:pt x="5538" y="322"/>
                    <a:pt x="5518" y="322"/>
                  </a:cubicBezTo>
                  <a:close/>
                  <a:moveTo>
                    <a:pt x="1755" y="409"/>
                  </a:moveTo>
                  <a:cubicBezTo>
                    <a:pt x="1735" y="409"/>
                    <a:pt x="1715" y="413"/>
                    <a:pt x="1696" y="423"/>
                  </a:cubicBezTo>
                  <a:cubicBezTo>
                    <a:pt x="1504" y="510"/>
                    <a:pt x="1329" y="598"/>
                    <a:pt x="1154" y="720"/>
                  </a:cubicBezTo>
                  <a:cubicBezTo>
                    <a:pt x="1084" y="755"/>
                    <a:pt x="1067" y="842"/>
                    <a:pt x="1119" y="912"/>
                  </a:cubicBezTo>
                  <a:cubicBezTo>
                    <a:pt x="1142" y="959"/>
                    <a:pt x="1189" y="982"/>
                    <a:pt x="1238" y="982"/>
                  </a:cubicBezTo>
                  <a:cubicBezTo>
                    <a:pt x="1263" y="982"/>
                    <a:pt x="1288" y="976"/>
                    <a:pt x="1311" y="965"/>
                  </a:cubicBezTo>
                  <a:cubicBezTo>
                    <a:pt x="1469" y="860"/>
                    <a:pt x="1643" y="772"/>
                    <a:pt x="1818" y="685"/>
                  </a:cubicBezTo>
                  <a:cubicBezTo>
                    <a:pt x="1888" y="650"/>
                    <a:pt x="1923" y="563"/>
                    <a:pt x="1888" y="493"/>
                  </a:cubicBezTo>
                  <a:cubicBezTo>
                    <a:pt x="1863" y="442"/>
                    <a:pt x="1809" y="409"/>
                    <a:pt x="1755" y="409"/>
                  </a:cubicBezTo>
                  <a:close/>
                  <a:moveTo>
                    <a:pt x="6809" y="1067"/>
                  </a:moveTo>
                  <a:cubicBezTo>
                    <a:pt x="6767" y="1067"/>
                    <a:pt x="6724" y="1085"/>
                    <a:pt x="6696" y="1122"/>
                  </a:cubicBezTo>
                  <a:cubicBezTo>
                    <a:pt x="6643" y="1174"/>
                    <a:pt x="6661" y="1262"/>
                    <a:pt x="6713" y="1314"/>
                  </a:cubicBezTo>
                  <a:cubicBezTo>
                    <a:pt x="6783" y="1384"/>
                    <a:pt x="6853" y="1437"/>
                    <a:pt x="6923" y="1507"/>
                  </a:cubicBezTo>
                  <a:cubicBezTo>
                    <a:pt x="6949" y="1533"/>
                    <a:pt x="6984" y="1546"/>
                    <a:pt x="7021" y="1546"/>
                  </a:cubicBezTo>
                  <a:cubicBezTo>
                    <a:pt x="7058" y="1546"/>
                    <a:pt x="7098" y="1533"/>
                    <a:pt x="7133" y="1507"/>
                  </a:cubicBezTo>
                  <a:cubicBezTo>
                    <a:pt x="7185" y="1454"/>
                    <a:pt x="7185" y="1367"/>
                    <a:pt x="7133" y="1297"/>
                  </a:cubicBezTo>
                  <a:cubicBezTo>
                    <a:pt x="7063" y="1227"/>
                    <a:pt x="6975" y="1157"/>
                    <a:pt x="6905" y="1105"/>
                  </a:cubicBezTo>
                  <a:cubicBezTo>
                    <a:pt x="6881" y="1080"/>
                    <a:pt x="6845" y="1067"/>
                    <a:pt x="6809" y="1067"/>
                  </a:cubicBezTo>
                  <a:close/>
                  <a:moveTo>
                    <a:pt x="542" y="1258"/>
                  </a:moveTo>
                  <a:cubicBezTo>
                    <a:pt x="503" y="1258"/>
                    <a:pt x="463" y="1271"/>
                    <a:pt x="437" y="1297"/>
                  </a:cubicBezTo>
                  <a:cubicBezTo>
                    <a:pt x="297" y="1454"/>
                    <a:pt x="175" y="1612"/>
                    <a:pt x="53" y="1786"/>
                  </a:cubicBezTo>
                  <a:cubicBezTo>
                    <a:pt x="0" y="1839"/>
                    <a:pt x="18" y="1944"/>
                    <a:pt x="88" y="1979"/>
                  </a:cubicBezTo>
                  <a:cubicBezTo>
                    <a:pt x="115" y="1999"/>
                    <a:pt x="146" y="2009"/>
                    <a:pt x="174" y="2009"/>
                  </a:cubicBezTo>
                  <a:cubicBezTo>
                    <a:pt x="218" y="2009"/>
                    <a:pt x="259" y="1986"/>
                    <a:pt x="280" y="1944"/>
                  </a:cubicBezTo>
                  <a:cubicBezTo>
                    <a:pt x="402" y="1786"/>
                    <a:pt x="525" y="1646"/>
                    <a:pt x="647" y="1507"/>
                  </a:cubicBezTo>
                  <a:cubicBezTo>
                    <a:pt x="699" y="1437"/>
                    <a:pt x="699" y="1349"/>
                    <a:pt x="647" y="1297"/>
                  </a:cubicBezTo>
                  <a:cubicBezTo>
                    <a:pt x="621" y="1271"/>
                    <a:pt x="581" y="1258"/>
                    <a:pt x="542" y="125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19"/>
            <p:cNvSpPr/>
            <p:nvPr/>
          </p:nvSpPr>
          <p:spPr>
            <a:xfrm>
              <a:off x="4637775" y="2064950"/>
              <a:ext cx="178325" cy="178775"/>
            </a:xfrm>
            <a:custGeom>
              <a:avLst/>
              <a:gdLst/>
              <a:ahLst/>
              <a:cxnLst/>
              <a:rect l="l" t="t" r="r" b="b"/>
              <a:pathLst>
                <a:path w="7133" h="7151" extrusionOk="0">
                  <a:moveTo>
                    <a:pt x="3566" y="298"/>
                  </a:moveTo>
                  <a:cubicBezTo>
                    <a:pt x="4475" y="298"/>
                    <a:pt x="5297" y="665"/>
                    <a:pt x="5891" y="1260"/>
                  </a:cubicBezTo>
                  <a:cubicBezTo>
                    <a:pt x="6486" y="1854"/>
                    <a:pt x="6853" y="2676"/>
                    <a:pt x="6853" y="3585"/>
                  </a:cubicBezTo>
                  <a:cubicBezTo>
                    <a:pt x="6853" y="4494"/>
                    <a:pt x="6486" y="5298"/>
                    <a:pt x="5891" y="5892"/>
                  </a:cubicBezTo>
                  <a:cubicBezTo>
                    <a:pt x="5297" y="6487"/>
                    <a:pt x="4475" y="6854"/>
                    <a:pt x="3566" y="6854"/>
                  </a:cubicBezTo>
                  <a:cubicBezTo>
                    <a:pt x="2657" y="6854"/>
                    <a:pt x="1836" y="6487"/>
                    <a:pt x="1241" y="5892"/>
                  </a:cubicBezTo>
                  <a:cubicBezTo>
                    <a:pt x="647" y="5298"/>
                    <a:pt x="280" y="4494"/>
                    <a:pt x="280" y="3585"/>
                  </a:cubicBezTo>
                  <a:cubicBezTo>
                    <a:pt x="280" y="2676"/>
                    <a:pt x="647" y="1854"/>
                    <a:pt x="1241" y="1260"/>
                  </a:cubicBezTo>
                  <a:cubicBezTo>
                    <a:pt x="1836" y="665"/>
                    <a:pt x="2657" y="298"/>
                    <a:pt x="3566" y="298"/>
                  </a:cubicBezTo>
                  <a:close/>
                  <a:moveTo>
                    <a:pt x="3566" y="1"/>
                  </a:moveTo>
                  <a:cubicBezTo>
                    <a:pt x="1591" y="1"/>
                    <a:pt x="0" y="1609"/>
                    <a:pt x="0" y="3585"/>
                  </a:cubicBezTo>
                  <a:cubicBezTo>
                    <a:pt x="0" y="5560"/>
                    <a:pt x="1591" y="7151"/>
                    <a:pt x="3566" y="7151"/>
                  </a:cubicBezTo>
                  <a:cubicBezTo>
                    <a:pt x="5542" y="7151"/>
                    <a:pt x="7133" y="5560"/>
                    <a:pt x="7133" y="3585"/>
                  </a:cubicBezTo>
                  <a:cubicBezTo>
                    <a:pt x="7133" y="1609"/>
                    <a:pt x="5542" y="1"/>
                    <a:pt x="35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19"/>
            <p:cNvSpPr/>
            <p:nvPr/>
          </p:nvSpPr>
          <p:spPr>
            <a:xfrm>
              <a:off x="4636900" y="2149250"/>
              <a:ext cx="179650" cy="49475"/>
            </a:xfrm>
            <a:custGeom>
              <a:avLst/>
              <a:gdLst/>
              <a:ahLst/>
              <a:cxnLst/>
              <a:rect l="l" t="t" r="r" b="b"/>
              <a:pathLst>
                <a:path w="7186" h="1979" extrusionOk="0">
                  <a:moveTo>
                    <a:pt x="7012" y="0"/>
                  </a:moveTo>
                  <a:cubicBezTo>
                    <a:pt x="6972" y="0"/>
                    <a:pt x="6933" y="18"/>
                    <a:pt x="6905" y="55"/>
                  </a:cubicBezTo>
                  <a:cubicBezTo>
                    <a:pt x="6154" y="1034"/>
                    <a:pt x="4912" y="1559"/>
                    <a:pt x="3671" y="1664"/>
                  </a:cubicBezTo>
                  <a:cubicBezTo>
                    <a:pt x="3566" y="1681"/>
                    <a:pt x="3444" y="1681"/>
                    <a:pt x="3322" y="1681"/>
                  </a:cubicBezTo>
                  <a:cubicBezTo>
                    <a:pt x="2203" y="1681"/>
                    <a:pt x="1084" y="1244"/>
                    <a:pt x="262" y="492"/>
                  </a:cubicBezTo>
                  <a:cubicBezTo>
                    <a:pt x="238" y="468"/>
                    <a:pt x="206" y="455"/>
                    <a:pt x="174" y="455"/>
                  </a:cubicBezTo>
                  <a:cubicBezTo>
                    <a:pt x="136" y="455"/>
                    <a:pt x="98" y="472"/>
                    <a:pt x="70" y="510"/>
                  </a:cubicBezTo>
                  <a:cubicBezTo>
                    <a:pt x="0" y="562"/>
                    <a:pt x="18" y="650"/>
                    <a:pt x="70" y="702"/>
                  </a:cubicBezTo>
                  <a:cubicBezTo>
                    <a:pt x="944" y="1524"/>
                    <a:pt x="2133" y="1978"/>
                    <a:pt x="3322" y="1978"/>
                  </a:cubicBezTo>
                  <a:cubicBezTo>
                    <a:pt x="3444" y="1978"/>
                    <a:pt x="3584" y="1961"/>
                    <a:pt x="3706" y="1961"/>
                  </a:cubicBezTo>
                  <a:cubicBezTo>
                    <a:pt x="5000" y="1838"/>
                    <a:pt x="6328" y="1279"/>
                    <a:pt x="7133" y="230"/>
                  </a:cubicBezTo>
                  <a:cubicBezTo>
                    <a:pt x="7185" y="178"/>
                    <a:pt x="7185" y="73"/>
                    <a:pt x="7115" y="38"/>
                  </a:cubicBezTo>
                  <a:cubicBezTo>
                    <a:pt x="7083" y="14"/>
                    <a:pt x="7046" y="0"/>
                    <a:pt x="701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5" name="Google Shape;475;p19"/>
          <p:cNvGrpSpPr/>
          <p:nvPr/>
        </p:nvGrpSpPr>
        <p:grpSpPr>
          <a:xfrm rot="-1867210" flipH="1">
            <a:off x="7289615" y="467808"/>
            <a:ext cx="502362" cy="679910"/>
            <a:chOff x="5408700" y="2855000"/>
            <a:chExt cx="121525" cy="164475"/>
          </a:xfrm>
        </p:grpSpPr>
        <p:sp>
          <p:nvSpPr>
            <p:cNvPr id="476" name="Google Shape;476;p19"/>
            <p:cNvSpPr/>
            <p:nvPr/>
          </p:nvSpPr>
          <p:spPr>
            <a:xfrm>
              <a:off x="5408700" y="2970925"/>
              <a:ext cx="115400" cy="18975"/>
            </a:xfrm>
            <a:custGeom>
              <a:avLst/>
              <a:gdLst/>
              <a:ahLst/>
              <a:cxnLst/>
              <a:rect l="l" t="t" r="r" b="b"/>
              <a:pathLst>
                <a:path w="4616" h="759" extrusionOk="0">
                  <a:moveTo>
                    <a:pt x="2063" y="1"/>
                  </a:moveTo>
                  <a:cubicBezTo>
                    <a:pt x="1941" y="1"/>
                    <a:pt x="1836" y="18"/>
                    <a:pt x="1731" y="18"/>
                  </a:cubicBezTo>
                  <a:cubicBezTo>
                    <a:pt x="1644" y="36"/>
                    <a:pt x="1591" y="106"/>
                    <a:pt x="1591" y="176"/>
                  </a:cubicBezTo>
                  <a:cubicBezTo>
                    <a:pt x="1609" y="263"/>
                    <a:pt x="1678" y="315"/>
                    <a:pt x="1748" y="315"/>
                  </a:cubicBezTo>
                  <a:cubicBezTo>
                    <a:pt x="1853" y="298"/>
                    <a:pt x="1958" y="298"/>
                    <a:pt x="2063" y="298"/>
                  </a:cubicBezTo>
                  <a:cubicBezTo>
                    <a:pt x="2150" y="298"/>
                    <a:pt x="2203" y="228"/>
                    <a:pt x="2203" y="141"/>
                  </a:cubicBezTo>
                  <a:cubicBezTo>
                    <a:pt x="2203" y="71"/>
                    <a:pt x="2133" y="1"/>
                    <a:pt x="2063" y="1"/>
                  </a:cubicBezTo>
                  <a:close/>
                  <a:moveTo>
                    <a:pt x="2553" y="1"/>
                  </a:moveTo>
                  <a:cubicBezTo>
                    <a:pt x="2483" y="1"/>
                    <a:pt x="2413" y="71"/>
                    <a:pt x="2413" y="141"/>
                  </a:cubicBezTo>
                  <a:cubicBezTo>
                    <a:pt x="2395" y="228"/>
                    <a:pt x="2465" y="298"/>
                    <a:pt x="2535" y="298"/>
                  </a:cubicBezTo>
                  <a:cubicBezTo>
                    <a:pt x="2640" y="298"/>
                    <a:pt x="2762" y="315"/>
                    <a:pt x="2867" y="333"/>
                  </a:cubicBezTo>
                  <a:cubicBezTo>
                    <a:pt x="2937" y="333"/>
                    <a:pt x="3007" y="280"/>
                    <a:pt x="3025" y="193"/>
                  </a:cubicBezTo>
                  <a:cubicBezTo>
                    <a:pt x="3025" y="123"/>
                    <a:pt x="2972" y="53"/>
                    <a:pt x="2885" y="36"/>
                  </a:cubicBezTo>
                  <a:cubicBezTo>
                    <a:pt x="2780" y="18"/>
                    <a:pt x="2675" y="18"/>
                    <a:pt x="2553" y="1"/>
                  </a:cubicBezTo>
                  <a:close/>
                  <a:moveTo>
                    <a:pt x="1224" y="88"/>
                  </a:moveTo>
                  <a:cubicBezTo>
                    <a:pt x="1119" y="123"/>
                    <a:pt x="1014" y="141"/>
                    <a:pt x="892" y="176"/>
                  </a:cubicBezTo>
                  <a:cubicBezTo>
                    <a:pt x="822" y="193"/>
                    <a:pt x="769" y="263"/>
                    <a:pt x="787" y="350"/>
                  </a:cubicBezTo>
                  <a:cubicBezTo>
                    <a:pt x="817" y="411"/>
                    <a:pt x="874" y="459"/>
                    <a:pt x="946" y="459"/>
                  </a:cubicBezTo>
                  <a:cubicBezTo>
                    <a:pt x="957" y="459"/>
                    <a:pt x="968" y="458"/>
                    <a:pt x="979" y="455"/>
                  </a:cubicBezTo>
                  <a:cubicBezTo>
                    <a:pt x="1067" y="420"/>
                    <a:pt x="1172" y="403"/>
                    <a:pt x="1276" y="385"/>
                  </a:cubicBezTo>
                  <a:cubicBezTo>
                    <a:pt x="1364" y="368"/>
                    <a:pt x="1416" y="298"/>
                    <a:pt x="1399" y="210"/>
                  </a:cubicBezTo>
                  <a:cubicBezTo>
                    <a:pt x="1381" y="141"/>
                    <a:pt x="1311" y="88"/>
                    <a:pt x="1224" y="88"/>
                  </a:cubicBezTo>
                  <a:close/>
                  <a:moveTo>
                    <a:pt x="3358" y="120"/>
                  </a:moveTo>
                  <a:cubicBezTo>
                    <a:pt x="3287" y="120"/>
                    <a:pt x="3232" y="167"/>
                    <a:pt x="3217" y="228"/>
                  </a:cubicBezTo>
                  <a:cubicBezTo>
                    <a:pt x="3199" y="315"/>
                    <a:pt x="3252" y="385"/>
                    <a:pt x="3322" y="403"/>
                  </a:cubicBezTo>
                  <a:cubicBezTo>
                    <a:pt x="3427" y="420"/>
                    <a:pt x="3532" y="455"/>
                    <a:pt x="3636" y="473"/>
                  </a:cubicBezTo>
                  <a:cubicBezTo>
                    <a:pt x="3651" y="480"/>
                    <a:pt x="3667" y="484"/>
                    <a:pt x="3683" y="484"/>
                  </a:cubicBezTo>
                  <a:cubicBezTo>
                    <a:pt x="3740" y="484"/>
                    <a:pt x="3797" y="437"/>
                    <a:pt x="3811" y="368"/>
                  </a:cubicBezTo>
                  <a:cubicBezTo>
                    <a:pt x="3829" y="298"/>
                    <a:pt x="3794" y="210"/>
                    <a:pt x="3706" y="193"/>
                  </a:cubicBezTo>
                  <a:cubicBezTo>
                    <a:pt x="3601" y="176"/>
                    <a:pt x="3497" y="141"/>
                    <a:pt x="3392" y="123"/>
                  </a:cubicBezTo>
                  <a:cubicBezTo>
                    <a:pt x="3380" y="121"/>
                    <a:pt x="3369" y="120"/>
                    <a:pt x="3358" y="120"/>
                  </a:cubicBezTo>
                  <a:close/>
                  <a:moveTo>
                    <a:pt x="457" y="311"/>
                  </a:moveTo>
                  <a:cubicBezTo>
                    <a:pt x="444" y="311"/>
                    <a:pt x="432" y="312"/>
                    <a:pt x="420" y="315"/>
                  </a:cubicBezTo>
                  <a:cubicBezTo>
                    <a:pt x="315" y="368"/>
                    <a:pt x="210" y="403"/>
                    <a:pt x="105" y="455"/>
                  </a:cubicBezTo>
                  <a:cubicBezTo>
                    <a:pt x="35" y="490"/>
                    <a:pt x="0" y="578"/>
                    <a:pt x="35" y="648"/>
                  </a:cubicBezTo>
                  <a:cubicBezTo>
                    <a:pt x="61" y="699"/>
                    <a:pt x="115" y="731"/>
                    <a:pt x="169" y="731"/>
                  </a:cubicBezTo>
                  <a:cubicBezTo>
                    <a:pt x="189" y="731"/>
                    <a:pt x="209" y="727"/>
                    <a:pt x="228" y="717"/>
                  </a:cubicBezTo>
                  <a:cubicBezTo>
                    <a:pt x="332" y="665"/>
                    <a:pt x="420" y="630"/>
                    <a:pt x="525" y="595"/>
                  </a:cubicBezTo>
                  <a:cubicBezTo>
                    <a:pt x="595" y="560"/>
                    <a:pt x="630" y="490"/>
                    <a:pt x="612" y="403"/>
                  </a:cubicBezTo>
                  <a:cubicBezTo>
                    <a:pt x="583" y="345"/>
                    <a:pt x="518" y="311"/>
                    <a:pt x="457" y="311"/>
                  </a:cubicBezTo>
                  <a:close/>
                  <a:moveTo>
                    <a:pt x="4141" y="339"/>
                  </a:moveTo>
                  <a:cubicBezTo>
                    <a:pt x="4079" y="339"/>
                    <a:pt x="4031" y="383"/>
                    <a:pt x="4004" y="438"/>
                  </a:cubicBezTo>
                  <a:cubicBezTo>
                    <a:pt x="3969" y="508"/>
                    <a:pt x="4021" y="595"/>
                    <a:pt x="4091" y="630"/>
                  </a:cubicBezTo>
                  <a:cubicBezTo>
                    <a:pt x="4196" y="665"/>
                    <a:pt x="4283" y="700"/>
                    <a:pt x="4388" y="752"/>
                  </a:cubicBezTo>
                  <a:cubicBezTo>
                    <a:pt x="4404" y="756"/>
                    <a:pt x="4420" y="758"/>
                    <a:pt x="4437" y="758"/>
                  </a:cubicBezTo>
                  <a:cubicBezTo>
                    <a:pt x="4495" y="758"/>
                    <a:pt x="4553" y="733"/>
                    <a:pt x="4580" y="665"/>
                  </a:cubicBezTo>
                  <a:cubicBezTo>
                    <a:pt x="4615" y="595"/>
                    <a:pt x="4580" y="508"/>
                    <a:pt x="4510" y="473"/>
                  </a:cubicBezTo>
                  <a:cubicBezTo>
                    <a:pt x="4406" y="438"/>
                    <a:pt x="4301" y="385"/>
                    <a:pt x="4196" y="350"/>
                  </a:cubicBezTo>
                  <a:cubicBezTo>
                    <a:pt x="4177" y="343"/>
                    <a:pt x="4158" y="339"/>
                    <a:pt x="4141" y="33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19"/>
            <p:cNvSpPr/>
            <p:nvPr/>
          </p:nvSpPr>
          <p:spPr>
            <a:xfrm>
              <a:off x="5409125" y="2855000"/>
              <a:ext cx="121100" cy="164475"/>
            </a:xfrm>
            <a:custGeom>
              <a:avLst/>
              <a:gdLst/>
              <a:ahLst/>
              <a:cxnLst/>
              <a:rect l="l" t="t" r="r" b="b"/>
              <a:pathLst>
                <a:path w="4844" h="6579" extrusionOk="0">
                  <a:moveTo>
                    <a:pt x="1949" y="526"/>
                  </a:moveTo>
                  <a:lnTo>
                    <a:pt x="4519" y="5358"/>
                  </a:lnTo>
                  <a:lnTo>
                    <a:pt x="4519" y="5358"/>
                  </a:lnTo>
                  <a:cubicBezTo>
                    <a:pt x="4010" y="5942"/>
                    <a:pt x="3238" y="6281"/>
                    <a:pt x="2466" y="6281"/>
                  </a:cubicBezTo>
                  <a:lnTo>
                    <a:pt x="2378" y="6281"/>
                  </a:lnTo>
                  <a:cubicBezTo>
                    <a:pt x="1580" y="6264"/>
                    <a:pt x="797" y="5834"/>
                    <a:pt x="305" y="5200"/>
                  </a:cubicBezTo>
                  <a:lnTo>
                    <a:pt x="305" y="5200"/>
                  </a:lnTo>
                  <a:cubicBezTo>
                    <a:pt x="883" y="3591"/>
                    <a:pt x="1418" y="2056"/>
                    <a:pt x="1949" y="526"/>
                  </a:cubicBezTo>
                  <a:close/>
                  <a:moveTo>
                    <a:pt x="1934" y="1"/>
                  </a:moveTo>
                  <a:cubicBezTo>
                    <a:pt x="1925" y="1"/>
                    <a:pt x="1916" y="2"/>
                    <a:pt x="1906" y="5"/>
                  </a:cubicBezTo>
                  <a:cubicBezTo>
                    <a:pt x="1854" y="5"/>
                    <a:pt x="1801" y="40"/>
                    <a:pt x="1784" y="93"/>
                  </a:cubicBezTo>
                  <a:cubicBezTo>
                    <a:pt x="1207" y="1753"/>
                    <a:pt x="630" y="3414"/>
                    <a:pt x="18" y="5180"/>
                  </a:cubicBezTo>
                  <a:cubicBezTo>
                    <a:pt x="1" y="5215"/>
                    <a:pt x="1" y="5267"/>
                    <a:pt x="36" y="5302"/>
                  </a:cubicBezTo>
                  <a:cubicBezTo>
                    <a:pt x="560" y="6054"/>
                    <a:pt x="1452" y="6543"/>
                    <a:pt x="2378" y="6578"/>
                  </a:cubicBezTo>
                  <a:lnTo>
                    <a:pt x="2466" y="6578"/>
                  </a:lnTo>
                  <a:cubicBezTo>
                    <a:pt x="3357" y="6578"/>
                    <a:pt x="4249" y="6159"/>
                    <a:pt x="4808" y="5459"/>
                  </a:cubicBezTo>
                  <a:cubicBezTo>
                    <a:pt x="4843" y="5424"/>
                    <a:pt x="4843" y="5354"/>
                    <a:pt x="4808" y="5302"/>
                  </a:cubicBezTo>
                  <a:lnTo>
                    <a:pt x="2046" y="75"/>
                  </a:lnTo>
                  <a:cubicBezTo>
                    <a:pt x="2017" y="32"/>
                    <a:pt x="1977" y="1"/>
                    <a:pt x="193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8" name="Google Shape;478;p19"/>
          <p:cNvSpPr/>
          <p:nvPr/>
        </p:nvSpPr>
        <p:spPr>
          <a:xfrm>
            <a:off x="-68150" y="1690643"/>
            <a:ext cx="9280300" cy="425150"/>
          </a:xfrm>
          <a:custGeom>
            <a:avLst/>
            <a:gdLst/>
            <a:ahLst/>
            <a:cxnLst/>
            <a:rect l="l" t="t" r="r" b="b"/>
            <a:pathLst>
              <a:path w="371212" h="17006" extrusionOk="0">
                <a:moveTo>
                  <a:pt x="0" y="12088"/>
                </a:moveTo>
                <a:cubicBezTo>
                  <a:pt x="5033" y="11080"/>
                  <a:pt x="8388" y="5544"/>
                  <a:pt x="13422" y="4538"/>
                </a:cubicBezTo>
                <a:cubicBezTo>
                  <a:pt x="27378" y="1749"/>
                  <a:pt x="41514" y="9247"/>
                  <a:pt x="55367" y="12507"/>
                </a:cubicBezTo>
                <a:cubicBezTo>
                  <a:pt x="76070" y="17379"/>
                  <a:pt x="97902" y="16440"/>
                  <a:pt x="119123" y="15024"/>
                </a:cubicBezTo>
                <a:cubicBezTo>
                  <a:pt x="147837" y="13109"/>
                  <a:pt x="175827" y="-3608"/>
                  <a:pt x="204271" y="763"/>
                </a:cubicBezTo>
                <a:cubicBezTo>
                  <a:pt x="243594" y="6806"/>
                  <a:pt x="282826" y="18796"/>
                  <a:pt x="322556" y="16702"/>
                </a:cubicBezTo>
                <a:cubicBezTo>
                  <a:pt x="335782" y="16005"/>
                  <a:pt x="348454" y="11028"/>
                  <a:pt x="361565" y="9152"/>
                </a:cubicBezTo>
                <a:cubicBezTo>
                  <a:pt x="364935" y="8670"/>
                  <a:pt x="367807" y="5796"/>
                  <a:pt x="371212" y="5796"/>
                </a:cubicBezTo>
              </a:path>
            </a:pathLst>
          </a:custGeom>
          <a:noFill/>
          <a:ln w="28575" cap="flat" cmpd="sng">
            <a:solidFill>
              <a:schemeClr val="accent4"/>
            </a:solidFill>
            <a:prstDash val="lgDash"/>
            <a:round/>
            <a:headEnd type="none" w="med" len="med"/>
            <a:tailEnd type="none" w="med" len="med"/>
          </a:ln>
        </p:spPr>
      </p:sp>
      <p:grpSp>
        <p:nvGrpSpPr>
          <p:cNvPr id="479" name="Google Shape;479;p19"/>
          <p:cNvGrpSpPr/>
          <p:nvPr/>
        </p:nvGrpSpPr>
        <p:grpSpPr>
          <a:xfrm>
            <a:off x="166570" y="173567"/>
            <a:ext cx="1250766" cy="1268375"/>
            <a:chOff x="6866604" y="3415321"/>
            <a:chExt cx="485470" cy="492267"/>
          </a:xfrm>
        </p:grpSpPr>
        <p:sp>
          <p:nvSpPr>
            <p:cNvPr id="480" name="Google Shape;480;p19"/>
            <p:cNvSpPr/>
            <p:nvPr/>
          </p:nvSpPr>
          <p:spPr>
            <a:xfrm rot="-2088369">
              <a:off x="7002438" y="3710949"/>
              <a:ext cx="338847" cy="82397"/>
            </a:xfrm>
            <a:custGeom>
              <a:avLst/>
              <a:gdLst/>
              <a:ahLst/>
              <a:cxnLst/>
              <a:rect l="l" t="t" r="r" b="b"/>
              <a:pathLst>
                <a:path w="8270" h="2011" extrusionOk="0">
                  <a:moveTo>
                    <a:pt x="3671" y="0"/>
                  </a:moveTo>
                  <a:cubicBezTo>
                    <a:pt x="3602" y="0"/>
                    <a:pt x="3532" y="70"/>
                    <a:pt x="3532" y="158"/>
                  </a:cubicBezTo>
                  <a:cubicBezTo>
                    <a:pt x="3532" y="228"/>
                    <a:pt x="3602" y="298"/>
                    <a:pt x="3671" y="298"/>
                  </a:cubicBezTo>
                  <a:lnTo>
                    <a:pt x="4213" y="298"/>
                  </a:lnTo>
                  <a:cubicBezTo>
                    <a:pt x="4283" y="298"/>
                    <a:pt x="4353" y="245"/>
                    <a:pt x="4353" y="158"/>
                  </a:cubicBezTo>
                  <a:cubicBezTo>
                    <a:pt x="4353" y="88"/>
                    <a:pt x="4283" y="18"/>
                    <a:pt x="4213" y="18"/>
                  </a:cubicBezTo>
                  <a:cubicBezTo>
                    <a:pt x="4039" y="18"/>
                    <a:pt x="3846" y="18"/>
                    <a:pt x="3671" y="0"/>
                  </a:cubicBezTo>
                  <a:close/>
                  <a:moveTo>
                    <a:pt x="5000" y="18"/>
                  </a:moveTo>
                  <a:cubicBezTo>
                    <a:pt x="4930" y="18"/>
                    <a:pt x="4860" y="88"/>
                    <a:pt x="4860" y="158"/>
                  </a:cubicBezTo>
                  <a:cubicBezTo>
                    <a:pt x="4860" y="245"/>
                    <a:pt x="4930" y="298"/>
                    <a:pt x="5000" y="298"/>
                  </a:cubicBezTo>
                  <a:lnTo>
                    <a:pt x="5542" y="298"/>
                  </a:lnTo>
                  <a:cubicBezTo>
                    <a:pt x="5612" y="298"/>
                    <a:pt x="5682" y="245"/>
                    <a:pt x="5682" y="158"/>
                  </a:cubicBezTo>
                  <a:cubicBezTo>
                    <a:pt x="5682" y="70"/>
                    <a:pt x="5612" y="18"/>
                    <a:pt x="5542" y="18"/>
                  </a:cubicBezTo>
                  <a:close/>
                  <a:moveTo>
                    <a:pt x="6329" y="18"/>
                  </a:moveTo>
                  <a:cubicBezTo>
                    <a:pt x="6259" y="18"/>
                    <a:pt x="6189" y="70"/>
                    <a:pt x="6189" y="158"/>
                  </a:cubicBezTo>
                  <a:cubicBezTo>
                    <a:pt x="6189" y="245"/>
                    <a:pt x="6259" y="298"/>
                    <a:pt x="6329" y="298"/>
                  </a:cubicBezTo>
                  <a:lnTo>
                    <a:pt x="6853" y="298"/>
                  </a:lnTo>
                  <a:cubicBezTo>
                    <a:pt x="6940" y="298"/>
                    <a:pt x="7010" y="245"/>
                    <a:pt x="7010" y="158"/>
                  </a:cubicBezTo>
                  <a:cubicBezTo>
                    <a:pt x="7010" y="70"/>
                    <a:pt x="6940" y="18"/>
                    <a:pt x="6871" y="18"/>
                  </a:cubicBezTo>
                  <a:close/>
                  <a:moveTo>
                    <a:pt x="7657" y="18"/>
                  </a:moveTo>
                  <a:cubicBezTo>
                    <a:pt x="7587" y="18"/>
                    <a:pt x="7517" y="88"/>
                    <a:pt x="7517" y="158"/>
                  </a:cubicBezTo>
                  <a:cubicBezTo>
                    <a:pt x="7517" y="245"/>
                    <a:pt x="7570" y="315"/>
                    <a:pt x="7657" y="315"/>
                  </a:cubicBezTo>
                  <a:lnTo>
                    <a:pt x="8112" y="315"/>
                  </a:lnTo>
                  <a:cubicBezTo>
                    <a:pt x="8199" y="315"/>
                    <a:pt x="8252" y="263"/>
                    <a:pt x="8269" y="175"/>
                  </a:cubicBezTo>
                  <a:cubicBezTo>
                    <a:pt x="8269" y="105"/>
                    <a:pt x="8199" y="35"/>
                    <a:pt x="8112" y="35"/>
                  </a:cubicBezTo>
                  <a:cubicBezTo>
                    <a:pt x="7972" y="18"/>
                    <a:pt x="7815" y="18"/>
                    <a:pt x="7657" y="18"/>
                  </a:cubicBezTo>
                  <a:close/>
                  <a:moveTo>
                    <a:pt x="2906" y="97"/>
                  </a:moveTo>
                  <a:cubicBezTo>
                    <a:pt x="2881" y="97"/>
                    <a:pt x="2856" y="105"/>
                    <a:pt x="2832" y="123"/>
                  </a:cubicBezTo>
                  <a:cubicBezTo>
                    <a:pt x="2675" y="210"/>
                    <a:pt x="2535" y="298"/>
                    <a:pt x="2378" y="385"/>
                  </a:cubicBezTo>
                  <a:cubicBezTo>
                    <a:pt x="2308" y="420"/>
                    <a:pt x="2273" y="507"/>
                    <a:pt x="2325" y="577"/>
                  </a:cubicBezTo>
                  <a:cubicBezTo>
                    <a:pt x="2349" y="624"/>
                    <a:pt x="2395" y="655"/>
                    <a:pt x="2445" y="655"/>
                  </a:cubicBezTo>
                  <a:cubicBezTo>
                    <a:pt x="2469" y="655"/>
                    <a:pt x="2494" y="647"/>
                    <a:pt x="2518" y="630"/>
                  </a:cubicBezTo>
                  <a:cubicBezTo>
                    <a:pt x="2675" y="542"/>
                    <a:pt x="2832" y="455"/>
                    <a:pt x="2972" y="367"/>
                  </a:cubicBezTo>
                  <a:cubicBezTo>
                    <a:pt x="3042" y="333"/>
                    <a:pt x="3077" y="245"/>
                    <a:pt x="3042" y="175"/>
                  </a:cubicBezTo>
                  <a:cubicBezTo>
                    <a:pt x="3007" y="129"/>
                    <a:pt x="2957" y="97"/>
                    <a:pt x="2906" y="97"/>
                  </a:cubicBezTo>
                  <a:close/>
                  <a:moveTo>
                    <a:pt x="1756" y="770"/>
                  </a:moveTo>
                  <a:cubicBezTo>
                    <a:pt x="1729" y="770"/>
                    <a:pt x="1702" y="775"/>
                    <a:pt x="1679" y="787"/>
                  </a:cubicBezTo>
                  <a:cubicBezTo>
                    <a:pt x="1539" y="874"/>
                    <a:pt x="1381" y="962"/>
                    <a:pt x="1224" y="1067"/>
                  </a:cubicBezTo>
                  <a:cubicBezTo>
                    <a:pt x="1154" y="1102"/>
                    <a:pt x="1137" y="1189"/>
                    <a:pt x="1172" y="1259"/>
                  </a:cubicBezTo>
                  <a:cubicBezTo>
                    <a:pt x="1207" y="1306"/>
                    <a:pt x="1257" y="1329"/>
                    <a:pt x="1308" y="1329"/>
                  </a:cubicBezTo>
                  <a:cubicBezTo>
                    <a:pt x="1333" y="1329"/>
                    <a:pt x="1358" y="1323"/>
                    <a:pt x="1381" y="1311"/>
                  </a:cubicBezTo>
                  <a:cubicBezTo>
                    <a:pt x="1539" y="1224"/>
                    <a:pt x="1679" y="1119"/>
                    <a:pt x="1836" y="1032"/>
                  </a:cubicBezTo>
                  <a:cubicBezTo>
                    <a:pt x="1906" y="997"/>
                    <a:pt x="1923" y="909"/>
                    <a:pt x="1888" y="839"/>
                  </a:cubicBezTo>
                  <a:cubicBezTo>
                    <a:pt x="1865" y="793"/>
                    <a:pt x="1811" y="770"/>
                    <a:pt x="1756" y="770"/>
                  </a:cubicBezTo>
                  <a:close/>
                  <a:moveTo>
                    <a:pt x="616" y="1451"/>
                  </a:moveTo>
                  <a:cubicBezTo>
                    <a:pt x="591" y="1451"/>
                    <a:pt x="566" y="1457"/>
                    <a:pt x="542" y="1469"/>
                  </a:cubicBezTo>
                  <a:cubicBezTo>
                    <a:pt x="402" y="1556"/>
                    <a:pt x="245" y="1644"/>
                    <a:pt x="88" y="1749"/>
                  </a:cubicBezTo>
                  <a:cubicBezTo>
                    <a:pt x="18" y="1783"/>
                    <a:pt x="0" y="1871"/>
                    <a:pt x="35" y="1941"/>
                  </a:cubicBezTo>
                  <a:cubicBezTo>
                    <a:pt x="70" y="1987"/>
                    <a:pt x="121" y="2011"/>
                    <a:pt x="171" y="2011"/>
                  </a:cubicBezTo>
                  <a:cubicBezTo>
                    <a:pt x="197" y="2011"/>
                    <a:pt x="222" y="2005"/>
                    <a:pt x="245" y="1993"/>
                  </a:cubicBezTo>
                  <a:cubicBezTo>
                    <a:pt x="402" y="1906"/>
                    <a:pt x="542" y="1801"/>
                    <a:pt x="700" y="1714"/>
                  </a:cubicBezTo>
                  <a:cubicBezTo>
                    <a:pt x="770" y="1679"/>
                    <a:pt x="787" y="1591"/>
                    <a:pt x="752" y="1521"/>
                  </a:cubicBezTo>
                  <a:cubicBezTo>
                    <a:pt x="717" y="1475"/>
                    <a:pt x="667" y="1451"/>
                    <a:pt x="616" y="145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19"/>
            <p:cNvSpPr/>
            <p:nvPr/>
          </p:nvSpPr>
          <p:spPr>
            <a:xfrm rot="-2088369">
              <a:off x="7040201" y="3518314"/>
              <a:ext cx="34417" cy="250100"/>
            </a:xfrm>
            <a:custGeom>
              <a:avLst/>
              <a:gdLst/>
              <a:ahLst/>
              <a:cxnLst/>
              <a:rect l="l" t="t" r="r" b="b"/>
              <a:pathLst>
                <a:path w="840" h="6104" extrusionOk="0">
                  <a:moveTo>
                    <a:pt x="700" y="0"/>
                  </a:moveTo>
                  <a:cubicBezTo>
                    <a:pt x="612" y="0"/>
                    <a:pt x="542" y="53"/>
                    <a:pt x="542" y="140"/>
                  </a:cubicBezTo>
                  <a:cubicBezTo>
                    <a:pt x="525" y="315"/>
                    <a:pt x="507" y="490"/>
                    <a:pt x="490" y="664"/>
                  </a:cubicBezTo>
                  <a:cubicBezTo>
                    <a:pt x="490" y="752"/>
                    <a:pt x="542" y="822"/>
                    <a:pt x="630" y="822"/>
                  </a:cubicBezTo>
                  <a:cubicBezTo>
                    <a:pt x="700" y="822"/>
                    <a:pt x="769" y="769"/>
                    <a:pt x="787" y="699"/>
                  </a:cubicBezTo>
                  <a:cubicBezTo>
                    <a:pt x="804" y="507"/>
                    <a:pt x="822" y="332"/>
                    <a:pt x="839" y="157"/>
                  </a:cubicBezTo>
                  <a:cubicBezTo>
                    <a:pt x="839" y="88"/>
                    <a:pt x="769" y="18"/>
                    <a:pt x="700" y="0"/>
                  </a:cubicBezTo>
                  <a:close/>
                  <a:moveTo>
                    <a:pt x="555" y="1326"/>
                  </a:moveTo>
                  <a:cubicBezTo>
                    <a:pt x="493" y="1326"/>
                    <a:pt x="435" y="1389"/>
                    <a:pt x="420" y="1451"/>
                  </a:cubicBezTo>
                  <a:cubicBezTo>
                    <a:pt x="402" y="1626"/>
                    <a:pt x="385" y="1818"/>
                    <a:pt x="367" y="1993"/>
                  </a:cubicBezTo>
                  <a:cubicBezTo>
                    <a:pt x="367" y="2063"/>
                    <a:pt x="420" y="2133"/>
                    <a:pt x="507" y="2150"/>
                  </a:cubicBezTo>
                  <a:cubicBezTo>
                    <a:pt x="577" y="2150"/>
                    <a:pt x="665" y="2098"/>
                    <a:pt x="665" y="2010"/>
                  </a:cubicBezTo>
                  <a:cubicBezTo>
                    <a:pt x="682" y="1836"/>
                    <a:pt x="700" y="1661"/>
                    <a:pt x="717" y="1486"/>
                  </a:cubicBezTo>
                  <a:cubicBezTo>
                    <a:pt x="717" y="1399"/>
                    <a:pt x="665" y="1329"/>
                    <a:pt x="577" y="1329"/>
                  </a:cubicBezTo>
                  <a:cubicBezTo>
                    <a:pt x="570" y="1327"/>
                    <a:pt x="562" y="1326"/>
                    <a:pt x="555" y="1326"/>
                  </a:cubicBezTo>
                  <a:close/>
                  <a:moveTo>
                    <a:pt x="455" y="2640"/>
                  </a:moveTo>
                  <a:cubicBezTo>
                    <a:pt x="385" y="2640"/>
                    <a:pt x="315" y="2692"/>
                    <a:pt x="297" y="2780"/>
                  </a:cubicBezTo>
                  <a:cubicBezTo>
                    <a:pt x="280" y="2954"/>
                    <a:pt x="262" y="3129"/>
                    <a:pt x="245" y="3304"/>
                  </a:cubicBezTo>
                  <a:cubicBezTo>
                    <a:pt x="245" y="3391"/>
                    <a:pt x="297" y="3461"/>
                    <a:pt x="385" y="3461"/>
                  </a:cubicBezTo>
                  <a:cubicBezTo>
                    <a:pt x="392" y="3463"/>
                    <a:pt x="400" y="3464"/>
                    <a:pt x="407" y="3464"/>
                  </a:cubicBezTo>
                  <a:cubicBezTo>
                    <a:pt x="469" y="3464"/>
                    <a:pt x="527" y="3402"/>
                    <a:pt x="542" y="3339"/>
                  </a:cubicBezTo>
                  <a:cubicBezTo>
                    <a:pt x="560" y="3164"/>
                    <a:pt x="577" y="2989"/>
                    <a:pt x="595" y="2797"/>
                  </a:cubicBezTo>
                  <a:cubicBezTo>
                    <a:pt x="595" y="2727"/>
                    <a:pt x="542" y="2657"/>
                    <a:pt x="455" y="2640"/>
                  </a:cubicBezTo>
                  <a:close/>
                  <a:moveTo>
                    <a:pt x="305" y="3966"/>
                  </a:moveTo>
                  <a:cubicBezTo>
                    <a:pt x="231" y="3966"/>
                    <a:pt x="175" y="4028"/>
                    <a:pt x="175" y="4091"/>
                  </a:cubicBezTo>
                  <a:cubicBezTo>
                    <a:pt x="158" y="4266"/>
                    <a:pt x="140" y="4458"/>
                    <a:pt x="123" y="4633"/>
                  </a:cubicBezTo>
                  <a:cubicBezTo>
                    <a:pt x="123" y="4703"/>
                    <a:pt x="175" y="4773"/>
                    <a:pt x="262" y="4790"/>
                  </a:cubicBezTo>
                  <a:cubicBezTo>
                    <a:pt x="332" y="4790"/>
                    <a:pt x="402" y="4738"/>
                    <a:pt x="420" y="4650"/>
                  </a:cubicBezTo>
                  <a:cubicBezTo>
                    <a:pt x="437" y="4475"/>
                    <a:pt x="455" y="4301"/>
                    <a:pt x="472" y="4126"/>
                  </a:cubicBezTo>
                  <a:cubicBezTo>
                    <a:pt x="472" y="4038"/>
                    <a:pt x="420" y="3968"/>
                    <a:pt x="332" y="3968"/>
                  </a:cubicBezTo>
                  <a:cubicBezTo>
                    <a:pt x="323" y="3967"/>
                    <a:pt x="314" y="3966"/>
                    <a:pt x="305" y="3966"/>
                  </a:cubicBezTo>
                  <a:close/>
                  <a:moveTo>
                    <a:pt x="183" y="5294"/>
                  </a:moveTo>
                  <a:cubicBezTo>
                    <a:pt x="123" y="5294"/>
                    <a:pt x="68" y="5343"/>
                    <a:pt x="53" y="5419"/>
                  </a:cubicBezTo>
                  <a:cubicBezTo>
                    <a:pt x="35" y="5594"/>
                    <a:pt x="18" y="5769"/>
                    <a:pt x="0" y="5944"/>
                  </a:cubicBezTo>
                  <a:cubicBezTo>
                    <a:pt x="0" y="6031"/>
                    <a:pt x="70" y="6101"/>
                    <a:pt x="140" y="6101"/>
                  </a:cubicBezTo>
                  <a:cubicBezTo>
                    <a:pt x="149" y="6103"/>
                    <a:pt x="158" y="6104"/>
                    <a:pt x="167" y="6104"/>
                  </a:cubicBezTo>
                  <a:cubicBezTo>
                    <a:pt x="242" y="6104"/>
                    <a:pt x="297" y="6041"/>
                    <a:pt x="297" y="5979"/>
                  </a:cubicBezTo>
                  <a:cubicBezTo>
                    <a:pt x="315" y="5804"/>
                    <a:pt x="332" y="5629"/>
                    <a:pt x="350" y="5454"/>
                  </a:cubicBezTo>
                  <a:cubicBezTo>
                    <a:pt x="350" y="5367"/>
                    <a:pt x="297" y="5297"/>
                    <a:pt x="210" y="5297"/>
                  </a:cubicBezTo>
                  <a:cubicBezTo>
                    <a:pt x="201" y="5295"/>
                    <a:pt x="192" y="5294"/>
                    <a:pt x="183" y="529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19"/>
            <p:cNvSpPr/>
            <p:nvPr/>
          </p:nvSpPr>
          <p:spPr>
            <a:xfrm rot="-2088369">
              <a:off x="6945649" y="3496741"/>
              <a:ext cx="277961" cy="364087"/>
            </a:xfrm>
            <a:custGeom>
              <a:avLst/>
              <a:gdLst/>
              <a:ahLst/>
              <a:cxnLst/>
              <a:rect l="l" t="t" r="r" b="b"/>
              <a:pathLst>
                <a:path w="6784" h="8886" extrusionOk="0">
                  <a:moveTo>
                    <a:pt x="3559" y="539"/>
                  </a:moveTo>
                  <a:lnTo>
                    <a:pt x="3559" y="539"/>
                  </a:lnTo>
                  <a:cubicBezTo>
                    <a:pt x="4427" y="3124"/>
                    <a:pt x="5318" y="5746"/>
                    <a:pt x="6418" y="8578"/>
                  </a:cubicBezTo>
                  <a:lnTo>
                    <a:pt x="6418" y="8578"/>
                  </a:lnTo>
                  <a:cubicBezTo>
                    <a:pt x="4400" y="8333"/>
                    <a:pt x="2368" y="8103"/>
                    <a:pt x="350" y="7858"/>
                  </a:cubicBezTo>
                  <a:lnTo>
                    <a:pt x="350" y="7858"/>
                  </a:lnTo>
                  <a:cubicBezTo>
                    <a:pt x="1333" y="5195"/>
                    <a:pt x="2394" y="2845"/>
                    <a:pt x="3559" y="539"/>
                  </a:cubicBezTo>
                  <a:close/>
                  <a:moveTo>
                    <a:pt x="3573" y="0"/>
                  </a:moveTo>
                  <a:cubicBezTo>
                    <a:pt x="3526" y="0"/>
                    <a:pt x="3477" y="32"/>
                    <a:pt x="3462" y="75"/>
                  </a:cubicBezTo>
                  <a:cubicBezTo>
                    <a:pt x="2204" y="2540"/>
                    <a:pt x="1067" y="5075"/>
                    <a:pt x="18" y="7941"/>
                  </a:cubicBezTo>
                  <a:cubicBezTo>
                    <a:pt x="1" y="7976"/>
                    <a:pt x="1" y="8029"/>
                    <a:pt x="18" y="8064"/>
                  </a:cubicBezTo>
                  <a:cubicBezTo>
                    <a:pt x="53" y="8099"/>
                    <a:pt x="88" y="8134"/>
                    <a:pt x="141" y="8134"/>
                  </a:cubicBezTo>
                  <a:cubicBezTo>
                    <a:pt x="2291" y="8378"/>
                    <a:pt x="4459" y="8641"/>
                    <a:pt x="6626" y="8885"/>
                  </a:cubicBezTo>
                  <a:cubicBezTo>
                    <a:pt x="6661" y="8885"/>
                    <a:pt x="6714" y="8868"/>
                    <a:pt x="6749" y="8833"/>
                  </a:cubicBezTo>
                  <a:cubicBezTo>
                    <a:pt x="6784" y="8798"/>
                    <a:pt x="6784" y="8728"/>
                    <a:pt x="6766" y="8693"/>
                  </a:cubicBezTo>
                  <a:cubicBezTo>
                    <a:pt x="5577" y="5651"/>
                    <a:pt x="4651" y="2872"/>
                    <a:pt x="3724" y="92"/>
                  </a:cubicBezTo>
                  <a:cubicBezTo>
                    <a:pt x="3707" y="40"/>
                    <a:pt x="3654" y="5"/>
                    <a:pt x="3602" y="5"/>
                  </a:cubicBezTo>
                  <a:cubicBezTo>
                    <a:pt x="3593" y="2"/>
                    <a:pt x="3583" y="0"/>
                    <a:pt x="35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19"/>
            <p:cNvSpPr/>
            <p:nvPr/>
          </p:nvSpPr>
          <p:spPr>
            <a:xfrm rot="-2088369">
              <a:off x="7068011" y="3439152"/>
              <a:ext cx="197736" cy="364456"/>
            </a:xfrm>
            <a:custGeom>
              <a:avLst/>
              <a:gdLst/>
              <a:ahLst/>
              <a:cxnLst/>
              <a:rect l="l" t="t" r="r" b="b"/>
              <a:pathLst>
                <a:path w="4826" h="8895" extrusionOk="0">
                  <a:moveTo>
                    <a:pt x="158" y="1"/>
                  </a:moveTo>
                  <a:cubicBezTo>
                    <a:pt x="128" y="1"/>
                    <a:pt x="98" y="11"/>
                    <a:pt x="70" y="31"/>
                  </a:cubicBezTo>
                  <a:cubicBezTo>
                    <a:pt x="18" y="84"/>
                    <a:pt x="0" y="171"/>
                    <a:pt x="53" y="241"/>
                  </a:cubicBezTo>
                  <a:lnTo>
                    <a:pt x="4503" y="6312"/>
                  </a:lnTo>
                  <a:lnTo>
                    <a:pt x="4503" y="6312"/>
                  </a:lnTo>
                  <a:cubicBezTo>
                    <a:pt x="4057" y="7093"/>
                    <a:pt x="3534" y="7889"/>
                    <a:pt x="3077" y="8685"/>
                  </a:cubicBezTo>
                  <a:cubicBezTo>
                    <a:pt x="3042" y="8755"/>
                    <a:pt x="3059" y="8842"/>
                    <a:pt x="3129" y="8877"/>
                  </a:cubicBezTo>
                  <a:cubicBezTo>
                    <a:pt x="3153" y="8889"/>
                    <a:pt x="3178" y="8894"/>
                    <a:pt x="3203" y="8894"/>
                  </a:cubicBezTo>
                  <a:cubicBezTo>
                    <a:pt x="3254" y="8894"/>
                    <a:pt x="3304" y="8871"/>
                    <a:pt x="3339" y="8824"/>
                  </a:cubicBezTo>
                  <a:cubicBezTo>
                    <a:pt x="3794" y="8020"/>
                    <a:pt x="4336" y="7199"/>
                    <a:pt x="4790" y="6377"/>
                  </a:cubicBezTo>
                  <a:cubicBezTo>
                    <a:pt x="4825" y="6325"/>
                    <a:pt x="4825" y="6272"/>
                    <a:pt x="4790" y="6220"/>
                  </a:cubicBezTo>
                  <a:lnTo>
                    <a:pt x="280" y="66"/>
                  </a:lnTo>
                  <a:cubicBezTo>
                    <a:pt x="248" y="24"/>
                    <a:pt x="204" y="1"/>
                    <a:pt x="15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s 1">
  <p:cSld name="CUSTOM_3_3_1">
    <p:bg>
      <p:bgPr>
        <a:solidFill>
          <a:schemeClr val="dk2"/>
        </a:solidFill>
        <a:effectLst/>
      </p:bgPr>
    </p:bg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20"/>
          <p:cNvSpPr/>
          <p:nvPr/>
        </p:nvSpPr>
        <p:spPr>
          <a:xfrm>
            <a:off x="980875" y="-238125"/>
            <a:ext cx="32" cy="5715343"/>
          </a:xfrm>
          <a:custGeom>
            <a:avLst/>
            <a:gdLst/>
            <a:ahLst/>
            <a:cxnLst/>
            <a:rect l="l" t="t" r="r" b="b"/>
            <a:pathLst>
              <a:path w="1" h="283464" fill="none" extrusionOk="0">
                <a:moveTo>
                  <a:pt x="0" y="283463"/>
                </a:moveTo>
                <a:lnTo>
                  <a:pt x="0" y="0"/>
                </a:lnTo>
              </a:path>
            </a:pathLst>
          </a:custGeom>
          <a:noFill/>
          <a:ln w="28575" cap="rnd" cmpd="sng">
            <a:solidFill>
              <a:schemeClr val="accent4"/>
            </a:solidFill>
            <a:prstDash val="lgDash"/>
            <a:miter lim="31753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" name="Google Shape;486;p20"/>
          <p:cNvSpPr/>
          <p:nvPr/>
        </p:nvSpPr>
        <p:spPr>
          <a:xfrm>
            <a:off x="2152904" y="-238125"/>
            <a:ext cx="32" cy="5715343"/>
          </a:xfrm>
          <a:custGeom>
            <a:avLst/>
            <a:gdLst/>
            <a:ahLst/>
            <a:cxnLst/>
            <a:rect l="l" t="t" r="r" b="b"/>
            <a:pathLst>
              <a:path w="1" h="283464" fill="none" extrusionOk="0">
                <a:moveTo>
                  <a:pt x="1" y="283463"/>
                </a:moveTo>
                <a:lnTo>
                  <a:pt x="1" y="0"/>
                </a:lnTo>
              </a:path>
            </a:pathLst>
          </a:custGeom>
          <a:noFill/>
          <a:ln w="28575" cap="rnd" cmpd="sng">
            <a:solidFill>
              <a:schemeClr val="accent4"/>
            </a:solidFill>
            <a:prstDash val="lgDash"/>
            <a:miter lim="31753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7" name="Google Shape;487;p20"/>
          <p:cNvSpPr/>
          <p:nvPr/>
        </p:nvSpPr>
        <p:spPr>
          <a:xfrm>
            <a:off x="3324966" y="-238125"/>
            <a:ext cx="32" cy="5715343"/>
          </a:xfrm>
          <a:custGeom>
            <a:avLst/>
            <a:gdLst/>
            <a:ahLst/>
            <a:cxnLst/>
            <a:rect l="l" t="t" r="r" b="b"/>
            <a:pathLst>
              <a:path w="1" h="283464" fill="none" extrusionOk="0">
                <a:moveTo>
                  <a:pt x="0" y="283463"/>
                </a:moveTo>
                <a:lnTo>
                  <a:pt x="0" y="0"/>
                </a:lnTo>
              </a:path>
            </a:pathLst>
          </a:custGeom>
          <a:noFill/>
          <a:ln w="28575" cap="rnd" cmpd="sng">
            <a:solidFill>
              <a:schemeClr val="accent4"/>
            </a:solidFill>
            <a:prstDash val="lgDash"/>
            <a:miter lim="31753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8" name="Google Shape;488;p20"/>
          <p:cNvSpPr/>
          <p:nvPr/>
        </p:nvSpPr>
        <p:spPr>
          <a:xfrm>
            <a:off x="-209552" y="4429164"/>
            <a:ext cx="9396785" cy="32"/>
          </a:xfrm>
          <a:custGeom>
            <a:avLst/>
            <a:gdLst/>
            <a:ahLst/>
            <a:cxnLst/>
            <a:rect l="l" t="t" r="r" b="b"/>
            <a:pathLst>
              <a:path w="292007" h="1" fill="none" extrusionOk="0">
                <a:moveTo>
                  <a:pt x="292006" y="1"/>
                </a:moveTo>
                <a:lnTo>
                  <a:pt x="1" y="1"/>
                </a:lnTo>
              </a:path>
            </a:pathLst>
          </a:custGeom>
          <a:noFill/>
          <a:ln w="28575" cap="rnd" cmpd="sng">
            <a:solidFill>
              <a:schemeClr val="accent4"/>
            </a:solidFill>
            <a:prstDash val="lgDash"/>
            <a:miter lim="31753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9" name="Google Shape;489;p20"/>
          <p:cNvSpPr/>
          <p:nvPr/>
        </p:nvSpPr>
        <p:spPr>
          <a:xfrm>
            <a:off x="-209552" y="3163174"/>
            <a:ext cx="9396785" cy="32"/>
          </a:xfrm>
          <a:custGeom>
            <a:avLst/>
            <a:gdLst/>
            <a:ahLst/>
            <a:cxnLst/>
            <a:rect l="l" t="t" r="r" b="b"/>
            <a:pathLst>
              <a:path w="292007" h="1" fill="none" extrusionOk="0">
                <a:moveTo>
                  <a:pt x="292006" y="1"/>
                </a:moveTo>
                <a:lnTo>
                  <a:pt x="1" y="1"/>
                </a:lnTo>
              </a:path>
            </a:pathLst>
          </a:custGeom>
          <a:noFill/>
          <a:ln w="28575" cap="rnd" cmpd="sng">
            <a:solidFill>
              <a:schemeClr val="accent4"/>
            </a:solidFill>
            <a:prstDash val="lgDash"/>
            <a:miter lim="31753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" name="Google Shape;490;p20"/>
          <p:cNvSpPr/>
          <p:nvPr/>
        </p:nvSpPr>
        <p:spPr>
          <a:xfrm>
            <a:off x="-209552" y="1897185"/>
            <a:ext cx="9396785" cy="32"/>
          </a:xfrm>
          <a:custGeom>
            <a:avLst/>
            <a:gdLst/>
            <a:ahLst/>
            <a:cxnLst/>
            <a:rect l="l" t="t" r="r" b="b"/>
            <a:pathLst>
              <a:path w="292007" h="1" fill="none" extrusionOk="0">
                <a:moveTo>
                  <a:pt x="292006" y="1"/>
                </a:moveTo>
                <a:lnTo>
                  <a:pt x="1" y="1"/>
                </a:lnTo>
              </a:path>
            </a:pathLst>
          </a:custGeom>
          <a:noFill/>
          <a:ln w="28575" cap="rnd" cmpd="sng">
            <a:solidFill>
              <a:schemeClr val="accent4"/>
            </a:solidFill>
            <a:prstDash val="lgDash"/>
            <a:miter lim="31753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1" name="Google Shape;491;p20"/>
          <p:cNvSpPr/>
          <p:nvPr/>
        </p:nvSpPr>
        <p:spPr>
          <a:xfrm>
            <a:off x="-209552" y="631195"/>
            <a:ext cx="9396785" cy="32"/>
          </a:xfrm>
          <a:custGeom>
            <a:avLst/>
            <a:gdLst/>
            <a:ahLst/>
            <a:cxnLst/>
            <a:rect l="l" t="t" r="r" b="b"/>
            <a:pathLst>
              <a:path w="292007" h="1" fill="none" extrusionOk="0">
                <a:moveTo>
                  <a:pt x="292006" y="0"/>
                </a:moveTo>
                <a:lnTo>
                  <a:pt x="1" y="0"/>
                </a:lnTo>
              </a:path>
            </a:pathLst>
          </a:custGeom>
          <a:noFill/>
          <a:ln w="28575" cap="rnd" cmpd="sng">
            <a:solidFill>
              <a:schemeClr val="accent4"/>
            </a:solidFill>
            <a:prstDash val="lgDash"/>
            <a:miter lim="31753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2" name="Google Shape;492;p20"/>
          <p:cNvSpPr/>
          <p:nvPr/>
        </p:nvSpPr>
        <p:spPr>
          <a:xfrm rot="-145334">
            <a:off x="4055962" y="808601"/>
            <a:ext cx="4003477" cy="4800673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20"/>
          <p:cNvSpPr/>
          <p:nvPr/>
        </p:nvSpPr>
        <p:spPr>
          <a:xfrm rot="348634">
            <a:off x="4392087" y="594874"/>
            <a:ext cx="4003369" cy="4800694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76200" dir="960000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4" name="Google Shape;494;p20"/>
          <p:cNvSpPr txBox="1">
            <a:spLocks noGrp="1"/>
          </p:cNvSpPr>
          <p:nvPr>
            <p:ph type="subTitle" idx="1"/>
          </p:nvPr>
        </p:nvSpPr>
        <p:spPr>
          <a:xfrm rot="348788">
            <a:off x="4656464" y="2830591"/>
            <a:ext cx="3619513" cy="50239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5" name="Google Shape;495;p20"/>
          <p:cNvSpPr txBox="1">
            <a:spLocks noGrp="1"/>
          </p:cNvSpPr>
          <p:nvPr>
            <p:ph type="subTitle" idx="2"/>
          </p:nvPr>
        </p:nvSpPr>
        <p:spPr>
          <a:xfrm rot="348788">
            <a:off x="4532237" y="4050963"/>
            <a:ext cx="3619513" cy="50239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6" name="Google Shape;496;p20"/>
          <p:cNvSpPr txBox="1">
            <a:spLocks noGrp="1"/>
          </p:cNvSpPr>
          <p:nvPr>
            <p:ph type="subTitle" idx="3"/>
          </p:nvPr>
        </p:nvSpPr>
        <p:spPr>
          <a:xfrm rot="348788">
            <a:off x="4780605" y="1611051"/>
            <a:ext cx="3619513" cy="50239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7" name="Google Shape;497;p20"/>
          <p:cNvSpPr txBox="1">
            <a:spLocks noGrp="1"/>
          </p:cNvSpPr>
          <p:nvPr>
            <p:ph type="title"/>
          </p:nvPr>
        </p:nvSpPr>
        <p:spPr>
          <a:xfrm>
            <a:off x="720000" y="387100"/>
            <a:ext cx="3293400" cy="37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accent1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98" name="Google Shape;498;p20"/>
          <p:cNvSpPr txBox="1">
            <a:spLocks noGrp="1"/>
          </p:cNvSpPr>
          <p:nvPr>
            <p:ph type="title" idx="4" hasCustomPrompt="1"/>
          </p:nvPr>
        </p:nvSpPr>
        <p:spPr>
          <a:xfrm rot="348706">
            <a:off x="4716502" y="2007887"/>
            <a:ext cx="3398167" cy="804549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Font typeface="Bad Script"/>
              <a:buNone/>
              <a:defRPr sz="4000" b="1">
                <a:latin typeface="Bad Script"/>
                <a:ea typeface="Bad Script"/>
                <a:cs typeface="Bad Script"/>
                <a:sym typeface="Bad Scrip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Font typeface="Bad Script"/>
              <a:buNone/>
              <a:defRPr sz="4000" b="1">
                <a:latin typeface="Bad Script"/>
                <a:ea typeface="Bad Script"/>
                <a:cs typeface="Bad Script"/>
                <a:sym typeface="Bad Scrip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Font typeface="Bad Script"/>
              <a:buNone/>
              <a:defRPr sz="4000" b="1">
                <a:latin typeface="Bad Script"/>
                <a:ea typeface="Bad Script"/>
                <a:cs typeface="Bad Script"/>
                <a:sym typeface="Bad Scrip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Font typeface="Bad Script"/>
              <a:buNone/>
              <a:defRPr sz="4000" b="1">
                <a:latin typeface="Bad Script"/>
                <a:ea typeface="Bad Script"/>
                <a:cs typeface="Bad Script"/>
                <a:sym typeface="Bad Scrip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Font typeface="Bad Script"/>
              <a:buNone/>
              <a:defRPr sz="4000" b="1">
                <a:latin typeface="Bad Script"/>
                <a:ea typeface="Bad Script"/>
                <a:cs typeface="Bad Script"/>
                <a:sym typeface="Bad Scrip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Font typeface="Bad Script"/>
              <a:buNone/>
              <a:defRPr sz="4000" b="1">
                <a:latin typeface="Bad Script"/>
                <a:ea typeface="Bad Script"/>
                <a:cs typeface="Bad Script"/>
                <a:sym typeface="Bad Scrip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Font typeface="Bad Script"/>
              <a:buNone/>
              <a:defRPr sz="4000" b="1">
                <a:latin typeface="Bad Script"/>
                <a:ea typeface="Bad Script"/>
                <a:cs typeface="Bad Script"/>
                <a:sym typeface="Bad Scrip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Font typeface="Bad Script"/>
              <a:buNone/>
              <a:defRPr sz="4000" b="1">
                <a:latin typeface="Bad Script"/>
                <a:ea typeface="Bad Script"/>
                <a:cs typeface="Bad Script"/>
                <a:sym typeface="Bad Scrip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Font typeface="Bad Script"/>
              <a:buNone/>
              <a:defRPr sz="4000" b="1">
                <a:latin typeface="Bad Script"/>
                <a:ea typeface="Bad Script"/>
                <a:cs typeface="Bad Script"/>
                <a:sym typeface="Bad Script"/>
              </a:defRPr>
            </a:lvl9pPr>
          </a:lstStyle>
          <a:p>
            <a:r>
              <a:t>xx%</a:t>
            </a:r>
          </a:p>
        </p:txBody>
      </p:sp>
      <p:sp>
        <p:nvSpPr>
          <p:cNvPr id="499" name="Google Shape;499;p20"/>
          <p:cNvSpPr txBox="1">
            <a:spLocks noGrp="1"/>
          </p:cNvSpPr>
          <p:nvPr>
            <p:ph type="title" idx="5" hasCustomPrompt="1"/>
          </p:nvPr>
        </p:nvSpPr>
        <p:spPr>
          <a:xfrm rot="348706">
            <a:off x="4840794" y="788361"/>
            <a:ext cx="3398167" cy="803623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Font typeface="Bad Script"/>
              <a:buNone/>
              <a:defRPr sz="4000" b="1">
                <a:latin typeface="Bad Script"/>
                <a:ea typeface="Bad Script"/>
                <a:cs typeface="Bad Script"/>
                <a:sym typeface="Bad Scrip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Font typeface="Bad Script"/>
              <a:buNone/>
              <a:defRPr sz="4000" b="1">
                <a:latin typeface="Bad Script"/>
                <a:ea typeface="Bad Script"/>
                <a:cs typeface="Bad Script"/>
                <a:sym typeface="Bad Scrip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Font typeface="Bad Script"/>
              <a:buNone/>
              <a:defRPr sz="4000" b="1">
                <a:latin typeface="Bad Script"/>
                <a:ea typeface="Bad Script"/>
                <a:cs typeface="Bad Script"/>
                <a:sym typeface="Bad Scrip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Font typeface="Bad Script"/>
              <a:buNone/>
              <a:defRPr sz="4000" b="1">
                <a:latin typeface="Bad Script"/>
                <a:ea typeface="Bad Script"/>
                <a:cs typeface="Bad Script"/>
                <a:sym typeface="Bad Scrip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Font typeface="Bad Script"/>
              <a:buNone/>
              <a:defRPr sz="4000" b="1">
                <a:latin typeface="Bad Script"/>
                <a:ea typeface="Bad Script"/>
                <a:cs typeface="Bad Script"/>
                <a:sym typeface="Bad Scrip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Font typeface="Bad Script"/>
              <a:buNone/>
              <a:defRPr sz="4000" b="1">
                <a:latin typeface="Bad Script"/>
                <a:ea typeface="Bad Script"/>
                <a:cs typeface="Bad Script"/>
                <a:sym typeface="Bad Scrip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Font typeface="Bad Script"/>
              <a:buNone/>
              <a:defRPr sz="4000" b="1">
                <a:latin typeface="Bad Script"/>
                <a:ea typeface="Bad Script"/>
                <a:cs typeface="Bad Script"/>
                <a:sym typeface="Bad Scrip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Font typeface="Bad Script"/>
              <a:buNone/>
              <a:defRPr sz="4000" b="1">
                <a:latin typeface="Bad Script"/>
                <a:ea typeface="Bad Script"/>
                <a:cs typeface="Bad Script"/>
                <a:sym typeface="Bad Scrip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Font typeface="Bad Script"/>
              <a:buNone/>
              <a:defRPr sz="4000" b="1">
                <a:latin typeface="Bad Script"/>
                <a:ea typeface="Bad Script"/>
                <a:cs typeface="Bad Script"/>
                <a:sym typeface="Bad Script"/>
              </a:defRPr>
            </a:lvl9pPr>
          </a:lstStyle>
          <a:p>
            <a:r>
              <a:t>xx%</a:t>
            </a:r>
          </a:p>
        </p:txBody>
      </p:sp>
      <p:sp>
        <p:nvSpPr>
          <p:cNvPr id="500" name="Google Shape;500;p20"/>
          <p:cNvSpPr txBox="1">
            <a:spLocks noGrp="1"/>
          </p:cNvSpPr>
          <p:nvPr>
            <p:ph type="title" idx="6" hasCustomPrompt="1"/>
          </p:nvPr>
        </p:nvSpPr>
        <p:spPr>
          <a:xfrm rot="348583">
            <a:off x="4592429" y="3228272"/>
            <a:ext cx="3399361" cy="803623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Font typeface="Bad Script"/>
              <a:buNone/>
              <a:defRPr sz="4000" b="1">
                <a:latin typeface="Bad Script"/>
                <a:ea typeface="Bad Script"/>
                <a:cs typeface="Bad Script"/>
                <a:sym typeface="Bad Scrip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Font typeface="Bad Script"/>
              <a:buNone/>
              <a:defRPr sz="4000" b="1">
                <a:latin typeface="Bad Script"/>
                <a:ea typeface="Bad Script"/>
                <a:cs typeface="Bad Script"/>
                <a:sym typeface="Bad Scrip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Font typeface="Bad Script"/>
              <a:buNone/>
              <a:defRPr sz="4000" b="1">
                <a:latin typeface="Bad Script"/>
                <a:ea typeface="Bad Script"/>
                <a:cs typeface="Bad Script"/>
                <a:sym typeface="Bad Scrip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Font typeface="Bad Script"/>
              <a:buNone/>
              <a:defRPr sz="4000" b="1">
                <a:latin typeface="Bad Script"/>
                <a:ea typeface="Bad Script"/>
                <a:cs typeface="Bad Script"/>
                <a:sym typeface="Bad Scrip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Font typeface="Bad Script"/>
              <a:buNone/>
              <a:defRPr sz="4000" b="1">
                <a:latin typeface="Bad Script"/>
                <a:ea typeface="Bad Script"/>
                <a:cs typeface="Bad Script"/>
                <a:sym typeface="Bad Scrip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Font typeface="Bad Script"/>
              <a:buNone/>
              <a:defRPr sz="4000" b="1">
                <a:latin typeface="Bad Script"/>
                <a:ea typeface="Bad Script"/>
                <a:cs typeface="Bad Script"/>
                <a:sym typeface="Bad Scrip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Font typeface="Bad Script"/>
              <a:buNone/>
              <a:defRPr sz="4000" b="1">
                <a:latin typeface="Bad Script"/>
                <a:ea typeface="Bad Script"/>
                <a:cs typeface="Bad Script"/>
                <a:sym typeface="Bad Scrip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Font typeface="Bad Script"/>
              <a:buNone/>
              <a:defRPr sz="4000" b="1">
                <a:latin typeface="Bad Script"/>
                <a:ea typeface="Bad Script"/>
                <a:cs typeface="Bad Script"/>
                <a:sym typeface="Bad Scrip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Font typeface="Bad Script"/>
              <a:buNone/>
              <a:defRPr sz="4000" b="1">
                <a:latin typeface="Bad Script"/>
                <a:ea typeface="Bad Script"/>
                <a:cs typeface="Bad Script"/>
                <a:sym typeface="Bad Script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3_2">
    <p:bg>
      <p:bgPr>
        <a:solidFill>
          <a:schemeClr val="lt2"/>
        </a:solidFill>
        <a:effectLst/>
      </p:bgPr>
    </p:bg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21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37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accent1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503" name="Google Shape;503;p21"/>
          <p:cNvGrpSpPr/>
          <p:nvPr/>
        </p:nvGrpSpPr>
        <p:grpSpPr>
          <a:xfrm rot="2836504">
            <a:off x="8300348" y="4374840"/>
            <a:ext cx="838616" cy="763331"/>
            <a:chOff x="4779800" y="3121700"/>
            <a:chExt cx="150800" cy="137250"/>
          </a:xfrm>
        </p:grpSpPr>
        <p:sp>
          <p:nvSpPr>
            <p:cNvPr id="504" name="Google Shape;504;p21"/>
            <p:cNvSpPr/>
            <p:nvPr/>
          </p:nvSpPr>
          <p:spPr>
            <a:xfrm>
              <a:off x="4806475" y="3207375"/>
              <a:ext cx="51150" cy="51575"/>
            </a:xfrm>
            <a:custGeom>
              <a:avLst/>
              <a:gdLst/>
              <a:ahLst/>
              <a:cxnLst/>
              <a:rect l="l" t="t" r="r" b="b"/>
              <a:pathLst>
                <a:path w="2046" h="2063" extrusionOk="0">
                  <a:moveTo>
                    <a:pt x="1014" y="297"/>
                  </a:moveTo>
                  <a:cubicBezTo>
                    <a:pt x="1171" y="297"/>
                    <a:pt x="1329" y="350"/>
                    <a:pt x="1468" y="437"/>
                  </a:cubicBezTo>
                  <a:cubicBezTo>
                    <a:pt x="1661" y="594"/>
                    <a:pt x="1766" y="804"/>
                    <a:pt x="1766" y="1031"/>
                  </a:cubicBezTo>
                  <a:cubicBezTo>
                    <a:pt x="1766" y="1189"/>
                    <a:pt x="1713" y="1346"/>
                    <a:pt x="1608" y="1468"/>
                  </a:cubicBezTo>
                  <a:cubicBezTo>
                    <a:pt x="1468" y="1661"/>
                    <a:pt x="1241" y="1766"/>
                    <a:pt x="1014" y="1766"/>
                  </a:cubicBezTo>
                  <a:cubicBezTo>
                    <a:pt x="857" y="1766"/>
                    <a:pt x="717" y="1713"/>
                    <a:pt x="577" y="1608"/>
                  </a:cubicBezTo>
                  <a:cubicBezTo>
                    <a:pt x="385" y="1468"/>
                    <a:pt x="280" y="1259"/>
                    <a:pt x="280" y="1031"/>
                  </a:cubicBezTo>
                  <a:cubicBezTo>
                    <a:pt x="280" y="874"/>
                    <a:pt x="332" y="717"/>
                    <a:pt x="437" y="577"/>
                  </a:cubicBezTo>
                  <a:cubicBezTo>
                    <a:pt x="577" y="385"/>
                    <a:pt x="804" y="297"/>
                    <a:pt x="1014" y="297"/>
                  </a:cubicBezTo>
                  <a:close/>
                  <a:moveTo>
                    <a:pt x="1014" y="0"/>
                  </a:moveTo>
                  <a:cubicBezTo>
                    <a:pt x="717" y="0"/>
                    <a:pt x="402" y="140"/>
                    <a:pt x="210" y="402"/>
                  </a:cubicBezTo>
                  <a:cubicBezTo>
                    <a:pt x="70" y="594"/>
                    <a:pt x="0" y="804"/>
                    <a:pt x="0" y="1031"/>
                  </a:cubicBezTo>
                  <a:cubicBezTo>
                    <a:pt x="0" y="1346"/>
                    <a:pt x="140" y="1643"/>
                    <a:pt x="402" y="1853"/>
                  </a:cubicBezTo>
                  <a:cubicBezTo>
                    <a:pt x="577" y="1993"/>
                    <a:pt x="804" y="2063"/>
                    <a:pt x="1014" y="2063"/>
                  </a:cubicBezTo>
                  <a:cubicBezTo>
                    <a:pt x="1329" y="2063"/>
                    <a:pt x="1643" y="1923"/>
                    <a:pt x="1836" y="1661"/>
                  </a:cubicBezTo>
                  <a:cubicBezTo>
                    <a:pt x="1975" y="1468"/>
                    <a:pt x="2045" y="1241"/>
                    <a:pt x="2045" y="1031"/>
                  </a:cubicBezTo>
                  <a:cubicBezTo>
                    <a:pt x="2045" y="717"/>
                    <a:pt x="1905" y="420"/>
                    <a:pt x="1643" y="210"/>
                  </a:cubicBezTo>
                  <a:cubicBezTo>
                    <a:pt x="1451" y="70"/>
                    <a:pt x="1241" y="0"/>
                    <a:pt x="1014" y="0"/>
                  </a:cubicBezTo>
                  <a:close/>
                </a:path>
              </a:pathLst>
            </a:custGeom>
            <a:solidFill>
              <a:srgbClr val="C5E9B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21"/>
            <p:cNvSpPr/>
            <p:nvPr/>
          </p:nvSpPr>
          <p:spPr>
            <a:xfrm>
              <a:off x="4779800" y="3121700"/>
              <a:ext cx="54650" cy="54225"/>
            </a:xfrm>
            <a:custGeom>
              <a:avLst/>
              <a:gdLst/>
              <a:ahLst/>
              <a:cxnLst/>
              <a:rect l="l" t="t" r="r" b="b"/>
              <a:pathLst>
                <a:path w="2186" h="2169" extrusionOk="0">
                  <a:moveTo>
                    <a:pt x="1084" y="280"/>
                  </a:moveTo>
                  <a:cubicBezTo>
                    <a:pt x="1259" y="280"/>
                    <a:pt x="1434" y="333"/>
                    <a:pt x="1574" y="455"/>
                  </a:cubicBezTo>
                  <a:cubicBezTo>
                    <a:pt x="1784" y="613"/>
                    <a:pt x="1889" y="840"/>
                    <a:pt x="1889" y="1085"/>
                  </a:cubicBezTo>
                  <a:cubicBezTo>
                    <a:pt x="1889" y="1259"/>
                    <a:pt x="1836" y="1417"/>
                    <a:pt x="1731" y="1574"/>
                  </a:cubicBezTo>
                  <a:cubicBezTo>
                    <a:pt x="1574" y="1784"/>
                    <a:pt x="1329" y="1889"/>
                    <a:pt x="1084" y="1889"/>
                  </a:cubicBezTo>
                  <a:cubicBezTo>
                    <a:pt x="927" y="1889"/>
                    <a:pt x="752" y="1836"/>
                    <a:pt x="612" y="1714"/>
                  </a:cubicBezTo>
                  <a:cubicBezTo>
                    <a:pt x="403" y="1557"/>
                    <a:pt x="298" y="1329"/>
                    <a:pt x="298" y="1085"/>
                  </a:cubicBezTo>
                  <a:cubicBezTo>
                    <a:pt x="298" y="910"/>
                    <a:pt x="350" y="752"/>
                    <a:pt x="455" y="595"/>
                  </a:cubicBezTo>
                  <a:cubicBezTo>
                    <a:pt x="612" y="385"/>
                    <a:pt x="857" y="280"/>
                    <a:pt x="1084" y="280"/>
                  </a:cubicBezTo>
                  <a:close/>
                  <a:moveTo>
                    <a:pt x="1084" y="1"/>
                  </a:moveTo>
                  <a:cubicBezTo>
                    <a:pt x="770" y="1"/>
                    <a:pt x="438" y="141"/>
                    <a:pt x="228" y="420"/>
                  </a:cubicBezTo>
                  <a:cubicBezTo>
                    <a:pt x="71" y="613"/>
                    <a:pt x="1" y="857"/>
                    <a:pt x="1" y="1085"/>
                  </a:cubicBezTo>
                  <a:cubicBezTo>
                    <a:pt x="1" y="1417"/>
                    <a:pt x="140" y="1731"/>
                    <a:pt x="438" y="1959"/>
                  </a:cubicBezTo>
                  <a:cubicBezTo>
                    <a:pt x="630" y="2098"/>
                    <a:pt x="857" y="2168"/>
                    <a:pt x="1084" y="2168"/>
                  </a:cubicBezTo>
                  <a:cubicBezTo>
                    <a:pt x="1417" y="2168"/>
                    <a:pt x="1749" y="2029"/>
                    <a:pt x="1959" y="1749"/>
                  </a:cubicBezTo>
                  <a:cubicBezTo>
                    <a:pt x="2116" y="1557"/>
                    <a:pt x="2186" y="1312"/>
                    <a:pt x="2186" y="1085"/>
                  </a:cubicBezTo>
                  <a:cubicBezTo>
                    <a:pt x="2186" y="752"/>
                    <a:pt x="2028" y="438"/>
                    <a:pt x="1749" y="211"/>
                  </a:cubicBezTo>
                  <a:cubicBezTo>
                    <a:pt x="1556" y="71"/>
                    <a:pt x="1329" y="1"/>
                    <a:pt x="1084" y="1"/>
                  </a:cubicBezTo>
                  <a:close/>
                </a:path>
              </a:pathLst>
            </a:custGeom>
            <a:solidFill>
              <a:srgbClr val="C5E9B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21"/>
            <p:cNvSpPr/>
            <p:nvPr/>
          </p:nvSpPr>
          <p:spPr>
            <a:xfrm>
              <a:off x="4879000" y="3147925"/>
              <a:ext cx="51600" cy="51600"/>
            </a:xfrm>
            <a:custGeom>
              <a:avLst/>
              <a:gdLst/>
              <a:ahLst/>
              <a:cxnLst/>
              <a:rect l="l" t="t" r="r" b="b"/>
              <a:pathLst>
                <a:path w="2064" h="2064" extrusionOk="0">
                  <a:moveTo>
                    <a:pt x="1032" y="298"/>
                  </a:moveTo>
                  <a:cubicBezTo>
                    <a:pt x="1190" y="298"/>
                    <a:pt x="1347" y="350"/>
                    <a:pt x="1487" y="438"/>
                  </a:cubicBezTo>
                  <a:cubicBezTo>
                    <a:pt x="1679" y="595"/>
                    <a:pt x="1767" y="805"/>
                    <a:pt x="1767" y="1032"/>
                  </a:cubicBezTo>
                  <a:cubicBezTo>
                    <a:pt x="1767" y="1189"/>
                    <a:pt x="1732" y="1347"/>
                    <a:pt x="1627" y="1487"/>
                  </a:cubicBezTo>
                  <a:cubicBezTo>
                    <a:pt x="1469" y="1661"/>
                    <a:pt x="1260" y="1766"/>
                    <a:pt x="1032" y="1766"/>
                  </a:cubicBezTo>
                  <a:cubicBezTo>
                    <a:pt x="875" y="1766"/>
                    <a:pt x="718" y="1714"/>
                    <a:pt x="595" y="1626"/>
                  </a:cubicBezTo>
                  <a:cubicBezTo>
                    <a:pt x="403" y="1469"/>
                    <a:pt x="298" y="1259"/>
                    <a:pt x="298" y="1032"/>
                  </a:cubicBezTo>
                  <a:cubicBezTo>
                    <a:pt x="298" y="875"/>
                    <a:pt x="351" y="717"/>
                    <a:pt x="455" y="595"/>
                  </a:cubicBezTo>
                  <a:cubicBezTo>
                    <a:pt x="595" y="403"/>
                    <a:pt x="805" y="298"/>
                    <a:pt x="1032" y="298"/>
                  </a:cubicBezTo>
                  <a:close/>
                  <a:moveTo>
                    <a:pt x="1032" y="1"/>
                  </a:moveTo>
                  <a:cubicBezTo>
                    <a:pt x="735" y="1"/>
                    <a:pt x="420" y="140"/>
                    <a:pt x="211" y="403"/>
                  </a:cubicBezTo>
                  <a:cubicBezTo>
                    <a:pt x="71" y="595"/>
                    <a:pt x="1" y="822"/>
                    <a:pt x="1" y="1032"/>
                  </a:cubicBezTo>
                  <a:cubicBezTo>
                    <a:pt x="1" y="1347"/>
                    <a:pt x="141" y="1644"/>
                    <a:pt x="420" y="1854"/>
                  </a:cubicBezTo>
                  <a:cubicBezTo>
                    <a:pt x="595" y="1993"/>
                    <a:pt x="823" y="2063"/>
                    <a:pt x="1032" y="2063"/>
                  </a:cubicBezTo>
                  <a:cubicBezTo>
                    <a:pt x="1347" y="2063"/>
                    <a:pt x="1644" y="1924"/>
                    <a:pt x="1854" y="1661"/>
                  </a:cubicBezTo>
                  <a:cubicBezTo>
                    <a:pt x="1994" y="1469"/>
                    <a:pt x="2064" y="1242"/>
                    <a:pt x="2064" y="1032"/>
                  </a:cubicBezTo>
                  <a:cubicBezTo>
                    <a:pt x="2064" y="717"/>
                    <a:pt x="1924" y="420"/>
                    <a:pt x="1662" y="210"/>
                  </a:cubicBezTo>
                  <a:cubicBezTo>
                    <a:pt x="1469" y="71"/>
                    <a:pt x="1260" y="1"/>
                    <a:pt x="1032" y="1"/>
                  </a:cubicBezTo>
                  <a:close/>
                </a:path>
              </a:pathLst>
            </a:custGeom>
            <a:solidFill>
              <a:srgbClr val="C5E9B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21"/>
            <p:cNvSpPr/>
            <p:nvPr/>
          </p:nvSpPr>
          <p:spPr>
            <a:xfrm>
              <a:off x="4813900" y="3147850"/>
              <a:ext cx="73450" cy="24225"/>
            </a:xfrm>
            <a:custGeom>
              <a:avLst/>
              <a:gdLst/>
              <a:ahLst/>
              <a:cxnLst/>
              <a:rect l="l" t="t" r="r" b="b"/>
              <a:pathLst>
                <a:path w="2938" h="969" extrusionOk="0">
                  <a:moveTo>
                    <a:pt x="164" y="0"/>
                  </a:moveTo>
                  <a:cubicBezTo>
                    <a:pt x="101" y="0"/>
                    <a:pt x="33" y="48"/>
                    <a:pt x="18" y="109"/>
                  </a:cubicBezTo>
                  <a:cubicBezTo>
                    <a:pt x="0" y="196"/>
                    <a:pt x="53" y="266"/>
                    <a:pt x="123" y="283"/>
                  </a:cubicBezTo>
                  <a:lnTo>
                    <a:pt x="2745" y="965"/>
                  </a:lnTo>
                  <a:cubicBezTo>
                    <a:pt x="2756" y="967"/>
                    <a:pt x="2767" y="968"/>
                    <a:pt x="2778" y="968"/>
                  </a:cubicBezTo>
                  <a:cubicBezTo>
                    <a:pt x="2850" y="968"/>
                    <a:pt x="2904" y="921"/>
                    <a:pt x="2920" y="860"/>
                  </a:cubicBezTo>
                  <a:cubicBezTo>
                    <a:pt x="2937" y="773"/>
                    <a:pt x="2902" y="703"/>
                    <a:pt x="2815" y="668"/>
                  </a:cubicBezTo>
                  <a:lnTo>
                    <a:pt x="192" y="4"/>
                  </a:lnTo>
                  <a:cubicBezTo>
                    <a:pt x="183" y="1"/>
                    <a:pt x="174" y="0"/>
                    <a:pt x="164" y="0"/>
                  </a:cubicBezTo>
                  <a:close/>
                </a:path>
              </a:pathLst>
            </a:custGeom>
            <a:solidFill>
              <a:srgbClr val="C5E9B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21"/>
            <p:cNvSpPr/>
            <p:nvPr/>
          </p:nvSpPr>
          <p:spPr>
            <a:xfrm>
              <a:off x="4844925" y="3175575"/>
              <a:ext cx="57275" cy="47250"/>
            </a:xfrm>
            <a:custGeom>
              <a:avLst/>
              <a:gdLst/>
              <a:ahLst/>
              <a:cxnLst/>
              <a:rect l="l" t="t" r="r" b="b"/>
              <a:pathLst>
                <a:path w="2291" h="1890" extrusionOk="0">
                  <a:moveTo>
                    <a:pt x="2116" y="0"/>
                  </a:moveTo>
                  <a:cubicBezTo>
                    <a:pt x="2086" y="0"/>
                    <a:pt x="2056" y="10"/>
                    <a:pt x="2028" y="31"/>
                  </a:cubicBezTo>
                  <a:lnTo>
                    <a:pt x="70" y="1639"/>
                  </a:lnTo>
                  <a:cubicBezTo>
                    <a:pt x="18" y="1674"/>
                    <a:pt x="0" y="1779"/>
                    <a:pt x="53" y="1831"/>
                  </a:cubicBezTo>
                  <a:cubicBezTo>
                    <a:pt x="84" y="1872"/>
                    <a:pt x="126" y="1889"/>
                    <a:pt x="170" y="1889"/>
                  </a:cubicBezTo>
                  <a:cubicBezTo>
                    <a:pt x="202" y="1889"/>
                    <a:pt x="234" y="1881"/>
                    <a:pt x="263" y="1866"/>
                  </a:cubicBezTo>
                  <a:lnTo>
                    <a:pt x="2220" y="258"/>
                  </a:lnTo>
                  <a:cubicBezTo>
                    <a:pt x="2273" y="206"/>
                    <a:pt x="2290" y="118"/>
                    <a:pt x="2238" y="66"/>
                  </a:cubicBezTo>
                  <a:cubicBezTo>
                    <a:pt x="2206" y="24"/>
                    <a:pt x="2162" y="0"/>
                    <a:pt x="2116" y="0"/>
                  </a:cubicBezTo>
                  <a:close/>
                </a:path>
              </a:pathLst>
            </a:custGeom>
            <a:solidFill>
              <a:srgbClr val="C5E9B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9" name="Google Shape;509;p21"/>
          <p:cNvGrpSpPr/>
          <p:nvPr/>
        </p:nvGrpSpPr>
        <p:grpSpPr>
          <a:xfrm>
            <a:off x="42324" y="-280065"/>
            <a:ext cx="1023323" cy="1094037"/>
            <a:chOff x="319900" y="315700"/>
            <a:chExt cx="342123" cy="365691"/>
          </a:xfrm>
        </p:grpSpPr>
        <p:sp>
          <p:nvSpPr>
            <p:cNvPr id="510" name="Google Shape;510;p21"/>
            <p:cNvSpPr/>
            <p:nvPr/>
          </p:nvSpPr>
          <p:spPr>
            <a:xfrm>
              <a:off x="382769" y="392213"/>
              <a:ext cx="92158" cy="289177"/>
            </a:xfrm>
            <a:custGeom>
              <a:avLst/>
              <a:gdLst/>
              <a:ahLst/>
              <a:cxnLst/>
              <a:rect l="l" t="t" r="r" b="b"/>
              <a:pathLst>
                <a:path w="2256" h="7079" extrusionOk="0">
                  <a:moveTo>
                    <a:pt x="674" y="0"/>
                  </a:moveTo>
                  <a:cubicBezTo>
                    <a:pt x="660" y="0"/>
                    <a:pt x="645" y="2"/>
                    <a:pt x="630" y="5"/>
                  </a:cubicBezTo>
                  <a:cubicBezTo>
                    <a:pt x="560" y="22"/>
                    <a:pt x="525" y="109"/>
                    <a:pt x="542" y="179"/>
                  </a:cubicBezTo>
                  <a:lnTo>
                    <a:pt x="699" y="739"/>
                  </a:lnTo>
                  <a:cubicBezTo>
                    <a:pt x="727" y="793"/>
                    <a:pt x="775" y="837"/>
                    <a:pt x="837" y="837"/>
                  </a:cubicBezTo>
                  <a:cubicBezTo>
                    <a:pt x="854" y="837"/>
                    <a:pt x="873" y="834"/>
                    <a:pt x="892" y="826"/>
                  </a:cubicBezTo>
                  <a:cubicBezTo>
                    <a:pt x="962" y="809"/>
                    <a:pt x="1014" y="721"/>
                    <a:pt x="979" y="651"/>
                  </a:cubicBezTo>
                  <a:lnTo>
                    <a:pt x="822" y="92"/>
                  </a:lnTo>
                  <a:cubicBezTo>
                    <a:pt x="807" y="34"/>
                    <a:pt x="745" y="0"/>
                    <a:pt x="674" y="0"/>
                  </a:cubicBezTo>
                  <a:close/>
                  <a:moveTo>
                    <a:pt x="1083" y="1365"/>
                  </a:moveTo>
                  <a:cubicBezTo>
                    <a:pt x="1072" y="1365"/>
                    <a:pt x="1061" y="1366"/>
                    <a:pt x="1049" y="1368"/>
                  </a:cubicBezTo>
                  <a:cubicBezTo>
                    <a:pt x="979" y="1403"/>
                    <a:pt x="927" y="1473"/>
                    <a:pt x="962" y="1560"/>
                  </a:cubicBezTo>
                  <a:lnTo>
                    <a:pt x="1119" y="2102"/>
                  </a:lnTo>
                  <a:cubicBezTo>
                    <a:pt x="1148" y="2175"/>
                    <a:pt x="1202" y="2212"/>
                    <a:pt x="1269" y="2212"/>
                  </a:cubicBezTo>
                  <a:cubicBezTo>
                    <a:pt x="1283" y="2212"/>
                    <a:pt x="1297" y="2210"/>
                    <a:pt x="1311" y="2207"/>
                  </a:cubicBezTo>
                  <a:cubicBezTo>
                    <a:pt x="1381" y="2172"/>
                    <a:pt x="1434" y="2102"/>
                    <a:pt x="1399" y="2015"/>
                  </a:cubicBezTo>
                  <a:lnTo>
                    <a:pt x="1241" y="1473"/>
                  </a:lnTo>
                  <a:cubicBezTo>
                    <a:pt x="1211" y="1412"/>
                    <a:pt x="1154" y="1365"/>
                    <a:pt x="1083" y="1365"/>
                  </a:cubicBezTo>
                  <a:close/>
                  <a:moveTo>
                    <a:pt x="1511" y="2745"/>
                  </a:moveTo>
                  <a:cubicBezTo>
                    <a:pt x="1497" y="2745"/>
                    <a:pt x="1483" y="2746"/>
                    <a:pt x="1469" y="2749"/>
                  </a:cubicBezTo>
                  <a:cubicBezTo>
                    <a:pt x="1399" y="2767"/>
                    <a:pt x="1346" y="2854"/>
                    <a:pt x="1381" y="2924"/>
                  </a:cubicBezTo>
                  <a:lnTo>
                    <a:pt x="1539" y="3483"/>
                  </a:lnTo>
                  <a:cubicBezTo>
                    <a:pt x="1566" y="3538"/>
                    <a:pt x="1614" y="3582"/>
                    <a:pt x="1676" y="3582"/>
                  </a:cubicBezTo>
                  <a:cubicBezTo>
                    <a:pt x="1693" y="3582"/>
                    <a:pt x="1712" y="3578"/>
                    <a:pt x="1731" y="3571"/>
                  </a:cubicBezTo>
                  <a:cubicBezTo>
                    <a:pt x="1801" y="3553"/>
                    <a:pt x="1853" y="3466"/>
                    <a:pt x="1818" y="3396"/>
                  </a:cubicBezTo>
                  <a:lnTo>
                    <a:pt x="1661" y="2854"/>
                  </a:lnTo>
                  <a:cubicBezTo>
                    <a:pt x="1632" y="2781"/>
                    <a:pt x="1578" y="2745"/>
                    <a:pt x="1511" y="2745"/>
                  </a:cubicBezTo>
                  <a:close/>
                  <a:moveTo>
                    <a:pt x="1943" y="4119"/>
                  </a:moveTo>
                  <a:cubicBezTo>
                    <a:pt x="1926" y="4119"/>
                    <a:pt x="1907" y="4123"/>
                    <a:pt x="1888" y="4130"/>
                  </a:cubicBezTo>
                  <a:cubicBezTo>
                    <a:pt x="1818" y="4148"/>
                    <a:pt x="1766" y="4235"/>
                    <a:pt x="1801" y="4305"/>
                  </a:cubicBezTo>
                  <a:lnTo>
                    <a:pt x="1947" y="4809"/>
                  </a:lnTo>
                  <a:lnTo>
                    <a:pt x="1947" y="4809"/>
                  </a:lnTo>
                  <a:cubicBezTo>
                    <a:pt x="1946" y="4849"/>
                    <a:pt x="1965" y="4888"/>
                    <a:pt x="1993" y="4917"/>
                  </a:cubicBezTo>
                  <a:cubicBezTo>
                    <a:pt x="2019" y="4943"/>
                    <a:pt x="2059" y="4956"/>
                    <a:pt x="2098" y="4956"/>
                  </a:cubicBezTo>
                  <a:cubicBezTo>
                    <a:pt x="2137" y="4956"/>
                    <a:pt x="2177" y="4943"/>
                    <a:pt x="2203" y="4917"/>
                  </a:cubicBezTo>
                  <a:lnTo>
                    <a:pt x="2203" y="4899"/>
                  </a:lnTo>
                  <a:cubicBezTo>
                    <a:pt x="2238" y="4864"/>
                    <a:pt x="2255" y="4812"/>
                    <a:pt x="2238" y="4760"/>
                  </a:cubicBezTo>
                  <a:lnTo>
                    <a:pt x="2080" y="4218"/>
                  </a:lnTo>
                  <a:cubicBezTo>
                    <a:pt x="2053" y="4163"/>
                    <a:pt x="2005" y="4119"/>
                    <a:pt x="1943" y="4119"/>
                  </a:cubicBezTo>
                  <a:close/>
                  <a:moveTo>
                    <a:pt x="1512" y="5299"/>
                  </a:moveTo>
                  <a:cubicBezTo>
                    <a:pt x="1470" y="5299"/>
                    <a:pt x="1427" y="5316"/>
                    <a:pt x="1399" y="5354"/>
                  </a:cubicBezTo>
                  <a:lnTo>
                    <a:pt x="1014" y="5773"/>
                  </a:lnTo>
                  <a:cubicBezTo>
                    <a:pt x="962" y="5826"/>
                    <a:pt x="962" y="5931"/>
                    <a:pt x="1032" y="5983"/>
                  </a:cubicBezTo>
                  <a:cubicBezTo>
                    <a:pt x="1056" y="6008"/>
                    <a:pt x="1088" y="6021"/>
                    <a:pt x="1120" y="6021"/>
                  </a:cubicBezTo>
                  <a:cubicBezTo>
                    <a:pt x="1158" y="6021"/>
                    <a:pt x="1196" y="6003"/>
                    <a:pt x="1224" y="5966"/>
                  </a:cubicBezTo>
                  <a:lnTo>
                    <a:pt x="1626" y="5546"/>
                  </a:lnTo>
                  <a:cubicBezTo>
                    <a:pt x="1678" y="5494"/>
                    <a:pt x="1661" y="5389"/>
                    <a:pt x="1609" y="5336"/>
                  </a:cubicBezTo>
                  <a:cubicBezTo>
                    <a:pt x="1584" y="5312"/>
                    <a:pt x="1549" y="5299"/>
                    <a:pt x="1512" y="5299"/>
                  </a:cubicBezTo>
                  <a:close/>
                  <a:moveTo>
                    <a:pt x="536" y="6363"/>
                  </a:moveTo>
                  <a:cubicBezTo>
                    <a:pt x="498" y="6363"/>
                    <a:pt x="463" y="6377"/>
                    <a:pt x="437" y="6403"/>
                  </a:cubicBezTo>
                  <a:lnTo>
                    <a:pt x="53" y="6840"/>
                  </a:lnTo>
                  <a:cubicBezTo>
                    <a:pt x="0" y="6892"/>
                    <a:pt x="0" y="6980"/>
                    <a:pt x="53" y="7032"/>
                  </a:cubicBezTo>
                  <a:cubicBezTo>
                    <a:pt x="85" y="7065"/>
                    <a:pt x="121" y="7078"/>
                    <a:pt x="156" y="7078"/>
                  </a:cubicBezTo>
                  <a:cubicBezTo>
                    <a:pt x="196" y="7078"/>
                    <a:pt x="234" y="7060"/>
                    <a:pt x="262" y="7032"/>
                  </a:cubicBezTo>
                  <a:lnTo>
                    <a:pt x="647" y="6613"/>
                  </a:lnTo>
                  <a:cubicBezTo>
                    <a:pt x="699" y="6543"/>
                    <a:pt x="699" y="6455"/>
                    <a:pt x="647" y="6403"/>
                  </a:cubicBezTo>
                  <a:cubicBezTo>
                    <a:pt x="612" y="6377"/>
                    <a:pt x="573" y="6363"/>
                    <a:pt x="536" y="6363"/>
                  </a:cubicBezTo>
                  <a:close/>
                </a:path>
              </a:pathLst>
            </a:custGeom>
            <a:solidFill>
              <a:srgbClr val="C5E9B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21"/>
            <p:cNvSpPr/>
            <p:nvPr/>
          </p:nvSpPr>
          <p:spPr>
            <a:xfrm>
              <a:off x="462020" y="523344"/>
              <a:ext cx="200002" cy="71324"/>
            </a:xfrm>
            <a:custGeom>
              <a:avLst/>
              <a:gdLst/>
              <a:ahLst/>
              <a:cxnLst/>
              <a:rect l="l" t="t" r="r" b="b"/>
              <a:pathLst>
                <a:path w="4896" h="1746" extrusionOk="0">
                  <a:moveTo>
                    <a:pt x="4751" y="0"/>
                  </a:moveTo>
                  <a:cubicBezTo>
                    <a:pt x="4735" y="0"/>
                    <a:pt x="4718" y="3"/>
                    <a:pt x="4703" y="11"/>
                  </a:cubicBezTo>
                  <a:lnTo>
                    <a:pt x="4144" y="186"/>
                  </a:lnTo>
                  <a:cubicBezTo>
                    <a:pt x="4074" y="203"/>
                    <a:pt x="4021" y="291"/>
                    <a:pt x="4056" y="361"/>
                  </a:cubicBezTo>
                  <a:cubicBezTo>
                    <a:pt x="4072" y="422"/>
                    <a:pt x="4139" y="469"/>
                    <a:pt x="4203" y="469"/>
                  </a:cubicBezTo>
                  <a:cubicBezTo>
                    <a:pt x="4212" y="469"/>
                    <a:pt x="4222" y="468"/>
                    <a:pt x="4231" y="466"/>
                  </a:cubicBezTo>
                  <a:lnTo>
                    <a:pt x="4791" y="291"/>
                  </a:lnTo>
                  <a:cubicBezTo>
                    <a:pt x="4860" y="256"/>
                    <a:pt x="4895" y="186"/>
                    <a:pt x="4878" y="99"/>
                  </a:cubicBezTo>
                  <a:cubicBezTo>
                    <a:pt x="4864" y="44"/>
                    <a:pt x="4808" y="0"/>
                    <a:pt x="4751" y="0"/>
                  </a:cubicBezTo>
                  <a:close/>
                  <a:moveTo>
                    <a:pt x="3356" y="427"/>
                  </a:moveTo>
                  <a:cubicBezTo>
                    <a:pt x="3345" y="427"/>
                    <a:pt x="3334" y="428"/>
                    <a:pt x="3322" y="431"/>
                  </a:cubicBezTo>
                  <a:lnTo>
                    <a:pt x="2780" y="606"/>
                  </a:lnTo>
                  <a:cubicBezTo>
                    <a:pt x="2710" y="640"/>
                    <a:pt x="2658" y="710"/>
                    <a:pt x="2693" y="798"/>
                  </a:cubicBezTo>
                  <a:cubicBezTo>
                    <a:pt x="2706" y="852"/>
                    <a:pt x="2763" y="896"/>
                    <a:pt x="2820" y="896"/>
                  </a:cubicBezTo>
                  <a:cubicBezTo>
                    <a:pt x="2836" y="896"/>
                    <a:pt x="2852" y="893"/>
                    <a:pt x="2868" y="885"/>
                  </a:cubicBezTo>
                  <a:lnTo>
                    <a:pt x="3410" y="710"/>
                  </a:lnTo>
                  <a:cubicBezTo>
                    <a:pt x="3497" y="693"/>
                    <a:pt x="3532" y="606"/>
                    <a:pt x="3514" y="536"/>
                  </a:cubicBezTo>
                  <a:cubicBezTo>
                    <a:pt x="3484" y="475"/>
                    <a:pt x="3427" y="427"/>
                    <a:pt x="3356" y="427"/>
                  </a:cubicBezTo>
                  <a:close/>
                  <a:moveTo>
                    <a:pt x="1995" y="863"/>
                  </a:moveTo>
                  <a:cubicBezTo>
                    <a:pt x="1982" y="863"/>
                    <a:pt x="1970" y="865"/>
                    <a:pt x="1959" y="868"/>
                  </a:cubicBezTo>
                  <a:lnTo>
                    <a:pt x="1417" y="1043"/>
                  </a:lnTo>
                  <a:cubicBezTo>
                    <a:pt x="1329" y="1078"/>
                    <a:pt x="1294" y="1147"/>
                    <a:pt x="1312" y="1235"/>
                  </a:cubicBezTo>
                  <a:cubicBezTo>
                    <a:pt x="1341" y="1293"/>
                    <a:pt x="1394" y="1327"/>
                    <a:pt x="1461" y="1327"/>
                  </a:cubicBezTo>
                  <a:cubicBezTo>
                    <a:pt x="1475" y="1327"/>
                    <a:pt x="1489" y="1325"/>
                    <a:pt x="1504" y="1322"/>
                  </a:cubicBezTo>
                  <a:lnTo>
                    <a:pt x="2046" y="1147"/>
                  </a:lnTo>
                  <a:cubicBezTo>
                    <a:pt x="2116" y="1130"/>
                    <a:pt x="2168" y="1043"/>
                    <a:pt x="2133" y="973"/>
                  </a:cubicBezTo>
                  <a:cubicBezTo>
                    <a:pt x="2119" y="900"/>
                    <a:pt x="2056" y="863"/>
                    <a:pt x="1995" y="863"/>
                  </a:cubicBezTo>
                  <a:close/>
                  <a:moveTo>
                    <a:pt x="632" y="1300"/>
                  </a:moveTo>
                  <a:cubicBezTo>
                    <a:pt x="620" y="1300"/>
                    <a:pt x="607" y="1302"/>
                    <a:pt x="595" y="1305"/>
                  </a:cubicBezTo>
                  <a:lnTo>
                    <a:pt x="106" y="1462"/>
                  </a:lnTo>
                  <a:cubicBezTo>
                    <a:pt x="36" y="1480"/>
                    <a:pt x="1" y="1567"/>
                    <a:pt x="18" y="1637"/>
                  </a:cubicBezTo>
                  <a:cubicBezTo>
                    <a:pt x="33" y="1698"/>
                    <a:pt x="101" y="1745"/>
                    <a:pt x="176" y="1745"/>
                  </a:cubicBezTo>
                  <a:cubicBezTo>
                    <a:pt x="187" y="1745"/>
                    <a:pt x="199" y="1744"/>
                    <a:pt x="210" y="1742"/>
                  </a:cubicBezTo>
                  <a:lnTo>
                    <a:pt x="682" y="1584"/>
                  </a:lnTo>
                  <a:cubicBezTo>
                    <a:pt x="752" y="1567"/>
                    <a:pt x="787" y="1480"/>
                    <a:pt x="770" y="1392"/>
                  </a:cubicBezTo>
                  <a:cubicBezTo>
                    <a:pt x="755" y="1334"/>
                    <a:pt x="693" y="1300"/>
                    <a:pt x="632" y="1300"/>
                  </a:cubicBezTo>
                  <a:close/>
                </a:path>
              </a:pathLst>
            </a:custGeom>
            <a:solidFill>
              <a:srgbClr val="C5E9B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21"/>
            <p:cNvSpPr/>
            <p:nvPr/>
          </p:nvSpPr>
          <p:spPr>
            <a:xfrm>
              <a:off x="319900" y="397361"/>
              <a:ext cx="283540" cy="284030"/>
            </a:xfrm>
            <a:custGeom>
              <a:avLst/>
              <a:gdLst/>
              <a:ahLst/>
              <a:cxnLst/>
              <a:rect l="l" t="t" r="r" b="b"/>
              <a:pathLst>
                <a:path w="6941" h="6953" extrusionOk="0">
                  <a:moveTo>
                    <a:pt x="5298" y="333"/>
                  </a:moveTo>
                  <a:lnTo>
                    <a:pt x="6609" y="5280"/>
                  </a:lnTo>
                  <a:lnTo>
                    <a:pt x="1801" y="6626"/>
                  </a:lnTo>
                  <a:lnTo>
                    <a:pt x="327" y="1848"/>
                  </a:lnTo>
                  <a:lnTo>
                    <a:pt x="327" y="1848"/>
                  </a:lnTo>
                  <a:lnTo>
                    <a:pt x="5298" y="333"/>
                  </a:lnTo>
                  <a:close/>
                  <a:moveTo>
                    <a:pt x="5368" y="1"/>
                  </a:moveTo>
                  <a:lnTo>
                    <a:pt x="106" y="1609"/>
                  </a:lnTo>
                  <a:cubicBezTo>
                    <a:pt x="71" y="1627"/>
                    <a:pt x="36" y="1644"/>
                    <a:pt x="18" y="1679"/>
                  </a:cubicBezTo>
                  <a:cubicBezTo>
                    <a:pt x="1" y="1714"/>
                    <a:pt x="1" y="1749"/>
                    <a:pt x="18" y="1784"/>
                  </a:cubicBezTo>
                  <a:lnTo>
                    <a:pt x="1557" y="6854"/>
                  </a:lnTo>
                  <a:cubicBezTo>
                    <a:pt x="1570" y="6908"/>
                    <a:pt x="1627" y="6952"/>
                    <a:pt x="1684" y="6952"/>
                  </a:cubicBezTo>
                  <a:cubicBezTo>
                    <a:pt x="1700" y="6952"/>
                    <a:pt x="1716" y="6949"/>
                    <a:pt x="1732" y="6941"/>
                  </a:cubicBezTo>
                  <a:lnTo>
                    <a:pt x="6819" y="5525"/>
                  </a:lnTo>
                  <a:cubicBezTo>
                    <a:pt x="6889" y="5508"/>
                    <a:pt x="6941" y="5438"/>
                    <a:pt x="6923" y="5350"/>
                  </a:cubicBezTo>
                  <a:lnTo>
                    <a:pt x="5542" y="106"/>
                  </a:lnTo>
                  <a:cubicBezTo>
                    <a:pt x="5542" y="71"/>
                    <a:pt x="5507" y="36"/>
                    <a:pt x="5473" y="18"/>
                  </a:cubicBezTo>
                  <a:cubicBezTo>
                    <a:pt x="5438" y="1"/>
                    <a:pt x="5403" y="1"/>
                    <a:pt x="5368" y="1"/>
                  </a:cubicBezTo>
                  <a:close/>
                </a:path>
              </a:pathLst>
            </a:custGeom>
            <a:solidFill>
              <a:srgbClr val="C5E9B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21"/>
            <p:cNvSpPr/>
            <p:nvPr/>
          </p:nvSpPr>
          <p:spPr>
            <a:xfrm>
              <a:off x="534857" y="315782"/>
              <a:ext cx="127166" cy="307560"/>
            </a:xfrm>
            <a:custGeom>
              <a:avLst/>
              <a:gdLst/>
              <a:ahLst/>
              <a:cxnLst/>
              <a:rect l="l" t="t" r="r" b="b"/>
              <a:pathLst>
                <a:path w="3113" h="7529" extrusionOk="0">
                  <a:moveTo>
                    <a:pt x="1487" y="477"/>
                  </a:moveTo>
                  <a:lnTo>
                    <a:pt x="2798" y="5197"/>
                  </a:lnTo>
                  <a:lnTo>
                    <a:pt x="1574" y="7033"/>
                  </a:lnTo>
                  <a:lnTo>
                    <a:pt x="299" y="2174"/>
                  </a:lnTo>
                  <a:lnTo>
                    <a:pt x="299" y="2174"/>
                  </a:lnTo>
                  <a:lnTo>
                    <a:pt x="1487" y="477"/>
                  </a:lnTo>
                  <a:close/>
                  <a:moveTo>
                    <a:pt x="1528" y="0"/>
                  </a:moveTo>
                  <a:cubicBezTo>
                    <a:pt x="1485" y="0"/>
                    <a:pt x="1445" y="29"/>
                    <a:pt x="1417" y="58"/>
                  </a:cubicBezTo>
                  <a:lnTo>
                    <a:pt x="18" y="2050"/>
                  </a:lnTo>
                  <a:cubicBezTo>
                    <a:pt x="1" y="2085"/>
                    <a:pt x="1" y="2138"/>
                    <a:pt x="1" y="2173"/>
                  </a:cubicBezTo>
                  <a:lnTo>
                    <a:pt x="1382" y="7417"/>
                  </a:lnTo>
                  <a:cubicBezTo>
                    <a:pt x="1382" y="7487"/>
                    <a:pt x="1434" y="7522"/>
                    <a:pt x="1487" y="7522"/>
                  </a:cubicBezTo>
                  <a:cubicBezTo>
                    <a:pt x="1504" y="7526"/>
                    <a:pt x="1521" y="7529"/>
                    <a:pt x="1536" y="7529"/>
                  </a:cubicBezTo>
                  <a:cubicBezTo>
                    <a:pt x="1582" y="7529"/>
                    <a:pt x="1618" y="7509"/>
                    <a:pt x="1644" y="7470"/>
                  </a:cubicBezTo>
                  <a:lnTo>
                    <a:pt x="3077" y="5302"/>
                  </a:lnTo>
                  <a:cubicBezTo>
                    <a:pt x="3095" y="5267"/>
                    <a:pt x="3112" y="5232"/>
                    <a:pt x="3095" y="5180"/>
                  </a:cubicBezTo>
                  <a:lnTo>
                    <a:pt x="1679" y="110"/>
                  </a:lnTo>
                  <a:cubicBezTo>
                    <a:pt x="1661" y="58"/>
                    <a:pt x="1627" y="5"/>
                    <a:pt x="1557" y="5"/>
                  </a:cubicBezTo>
                  <a:cubicBezTo>
                    <a:pt x="1547" y="2"/>
                    <a:pt x="1537" y="0"/>
                    <a:pt x="1528" y="0"/>
                  </a:cubicBezTo>
                  <a:close/>
                </a:path>
              </a:pathLst>
            </a:custGeom>
            <a:solidFill>
              <a:srgbClr val="C5E9B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21"/>
            <p:cNvSpPr/>
            <p:nvPr/>
          </p:nvSpPr>
          <p:spPr>
            <a:xfrm>
              <a:off x="319900" y="315700"/>
              <a:ext cx="284275" cy="159111"/>
            </a:xfrm>
            <a:custGeom>
              <a:avLst/>
              <a:gdLst/>
              <a:ahLst/>
              <a:cxnLst/>
              <a:rect l="l" t="t" r="r" b="b"/>
              <a:pathLst>
                <a:path w="6959" h="3895" extrusionOk="0">
                  <a:moveTo>
                    <a:pt x="6451" y="392"/>
                  </a:moveTo>
                  <a:lnTo>
                    <a:pt x="5315" y="2017"/>
                  </a:lnTo>
                  <a:lnTo>
                    <a:pt x="559" y="3470"/>
                  </a:lnTo>
                  <a:lnTo>
                    <a:pt x="2116" y="1545"/>
                  </a:lnTo>
                  <a:lnTo>
                    <a:pt x="6451" y="392"/>
                  </a:lnTo>
                  <a:close/>
                  <a:moveTo>
                    <a:pt x="6808" y="1"/>
                  </a:moveTo>
                  <a:cubicBezTo>
                    <a:pt x="6793" y="1"/>
                    <a:pt x="6779" y="3"/>
                    <a:pt x="6766" y="7"/>
                  </a:cubicBezTo>
                  <a:lnTo>
                    <a:pt x="1994" y="1283"/>
                  </a:lnTo>
                  <a:cubicBezTo>
                    <a:pt x="1976" y="1283"/>
                    <a:pt x="1941" y="1301"/>
                    <a:pt x="1924" y="1336"/>
                  </a:cubicBezTo>
                  <a:lnTo>
                    <a:pt x="36" y="3661"/>
                  </a:lnTo>
                  <a:cubicBezTo>
                    <a:pt x="1" y="3696"/>
                    <a:pt x="1" y="3766"/>
                    <a:pt x="36" y="3835"/>
                  </a:cubicBezTo>
                  <a:cubicBezTo>
                    <a:pt x="62" y="3875"/>
                    <a:pt x="98" y="3894"/>
                    <a:pt x="144" y="3894"/>
                  </a:cubicBezTo>
                  <a:cubicBezTo>
                    <a:pt x="159" y="3894"/>
                    <a:pt x="176" y="3892"/>
                    <a:pt x="193" y="3888"/>
                  </a:cubicBezTo>
                  <a:lnTo>
                    <a:pt x="5455" y="2280"/>
                  </a:lnTo>
                  <a:cubicBezTo>
                    <a:pt x="5473" y="2280"/>
                    <a:pt x="5507" y="2245"/>
                    <a:pt x="5525" y="2227"/>
                  </a:cubicBezTo>
                  <a:lnTo>
                    <a:pt x="6923" y="234"/>
                  </a:lnTo>
                  <a:cubicBezTo>
                    <a:pt x="6958" y="182"/>
                    <a:pt x="6958" y="112"/>
                    <a:pt x="6923" y="60"/>
                  </a:cubicBezTo>
                  <a:cubicBezTo>
                    <a:pt x="6897" y="20"/>
                    <a:pt x="6851" y="1"/>
                    <a:pt x="6808" y="1"/>
                  </a:cubicBezTo>
                  <a:close/>
                </a:path>
              </a:pathLst>
            </a:custGeom>
            <a:solidFill>
              <a:srgbClr val="C5E9B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5" name="Google Shape;515;p21"/>
          <p:cNvGrpSpPr/>
          <p:nvPr/>
        </p:nvGrpSpPr>
        <p:grpSpPr>
          <a:xfrm>
            <a:off x="42313" y="1058402"/>
            <a:ext cx="658687" cy="655425"/>
            <a:chOff x="4636900" y="2064950"/>
            <a:chExt cx="179650" cy="178775"/>
          </a:xfrm>
        </p:grpSpPr>
        <p:sp>
          <p:nvSpPr>
            <p:cNvPr id="516" name="Google Shape;516;p21"/>
            <p:cNvSpPr/>
            <p:nvPr/>
          </p:nvSpPr>
          <p:spPr>
            <a:xfrm>
              <a:off x="4636900" y="2117775"/>
              <a:ext cx="179650" cy="50250"/>
            </a:xfrm>
            <a:custGeom>
              <a:avLst/>
              <a:gdLst/>
              <a:ahLst/>
              <a:cxnLst/>
              <a:rect l="l" t="t" r="r" b="b"/>
              <a:pathLst>
                <a:path w="7186" h="2010" extrusionOk="0">
                  <a:moveTo>
                    <a:pt x="4064" y="1"/>
                  </a:moveTo>
                  <a:cubicBezTo>
                    <a:pt x="3990" y="1"/>
                    <a:pt x="3934" y="65"/>
                    <a:pt x="3934" y="143"/>
                  </a:cubicBezTo>
                  <a:cubicBezTo>
                    <a:pt x="3934" y="213"/>
                    <a:pt x="3986" y="283"/>
                    <a:pt x="4073" y="283"/>
                  </a:cubicBezTo>
                  <a:cubicBezTo>
                    <a:pt x="4266" y="300"/>
                    <a:pt x="4458" y="335"/>
                    <a:pt x="4650" y="370"/>
                  </a:cubicBezTo>
                  <a:cubicBezTo>
                    <a:pt x="4659" y="373"/>
                    <a:pt x="4669" y="374"/>
                    <a:pt x="4678" y="374"/>
                  </a:cubicBezTo>
                  <a:cubicBezTo>
                    <a:pt x="4741" y="374"/>
                    <a:pt x="4808" y="324"/>
                    <a:pt x="4808" y="248"/>
                  </a:cubicBezTo>
                  <a:cubicBezTo>
                    <a:pt x="4825" y="161"/>
                    <a:pt x="4773" y="91"/>
                    <a:pt x="4703" y="73"/>
                  </a:cubicBezTo>
                  <a:cubicBezTo>
                    <a:pt x="4493" y="38"/>
                    <a:pt x="4301" y="21"/>
                    <a:pt x="4091" y="3"/>
                  </a:cubicBezTo>
                  <a:cubicBezTo>
                    <a:pt x="4082" y="1"/>
                    <a:pt x="4073" y="1"/>
                    <a:pt x="4064" y="1"/>
                  </a:cubicBezTo>
                  <a:close/>
                  <a:moveTo>
                    <a:pt x="3182" y="21"/>
                  </a:moveTo>
                  <a:cubicBezTo>
                    <a:pt x="2972" y="38"/>
                    <a:pt x="2762" y="73"/>
                    <a:pt x="2570" y="126"/>
                  </a:cubicBezTo>
                  <a:cubicBezTo>
                    <a:pt x="2500" y="143"/>
                    <a:pt x="2448" y="230"/>
                    <a:pt x="2465" y="300"/>
                  </a:cubicBezTo>
                  <a:cubicBezTo>
                    <a:pt x="2480" y="361"/>
                    <a:pt x="2535" y="409"/>
                    <a:pt x="2606" y="409"/>
                  </a:cubicBezTo>
                  <a:cubicBezTo>
                    <a:pt x="2617" y="409"/>
                    <a:pt x="2628" y="408"/>
                    <a:pt x="2640" y="405"/>
                  </a:cubicBezTo>
                  <a:cubicBezTo>
                    <a:pt x="2815" y="370"/>
                    <a:pt x="3007" y="335"/>
                    <a:pt x="3199" y="318"/>
                  </a:cubicBezTo>
                  <a:cubicBezTo>
                    <a:pt x="3287" y="300"/>
                    <a:pt x="3339" y="230"/>
                    <a:pt x="3339" y="143"/>
                  </a:cubicBezTo>
                  <a:cubicBezTo>
                    <a:pt x="3322" y="73"/>
                    <a:pt x="3252" y="21"/>
                    <a:pt x="3182" y="21"/>
                  </a:cubicBezTo>
                  <a:close/>
                  <a:moveTo>
                    <a:pt x="5518" y="322"/>
                  </a:moveTo>
                  <a:cubicBezTo>
                    <a:pt x="5465" y="322"/>
                    <a:pt x="5415" y="354"/>
                    <a:pt x="5402" y="405"/>
                  </a:cubicBezTo>
                  <a:cubicBezTo>
                    <a:pt x="5367" y="493"/>
                    <a:pt x="5402" y="563"/>
                    <a:pt x="5472" y="598"/>
                  </a:cubicBezTo>
                  <a:cubicBezTo>
                    <a:pt x="5664" y="668"/>
                    <a:pt x="5839" y="755"/>
                    <a:pt x="6014" y="842"/>
                  </a:cubicBezTo>
                  <a:cubicBezTo>
                    <a:pt x="6033" y="852"/>
                    <a:pt x="6053" y="856"/>
                    <a:pt x="6072" y="856"/>
                  </a:cubicBezTo>
                  <a:cubicBezTo>
                    <a:pt x="6127" y="856"/>
                    <a:pt x="6181" y="824"/>
                    <a:pt x="6206" y="772"/>
                  </a:cubicBezTo>
                  <a:cubicBezTo>
                    <a:pt x="6241" y="702"/>
                    <a:pt x="6206" y="615"/>
                    <a:pt x="6136" y="580"/>
                  </a:cubicBezTo>
                  <a:cubicBezTo>
                    <a:pt x="5961" y="493"/>
                    <a:pt x="5769" y="405"/>
                    <a:pt x="5577" y="335"/>
                  </a:cubicBezTo>
                  <a:cubicBezTo>
                    <a:pt x="5558" y="326"/>
                    <a:pt x="5538" y="322"/>
                    <a:pt x="5518" y="322"/>
                  </a:cubicBezTo>
                  <a:close/>
                  <a:moveTo>
                    <a:pt x="1755" y="409"/>
                  </a:moveTo>
                  <a:cubicBezTo>
                    <a:pt x="1735" y="409"/>
                    <a:pt x="1715" y="413"/>
                    <a:pt x="1696" y="423"/>
                  </a:cubicBezTo>
                  <a:cubicBezTo>
                    <a:pt x="1504" y="510"/>
                    <a:pt x="1329" y="598"/>
                    <a:pt x="1154" y="720"/>
                  </a:cubicBezTo>
                  <a:cubicBezTo>
                    <a:pt x="1084" y="755"/>
                    <a:pt x="1067" y="842"/>
                    <a:pt x="1119" y="912"/>
                  </a:cubicBezTo>
                  <a:cubicBezTo>
                    <a:pt x="1142" y="959"/>
                    <a:pt x="1189" y="982"/>
                    <a:pt x="1238" y="982"/>
                  </a:cubicBezTo>
                  <a:cubicBezTo>
                    <a:pt x="1263" y="982"/>
                    <a:pt x="1288" y="976"/>
                    <a:pt x="1311" y="965"/>
                  </a:cubicBezTo>
                  <a:cubicBezTo>
                    <a:pt x="1469" y="860"/>
                    <a:pt x="1643" y="772"/>
                    <a:pt x="1818" y="685"/>
                  </a:cubicBezTo>
                  <a:cubicBezTo>
                    <a:pt x="1888" y="650"/>
                    <a:pt x="1923" y="563"/>
                    <a:pt x="1888" y="493"/>
                  </a:cubicBezTo>
                  <a:cubicBezTo>
                    <a:pt x="1863" y="442"/>
                    <a:pt x="1809" y="409"/>
                    <a:pt x="1755" y="409"/>
                  </a:cubicBezTo>
                  <a:close/>
                  <a:moveTo>
                    <a:pt x="6809" y="1067"/>
                  </a:moveTo>
                  <a:cubicBezTo>
                    <a:pt x="6767" y="1067"/>
                    <a:pt x="6724" y="1085"/>
                    <a:pt x="6696" y="1122"/>
                  </a:cubicBezTo>
                  <a:cubicBezTo>
                    <a:pt x="6643" y="1174"/>
                    <a:pt x="6661" y="1262"/>
                    <a:pt x="6713" y="1314"/>
                  </a:cubicBezTo>
                  <a:cubicBezTo>
                    <a:pt x="6783" y="1384"/>
                    <a:pt x="6853" y="1437"/>
                    <a:pt x="6923" y="1507"/>
                  </a:cubicBezTo>
                  <a:cubicBezTo>
                    <a:pt x="6949" y="1533"/>
                    <a:pt x="6984" y="1546"/>
                    <a:pt x="7021" y="1546"/>
                  </a:cubicBezTo>
                  <a:cubicBezTo>
                    <a:pt x="7058" y="1546"/>
                    <a:pt x="7098" y="1533"/>
                    <a:pt x="7133" y="1507"/>
                  </a:cubicBezTo>
                  <a:cubicBezTo>
                    <a:pt x="7185" y="1454"/>
                    <a:pt x="7185" y="1367"/>
                    <a:pt x="7133" y="1297"/>
                  </a:cubicBezTo>
                  <a:cubicBezTo>
                    <a:pt x="7063" y="1227"/>
                    <a:pt x="6975" y="1157"/>
                    <a:pt x="6905" y="1105"/>
                  </a:cubicBezTo>
                  <a:cubicBezTo>
                    <a:pt x="6881" y="1080"/>
                    <a:pt x="6845" y="1067"/>
                    <a:pt x="6809" y="1067"/>
                  </a:cubicBezTo>
                  <a:close/>
                  <a:moveTo>
                    <a:pt x="542" y="1258"/>
                  </a:moveTo>
                  <a:cubicBezTo>
                    <a:pt x="503" y="1258"/>
                    <a:pt x="463" y="1271"/>
                    <a:pt x="437" y="1297"/>
                  </a:cubicBezTo>
                  <a:cubicBezTo>
                    <a:pt x="297" y="1454"/>
                    <a:pt x="175" y="1612"/>
                    <a:pt x="53" y="1786"/>
                  </a:cubicBezTo>
                  <a:cubicBezTo>
                    <a:pt x="0" y="1839"/>
                    <a:pt x="18" y="1944"/>
                    <a:pt x="88" y="1979"/>
                  </a:cubicBezTo>
                  <a:cubicBezTo>
                    <a:pt x="115" y="1999"/>
                    <a:pt x="146" y="2009"/>
                    <a:pt x="174" y="2009"/>
                  </a:cubicBezTo>
                  <a:cubicBezTo>
                    <a:pt x="218" y="2009"/>
                    <a:pt x="259" y="1986"/>
                    <a:pt x="280" y="1944"/>
                  </a:cubicBezTo>
                  <a:cubicBezTo>
                    <a:pt x="402" y="1786"/>
                    <a:pt x="525" y="1646"/>
                    <a:pt x="647" y="1507"/>
                  </a:cubicBezTo>
                  <a:cubicBezTo>
                    <a:pt x="699" y="1437"/>
                    <a:pt x="699" y="1349"/>
                    <a:pt x="647" y="1297"/>
                  </a:cubicBezTo>
                  <a:cubicBezTo>
                    <a:pt x="621" y="1271"/>
                    <a:pt x="581" y="1258"/>
                    <a:pt x="542" y="1258"/>
                  </a:cubicBezTo>
                  <a:close/>
                </a:path>
              </a:pathLst>
            </a:custGeom>
            <a:solidFill>
              <a:srgbClr val="C5E9B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21"/>
            <p:cNvSpPr/>
            <p:nvPr/>
          </p:nvSpPr>
          <p:spPr>
            <a:xfrm>
              <a:off x="4637775" y="2064950"/>
              <a:ext cx="178325" cy="178775"/>
            </a:xfrm>
            <a:custGeom>
              <a:avLst/>
              <a:gdLst/>
              <a:ahLst/>
              <a:cxnLst/>
              <a:rect l="l" t="t" r="r" b="b"/>
              <a:pathLst>
                <a:path w="7133" h="7151" extrusionOk="0">
                  <a:moveTo>
                    <a:pt x="3566" y="298"/>
                  </a:moveTo>
                  <a:cubicBezTo>
                    <a:pt x="4475" y="298"/>
                    <a:pt x="5297" y="665"/>
                    <a:pt x="5891" y="1260"/>
                  </a:cubicBezTo>
                  <a:cubicBezTo>
                    <a:pt x="6486" y="1854"/>
                    <a:pt x="6853" y="2676"/>
                    <a:pt x="6853" y="3585"/>
                  </a:cubicBezTo>
                  <a:cubicBezTo>
                    <a:pt x="6853" y="4494"/>
                    <a:pt x="6486" y="5298"/>
                    <a:pt x="5891" y="5892"/>
                  </a:cubicBezTo>
                  <a:cubicBezTo>
                    <a:pt x="5297" y="6487"/>
                    <a:pt x="4475" y="6854"/>
                    <a:pt x="3566" y="6854"/>
                  </a:cubicBezTo>
                  <a:cubicBezTo>
                    <a:pt x="2657" y="6854"/>
                    <a:pt x="1836" y="6487"/>
                    <a:pt x="1241" y="5892"/>
                  </a:cubicBezTo>
                  <a:cubicBezTo>
                    <a:pt x="647" y="5298"/>
                    <a:pt x="280" y="4494"/>
                    <a:pt x="280" y="3585"/>
                  </a:cubicBezTo>
                  <a:cubicBezTo>
                    <a:pt x="280" y="2676"/>
                    <a:pt x="647" y="1854"/>
                    <a:pt x="1241" y="1260"/>
                  </a:cubicBezTo>
                  <a:cubicBezTo>
                    <a:pt x="1836" y="665"/>
                    <a:pt x="2657" y="298"/>
                    <a:pt x="3566" y="298"/>
                  </a:cubicBezTo>
                  <a:close/>
                  <a:moveTo>
                    <a:pt x="3566" y="1"/>
                  </a:moveTo>
                  <a:cubicBezTo>
                    <a:pt x="1591" y="1"/>
                    <a:pt x="0" y="1609"/>
                    <a:pt x="0" y="3585"/>
                  </a:cubicBezTo>
                  <a:cubicBezTo>
                    <a:pt x="0" y="5560"/>
                    <a:pt x="1591" y="7151"/>
                    <a:pt x="3566" y="7151"/>
                  </a:cubicBezTo>
                  <a:cubicBezTo>
                    <a:pt x="5542" y="7151"/>
                    <a:pt x="7133" y="5560"/>
                    <a:pt x="7133" y="3585"/>
                  </a:cubicBezTo>
                  <a:cubicBezTo>
                    <a:pt x="7133" y="1609"/>
                    <a:pt x="5542" y="1"/>
                    <a:pt x="3566" y="1"/>
                  </a:cubicBezTo>
                  <a:close/>
                </a:path>
              </a:pathLst>
            </a:custGeom>
            <a:solidFill>
              <a:srgbClr val="C5E9B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21"/>
            <p:cNvSpPr/>
            <p:nvPr/>
          </p:nvSpPr>
          <p:spPr>
            <a:xfrm>
              <a:off x="4636900" y="2149250"/>
              <a:ext cx="179650" cy="49475"/>
            </a:xfrm>
            <a:custGeom>
              <a:avLst/>
              <a:gdLst/>
              <a:ahLst/>
              <a:cxnLst/>
              <a:rect l="l" t="t" r="r" b="b"/>
              <a:pathLst>
                <a:path w="7186" h="1979" extrusionOk="0">
                  <a:moveTo>
                    <a:pt x="7012" y="0"/>
                  </a:moveTo>
                  <a:cubicBezTo>
                    <a:pt x="6972" y="0"/>
                    <a:pt x="6933" y="18"/>
                    <a:pt x="6905" y="55"/>
                  </a:cubicBezTo>
                  <a:cubicBezTo>
                    <a:pt x="6154" y="1034"/>
                    <a:pt x="4912" y="1559"/>
                    <a:pt x="3671" y="1664"/>
                  </a:cubicBezTo>
                  <a:cubicBezTo>
                    <a:pt x="3566" y="1681"/>
                    <a:pt x="3444" y="1681"/>
                    <a:pt x="3322" y="1681"/>
                  </a:cubicBezTo>
                  <a:cubicBezTo>
                    <a:pt x="2203" y="1681"/>
                    <a:pt x="1084" y="1244"/>
                    <a:pt x="262" y="492"/>
                  </a:cubicBezTo>
                  <a:cubicBezTo>
                    <a:pt x="238" y="468"/>
                    <a:pt x="206" y="455"/>
                    <a:pt x="174" y="455"/>
                  </a:cubicBezTo>
                  <a:cubicBezTo>
                    <a:pt x="136" y="455"/>
                    <a:pt x="98" y="472"/>
                    <a:pt x="70" y="510"/>
                  </a:cubicBezTo>
                  <a:cubicBezTo>
                    <a:pt x="0" y="562"/>
                    <a:pt x="18" y="650"/>
                    <a:pt x="70" y="702"/>
                  </a:cubicBezTo>
                  <a:cubicBezTo>
                    <a:pt x="944" y="1524"/>
                    <a:pt x="2133" y="1978"/>
                    <a:pt x="3322" y="1978"/>
                  </a:cubicBezTo>
                  <a:cubicBezTo>
                    <a:pt x="3444" y="1978"/>
                    <a:pt x="3584" y="1961"/>
                    <a:pt x="3706" y="1961"/>
                  </a:cubicBezTo>
                  <a:cubicBezTo>
                    <a:pt x="5000" y="1838"/>
                    <a:pt x="6328" y="1279"/>
                    <a:pt x="7133" y="230"/>
                  </a:cubicBezTo>
                  <a:cubicBezTo>
                    <a:pt x="7185" y="178"/>
                    <a:pt x="7185" y="73"/>
                    <a:pt x="7115" y="38"/>
                  </a:cubicBezTo>
                  <a:cubicBezTo>
                    <a:pt x="7083" y="14"/>
                    <a:pt x="7046" y="0"/>
                    <a:pt x="7012" y="0"/>
                  </a:cubicBezTo>
                  <a:close/>
                </a:path>
              </a:pathLst>
            </a:custGeom>
            <a:solidFill>
              <a:srgbClr val="C5E9B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9" name="Google Shape;519;p21"/>
          <p:cNvGrpSpPr/>
          <p:nvPr/>
        </p:nvGrpSpPr>
        <p:grpSpPr>
          <a:xfrm rot="1867210">
            <a:off x="1322325" y="-125742"/>
            <a:ext cx="502362" cy="679910"/>
            <a:chOff x="5408700" y="2855000"/>
            <a:chExt cx="121525" cy="164475"/>
          </a:xfrm>
        </p:grpSpPr>
        <p:sp>
          <p:nvSpPr>
            <p:cNvPr id="520" name="Google Shape;520;p21"/>
            <p:cNvSpPr/>
            <p:nvPr/>
          </p:nvSpPr>
          <p:spPr>
            <a:xfrm>
              <a:off x="5408700" y="2970925"/>
              <a:ext cx="115400" cy="18975"/>
            </a:xfrm>
            <a:custGeom>
              <a:avLst/>
              <a:gdLst/>
              <a:ahLst/>
              <a:cxnLst/>
              <a:rect l="l" t="t" r="r" b="b"/>
              <a:pathLst>
                <a:path w="4616" h="759" extrusionOk="0">
                  <a:moveTo>
                    <a:pt x="2063" y="1"/>
                  </a:moveTo>
                  <a:cubicBezTo>
                    <a:pt x="1941" y="1"/>
                    <a:pt x="1836" y="18"/>
                    <a:pt x="1731" y="18"/>
                  </a:cubicBezTo>
                  <a:cubicBezTo>
                    <a:pt x="1644" y="36"/>
                    <a:pt x="1591" y="106"/>
                    <a:pt x="1591" y="176"/>
                  </a:cubicBezTo>
                  <a:cubicBezTo>
                    <a:pt x="1609" y="263"/>
                    <a:pt x="1678" y="315"/>
                    <a:pt x="1748" y="315"/>
                  </a:cubicBezTo>
                  <a:cubicBezTo>
                    <a:pt x="1853" y="298"/>
                    <a:pt x="1958" y="298"/>
                    <a:pt x="2063" y="298"/>
                  </a:cubicBezTo>
                  <a:cubicBezTo>
                    <a:pt x="2150" y="298"/>
                    <a:pt x="2203" y="228"/>
                    <a:pt x="2203" y="141"/>
                  </a:cubicBezTo>
                  <a:cubicBezTo>
                    <a:pt x="2203" y="71"/>
                    <a:pt x="2133" y="1"/>
                    <a:pt x="2063" y="1"/>
                  </a:cubicBezTo>
                  <a:close/>
                  <a:moveTo>
                    <a:pt x="2553" y="1"/>
                  </a:moveTo>
                  <a:cubicBezTo>
                    <a:pt x="2483" y="1"/>
                    <a:pt x="2413" y="71"/>
                    <a:pt x="2413" y="141"/>
                  </a:cubicBezTo>
                  <a:cubicBezTo>
                    <a:pt x="2395" y="228"/>
                    <a:pt x="2465" y="298"/>
                    <a:pt x="2535" y="298"/>
                  </a:cubicBezTo>
                  <a:cubicBezTo>
                    <a:pt x="2640" y="298"/>
                    <a:pt x="2762" y="315"/>
                    <a:pt x="2867" y="333"/>
                  </a:cubicBezTo>
                  <a:cubicBezTo>
                    <a:pt x="2937" y="333"/>
                    <a:pt x="3007" y="280"/>
                    <a:pt x="3025" y="193"/>
                  </a:cubicBezTo>
                  <a:cubicBezTo>
                    <a:pt x="3025" y="123"/>
                    <a:pt x="2972" y="53"/>
                    <a:pt x="2885" y="36"/>
                  </a:cubicBezTo>
                  <a:cubicBezTo>
                    <a:pt x="2780" y="18"/>
                    <a:pt x="2675" y="18"/>
                    <a:pt x="2553" y="1"/>
                  </a:cubicBezTo>
                  <a:close/>
                  <a:moveTo>
                    <a:pt x="1224" y="88"/>
                  </a:moveTo>
                  <a:cubicBezTo>
                    <a:pt x="1119" y="123"/>
                    <a:pt x="1014" y="141"/>
                    <a:pt x="892" y="176"/>
                  </a:cubicBezTo>
                  <a:cubicBezTo>
                    <a:pt x="822" y="193"/>
                    <a:pt x="769" y="263"/>
                    <a:pt x="787" y="350"/>
                  </a:cubicBezTo>
                  <a:cubicBezTo>
                    <a:pt x="817" y="411"/>
                    <a:pt x="874" y="459"/>
                    <a:pt x="946" y="459"/>
                  </a:cubicBezTo>
                  <a:cubicBezTo>
                    <a:pt x="957" y="459"/>
                    <a:pt x="968" y="458"/>
                    <a:pt x="979" y="455"/>
                  </a:cubicBezTo>
                  <a:cubicBezTo>
                    <a:pt x="1067" y="420"/>
                    <a:pt x="1172" y="403"/>
                    <a:pt x="1276" y="385"/>
                  </a:cubicBezTo>
                  <a:cubicBezTo>
                    <a:pt x="1364" y="368"/>
                    <a:pt x="1416" y="298"/>
                    <a:pt x="1399" y="210"/>
                  </a:cubicBezTo>
                  <a:cubicBezTo>
                    <a:pt x="1381" y="141"/>
                    <a:pt x="1311" y="88"/>
                    <a:pt x="1224" y="88"/>
                  </a:cubicBezTo>
                  <a:close/>
                  <a:moveTo>
                    <a:pt x="3358" y="120"/>
                  </a:moveTo>
                  <a:cubicBezTo>
                    <a:pt x="3287" y="120"/>
                    <a:pt x="3232" y="167"/>
                    <a:pt x="3217" y="228"/>
                  </a:cubicBezTo>
                  <a:cubicBezTo>
                    <a:pt x="3199" y="315"/>
                    <a:pt x="3252" y="385"/>
                    <a:pt x="3322" y="403"/>
                  </a:cubicBezTo>
                  <a:cubicBezTo>
                    <a:pt x="3427" y="420"/>
                    <a:pt x="3532" y="455"/>
                    <a:pt x="3636" y="473"/>
                  </a:cubicBezTo>
                  <a:cubicBezTo>
                    <a:pt x="3651" y="480"/>
                    <a:pt x="3667" y="484"/>
                    <a:pt x="3683" y="484"/>
                  </a:cubicBezTo>
                  <a:cubicBezTo>
                    <a:pt x="3740" y="484"/>
                    <a:pt x="3797" y="437"/>
                    <a:pt x="3811" y="368"/>
                  </a:cubicBezTo>
                  <a:cubicBezTo>
                    <a:pt x="3829" y="298"/>
                    <a:pt x="3794" y="210"/>
                    <a:pt x="3706" y="193"/>
                  </a:cubicBezTo>
                  <a:cubicBezTo>
                    <a:pt x="3601" y="176"/>
                    <a:pt x="3497" y="141"/>
                    <a:pt x="3392" y="123"/>
                  </a:cubicBezTo>
                  <a:cubicBezTo>
                    <a:pt x="3380" y="121"/>
                    <a:pt x="3369" y="120"/>
                    <a:pt x="3358" y="120"/>
                  </a:cubicBezTo>
                  <a:close/>
                  <a:moveTo>
                    <a:pt x="457" y="311"/>
                  </a:moveTo>
                  <a:cubicBezTo>
                    <a:pt x="444" y="311"/>
                    <a:pt x="432" y="312"/>
                    <a:pt x="420" y="315"/>
                  </a:cubicBezTo>
                  <a:cubicBezTo>
                    <a:pt x="315" y="368"/>
                    <a:pt x="210" y="403"/>
                    <a:pt x="105" y="455"/>
                  </a:cubicBezTo>
                  <a:cubicBezTo>
                    <a:pt x="35" y="490"/>
                    <a:pt x="0" y="578"/>
                    <a:pt x="35" y="648"/>
                  </a:cubicBezTo>
                  <a:cubicBezTo>
                    <a:pt x="61" y="699"/>
                    <a:pt x="115" y="731"/>
                    <a:pt x="169" y="731"/>
                  </a:cubicBezTo>
                  <a:cubicBezTo>
                    <a:pt x="189" y="731"/>
                    <a:pt x="209" y="727"/>
                    <a:pt x="228" y="717"/>
                  </a:cubicBezTo>
                  <a:cubicBezTo>
                    <a:pt x="332" y="665"/>
                    <a:pt x="420" y="630"/>
                    <a:pt x="525" y="595"/>
                  </a:cubicBezTo>
                  <a:cubicBezTo>
                    <a:pt x="595" y="560"/>
                    <a:pt x="630" y="490"/>
                    <a:pt x="612" y="403"/>
                  </a:cubicBezTo>
                  <a:cubicBezTo>
                    <a:pt x="583" y="345"/>
                    <a:pt x="518" y="311"/>
                    <a:pt x="457" y="311"/>
                  </a:cubicBezTo>
                  <a:close/>
                  <a:moveTo>
                    <a:pt x="4141" y="339"/>
                  </a:moveTo>
                  <a:cubicBezTo>
                    <a:pt x="4079" y="339"/>
                    <a:pt x="4031" y="383"/>
                    <a:pt x="4004" y="438"/>
                  </a:cubicBezTo>
                  <a:cubicBezTo>
                    <a:pt x="3969" y="508"/>
                    <a:pt x="4021" y="595"/>
                    <a:pt x="4091" y="630"/>
                  </a:cubicBezTo>
                  <a:cubicBezTo>
                    <a:pt x="4196" y="665"/>
                    <a:pt x="4283" y="700"/>
                    <a:pt x="4388" y="752"/>
                  </a:cubicBezTo>
                  <a:cubicBezTo>
                    <a:pt x="4404" y="756"/>
                    <a:pt x="4420" y="758"/>
                    <a:pt x="4437" y="758"/>
                  </a:cubicBezTo>
                  <a:cubicBezTo>
                    <a:pt x="4495" y="758"/>
                    <a:pt x="4553" y="733"/>
                    <a:pt x="4580" y="665"/>
                  </a:cubicBezTo>
                  <a:cubicBezTo>
                    <a:pt x="4615" y="595"/>
                    <a:pt x="4580" y="508"/>
                    <a:pt x="4510" y="473"/>
                  </a:cubicBezTo>
                  <a:cubicBezTo>
                    <a:pt x="4406" y="438"/>
                    <a:pt x="4301" y="385"/>
                    <a:pt x="4196" y="350"/>
                  </a:cubicBezTo>
                  <a:cubicBezTo>
                    <a:pt x="4177" y="343"/>
                    <a:pt x="4158" y="339"/>
                    <a:pt x="4141" y="339"/>
                  </a:cubicBezTo>
                  <a:close/>
                </a:path>
              </a:pathLst>
            </a:custGeom>
            <a:solidFill>
              <a:srgbClr val="C5E9B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21"/>
            <p:cNvSpPr/>
            <p:nvPr/>
          </p:nvSpPr>
          <p:spPr>
            <a:xfrm>
              <a:off x="5409125" y="2855000"/>
              <a:ext cx="121100" cy="164475"/>
            </a:xfrm>
            <a:custGeom>
              <a:avLst/>
              <a:gdLst/>
              <a:ahLst/>
              <a:cxnLst/>
              <a:rect l="l" t="t" r="r" b="b"/>
              <a:pathLst>
                <a:path w="4844" h="6579" extrusionOk="0">
                  <a:moveTo>
                    <a:pt x="1949" y="526"/>
                  </a:moveTo>
                  <a:lnTo>
                    <a:pt x="4519" y="5358"/>
                  </a:lnTo>
                  <a:lnTo>
                    <a:pt x="4519" y="5358"/>
                  </a:lnTo>
                  <a:cubicBezTo>
                    <a:pt x="4010" y="5942"/>
                    <a:pt x="3238" y="6281"/>
                    <a:pt x="2466" y="6281"/>
                  </a:cubicBezTo>
                  <a:lnTo>
                    <a:pt x="2378" y="6281"/>
                  </a:lnTo>
                  <a:cubicBezTo>
                    <a:pt x="1580" y="6264"/>
                    <a:pt x="797" y="5834"/>
                    <a:pt x="305" y="5200"/>
                  </a:cubicBezTo>
                  <a:lnTo>
                    <a:pt x="305" y="5200"/>
                  </a:lnTo>
                  <a:cubicBezTo>
                    <a:pt x="883" y="3591"/>
                    <a:pt x="1418" y="2056"/>
                    <a:pt x="1949" y="526"/>
                  </a:cubicBezTo>
                  <a:close/>
                  <a:moveTo>
                    <a:pt x="1934" y="1"/>
                  </a:moveTo>
                  <a:cubicBezTo>
                    <a:pt x="1925" y="1"/>
                    <a:pt x="1916" y="2"/>
                    <a:pt x="1906" y="5"/>
                  </a:cubicBezTo>
                  <a:cubicBezTo>
                    <a:pt x="1854" y="5"/>
                    <a:pt x="1801" y="40"/>
                    <a:pt x="1784" y="93"/>
                  </a:cubicBezTo>
                  <a:cubicBezTo>
                    <a:pt x="1207" y="1753"/>
                    <a:pt x="630" y="3414"/>
                    <a:pt x="18" y="5180"/>
                  </a:cubicBezTo>
                  <a:cubicBezTo>
                    <a:pt x="1" y="5215"/>
                    <a:pt x="1" y="5267"/>
                    <a:pt x="36" y="5302"/>
                  </a:cubicBezTo>
                  <a:cubicBezTo>
                    <a:pt x="560" y="6054"/>
                    <a:pt x="1452" y="6543"/>
                    <a:pt x="2378" y="6578"/>
                  </a:cubicBezTo>
                  <a:lnTo>
                    <a:pt x="2466" y="6578"/>
                  </a:lnTo>
                  <a:cubicBezTo>
                    <a:pt x="3357" y="6578"/>
                    <a:pt x="4249" y="6159"/>
                    <a:pt x="4808" y="5459"/>
                  </a:cubicBezTo>
                  <a:cubicBezTo>
                    <a:pt x="4843" y="5424"/>
                    <a:pt x="4843" y="5354"/>
                    <a:pt x="4808" y="5302"/>
                  </a:cubicBezTo>
                  <a:lnTo>
                    <a:pt x="2046" y="75"/>
                  </a:lnTo>
                  <a:cubicBezTo>
                    <a:pt x="2017" y="32"/>
                    <a:pt x="1977" y="1"/>
                    <a:pt x="1934" y="1"/>
                  </a:cubicBezTo>
                  <a:close/>
                </a:path>
              </a:pathLst>
            </a:custGeom>
            <a:solidFill>
              <a:srgbClr val="C5E9B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2" name="Google Shape;522;p21"/>
          <p:cNvSpPr txBox="1">
            <a:spLocks noGrp="1"/>
          </p:cNvSpPr>
          <p:nvPr>
            <p:ph type="title" idx="2"/>
          </p:nvPr>
        </p:nvSpPr>
        <p:spPr>
          <a:xfrm>
            <a:off x="5569325" y="3060930"/>
            <a:ext cx="2529600" cy="42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Bad Script"/>
              <a:buNone/>
              <a:defRPr sz="2000" b="1">
                <a:solidFill>
                  <a:schemeClr val="accent3"/>
                </a:solidFill>
                <a:latin typeface="Bad Script"/>
                <a:ea typeface="Bad Script"/>
                <a:cs typeface="Bad Script"/>
                <a:sym typeface="Bad Scrip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Bad Script"/>
              <a:buNone/>
              <a:defRPr sz="2000">
                <a:solidFill>
                  <a:schemeClr val="accent3"/>
                </a:solidFill>
                <a:latin typeface="Bad Script"/>
                <a:ea typeface="Bad Script"/>
                <a:cs typeface="Bad Script"/>
                <a:sym typeface="Bad Scrip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Bad Script"/>
              <a:buNone/>
              <a:defRPr sz="2000">
                <a:solidFill>
                  <a:schemeClr val="accent3"/>
                </a:solidFill>
                <a:latin typeface="Bad Script"/>
                <a:ea typeface="Bad Script"/>
                <a:cs typeface="Bad Script"/>
                <a:sym typeface="Bad Scrip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Bad Script"/>
              <a:buNone/>
              <a:defRPr sz="2000">
                <a:solidFill>
                  <a:schemeClr val="accent3"/>
                </a:solidFill>
                <a:latin typeface="Bad Script"/>
                <a:ea typeface="Bad Script"/>
                <a:cs typeface="Bad Script"/>
                <a:sym typeface="Bad Scrip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Bad Script"/>
              <a:buNone/>
              <a:defRPr sz="2000">
                <a:solidFill>
                  <a:schemeClr val="accent3"/>
                </a:solidFill>
                <a:latin typeface="Bad Script"/>
                <a:ea typeface="Bad Script"/>
                <a:cs typeface="Bad Script"/>
                <a:sym typeface="Bad Scrip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Bad Script"/>
              <a:buNone/>
              <a:defRPr sz="2000">
                <a:solidFill>
                  <a:schemeClr val="accent3"/>
                </a:solidFill>
                <a:latin typeface="Bad Script"/>
                <a:ea typeface="Bad Script"/>
                <a:cs typeface="Bad Script"/>
                <a:sym typeface="Bad Scrip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Bad Script"/>
              <a:buNone/>
              <a:defRPr sz="2000">
                <a:solidFill>
                  <a:schemeClr val="accent3"/>
                </a:solidFill>
                <a:latin typeface="Bad Script"/>
                <a:ea typeface="Bad Script"/>
                <a:cs typeface="Bad Script"/>
                <a:sym typeface="Bad Scrip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Bad Script"/>
              <a:buNone/>
              <a:defRPr sz="2000">
                <a:solidFill>
                  <a:schemeClr val="accent3"/>
                </a:solidFill>
                <a:latin typeface="Bad Script"/>
                <a:ea typeface="Bad Script"/>
                <a:cs typeface="Bad Script"/>
                <a:sym typeface="Bad Scrip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Bad Script"/>
              <a:buNone/>
              <a:defRPr sz="2000">
                <a:solidFill>
                  <a:schemeClr val="accent3"/>
                </a:solidFill>
                <a:latin typeface="Bad Script"/>
                <a:ea typeface="Bad Script"/>
                <a:cs typeface="Bad Script"/>
                <a:sym typeface="Bad Script"/>
              </a:defRPr>
            </a:lvl9pPr>
          </a:lstStyle>
          <a:p>
            <a:endParaRPr/>
          </a:p>
        </p:txBody>
      </p:sp>
      <p:sp>
        <p:nvSpPr>
          <p:cNvPr id="523" name="Google Shape;523;p21"/>
          <p:cNvSpPr txBox="1">
            <a:spLocks noGrp="1"/>
          </p:cNvSpPr>
          <p:nvPr>
            <p:ph type="subTitle" idx="1"/>
          </p:nvPr>
        </p:nvSpPr>
        <p:spPr>
          <a:xfrm>
            <a:off x="5640425" y="3420924"/>
            <a:ext cx="2387400" cy="54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4" name="Google Shape;524;p21"/>
          <p:cNvSpPr txBox="1">
            <a:spLocks noGrp="1"/>
          </p:cNvSpPr>
          <p:nvPr>
            <p:ph type="title" idx="3"/>
          </p:nvPr>
        </p:nvSpPr>
        <p:spPr>
          <a:xfrm>
            <a:off x="5569325" y="1471300"/>
            <a:ext cx="2529600" cy="42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Bad Script"/>
              <a:buNone/>
              <a:defRPr sz="2000" b="1">
                <a:solidFill>
                  <a:schemeClr val="accent3"/>
                </a:solidFill>
                <a:latin typeface="Bad Script"/>
                <a:ea typeface="Bad Script"/>
                <a:cs typeface="Bad Script"/>
                <a:sym typeface="Bad Scrip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Bad Script"/>
              <a:buNone/>
              <a:defRPr sz="2000">
                <a:solidFill>
                  <a:schemeClr val="accent3"/>
                </a:solidFill>
                <a:latin typeface="Bad Script"/>
                <a:ea typeface="Bad Script"/>
                <a:cs typeface="Bad Script"/>
                <a:sym typeface="Bad Scrip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Bad Script"/>
              <a:buNone/>
              <a:defRPr sz="2000">
                <a:solidFill>
                  <a:schemeClr val="accent3"/>
                </a:solidFill>
                <a:latin typeface="Bad Script"/>
                <a:ea typeface="Bad Script"/>
                <a:cs typeface="Bad Script"/>
                <a:sym typeface="Bad Scrip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Bad Script"/>
              <a:buNone/>
              <a:defRPr sz="2000">
                <a:solidFill>
                  <a:schemeClr val="accent3"/>
                </a:solidFill>
                <a:latin typeface="Bad Script"/>
                <a:ea typeface="Bad Script"/>
                <a:cs typeface="Bad Script"/>
                <a:sym typeface="Bad Scrip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Bad Script"/>
              <a:buNone/>
              <a:defRPr sz="2000">
                <a:solidFill>
                  <a:schemeClr val="accent3"/>
                </a:solidFill>
                <a:latin typeface="Bad Script"/>
                <a:ea typeface="Bad Script"/>
                <a:cs typeface="Bad Script"/>
                <a:sym typeface="Bad Scrip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Bad Script"/>
              <a:buNone/>
              <a:defRPr sz="2000">
                <a:solidFill>
                  <a:schemeClr val="accent3"/>
                </a:solidFill>
                <a:latin typeface="Bad Script"/>
                <a:ea typeface="Bad Script"/>
                <a:cs typeface="Bad Script"/>
                <a:sym typeface="Bad Scrip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Bad Script"/>
              <a:buNone/>
              <a:defRPr sz="2000">
                <a:solidFill>
                  <a:schemeClr val="accent3"/>
                </a:solidFill>
                <a:latin typeface="Bad Script"/>
                <a:ea typeface="Bad Script"/>
                <a:cs typeface="Bad Script"/>
                <a:sym typeface="Bad Scrip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Bad Script"/>
              <a:buNone/>
              <a:defRPr sz="2000">
                <a:solidFill>
                  <a:schemeClr val="accent3"/>
                </a:solidFill>
                <a:latin typeface="Bad Script"/>
                <a:ea typeface="Bad Script"/>
                <a:cs typeface="Bad Script"/>
                <a:sym typeface="Bad Scrip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Bad Script"/>
              <a:buNone/>
              <a:defRPr sz="2000">
                <a:solidFill>
                  <a:schemeClr val="accent3"/>
                </a:solidFill>
                <a:latin typeface="Bad Script"/>
                <a:ea typeface="Bad Script"/>
                <a:cs typeface="Bad Script"/>
                <a:sym typeface="Bad Script"/>
              </a:defRPr>
            </a:lvl9pPr>
          </a:lstStyle>
          <a:p>
            <a:endParaRPr/>
          </a:p>
        </p:txBody>
      </p:sp>
      <p:sp>
        <p:nvSpPr>
          <p:cNvPr id="525" name="Google Shape;525;p21"/>
          <p:cNvSpPr txBox="1">
            <a:spLocks noGrp="1"/>
          </p:cNvSpPr>
          <p:nvPr>
            <p:ph type="subTitle" idx="4"/>
          </p:nvPr>
        </p:nvSpPr>
        <p:spPr>
          <a:xfrm>
            <a:off x="5640425" y="1831284"/>
            <a:ext cx="2387400" cy="54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CUSTOM_3_2_1">
    <p:bg>
      <p:bgPr>
        <a:solidFill>
          <a:schemeClr val="dk2"/>
        </a:solidFill>
        <a:effectLst/>
      </p:bgPr>
    </p:bg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22"/>
          <p:cNvSpPr/>
          <p:nvPr/>
        </p:nvSpPr>
        <p:spPr>
          <a:xfrm>
            <a:off x="980875" y="-238125"/>
            <a:ext cx="32" cy="5715343"/>
          </a:xfrm>
          <a:custGeom>
            <a:avLst/>
            <a:gdLst/>
            <a:ahLst/>
            <a:cxnLst/>
            <a:rect l="l" t="t" r="r" b="b"/>
            <a:pathLst>
              <a:path w="1" h="283464" fill="none" extrusionOk="0">
                <a:moveTo>
                  <a:pt x="0" y="283463"/>
                </a:moveTo>
                <a:lnTo>
                  <a:pt x="0" y="0"/>
                </a:lnTo>
              </a:path>
            </a:pathLst>
          </a:custGeom>
          <a:noFill/>
          <a:ln w="28575" cap="rnd" cmpd="sng">
            <a:solidFill>
              <a:schemeClr val="accent4"/>
            </a:solidFill>
            <a:prstDash val="lgDash"/>
            <a:miter lim="31753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8" name="Google Shape;528;p22"/>
          <p:cNvSpPr/>
          <p:nvPr/>
        </p:nvSpPr>
        <p:spPr>
          <a:xfrm>
            <a:off x="2152904" y="-238125"/>
            <a:ext cx="32" cy="5715343"/>
          </a:xfrm>
          <a:custGeom>
            <a:avLst/>
            <a:gdLst/>
            <a:ahLst/>
            <a:cxnLst/>
            <a:rect l="l" t="t" r="r" b="b"/>
            <a:pathLst>
              <a:path w="1" h="283464" fill="none" extrusionOk="0">
                <a:moveTo>
                  <a:pt x="1" y="283463"/>
                </a:moveTo>
                <a:lnTo>
                  <a:pt x="1" y="0"/>
                </a:lnTo>
              </a:path>
            </a:pathLst>
          </a:custGeom>
          <a:noFill/>
          <a:ln w="28575" cap="rnd" cmpd="sng">
            <a:solidFill>
              <a:schemeClr val="accent4"/>
            </a:solidFill>
            <a:prstDash val="lgDash"/>
            <a:miter lim="31753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9" name="Google Shape;529;p22"/>
          <p:cNvSpPr/>
          <p:nvPr/>
        </p:nvSpPr>
        <p:spPr>
          <a:xfrm>
            <a:off x="3324966" y="-238125"/>
            <a:ext cx="32" cy="5715343"/>
          </a:xfrm>
          <a:custGeom>
            <a:avLst/>
            <a:gdLst/>
            <a:ahLst/>
            <a:cxnLst/>
            <a:rect l="l" t="t" r="r" b="b"/>
            <a:pathLst>
              <a:path w="1" h="283464" fill="none" extrusionOk="0">
                <a:moveTo>
                  <a:pt x="0" y="283463"/>
                </a:moveTo>
                <a:lnTo>
                  <a:pt x="0" y="0"/>
                </a:lnTo>
              </a:path>
            </a:pathLst>
          </a:custGeom>
          <a:noFill/>
          <a:ln w="28575" cap="rnd" cmpd="sng">
            <a:solidFill>
              <a:schemeClr val="accent4"/>
            </a:solidFill>
            <a:prstDash val="lgDash"/>
            <a:miter lim="31753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0" name="Google Shape;530;p22"/>
          <p:cNvSpPr/>
          <p:nvPr/>
        </p:nvSpPr>
        <p:spPr>
          <a:xfrm>
            <a:off x="4498025" y="-238125"/>
            <a:ext cx="32" cy="5715343"/>
          </a:xfrm>
          <a:custGeom>
            <a:avLst/>
            <a:gdLst/>
            <a:ahLst/>
            <a:cxnLst/>
            <a:rect l="l" t="t" r="r" b="b"/>
            <a:pathLst>
              <a:path w="1" h="283464" fill="none" extrusionOk="0">
                <a:moveTo>
                  <a:pt x="0" y="283463"/>
                </a:moveTo>
                <a:lnTo>
                  <a:pt x="0" y="0"/>
                </a:lnTo>
              </a:path>
            </a:pathLst>
          </a:custGeom>
          <a:noFill/>
          <a:ln w="28575" cap="rnd" cmpd="sng">
            <a:solidFill>
              <a:schemeClr val="accent4"/>
            </a:solidFill>
            <a:prstDash val="lgDash"/>
            <a:miter lim="31753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1" name="Google Shape;531;p22"/>
          <p:cNvSpPr/>
          <p:nvPr/>
        </p:nvSpPr>
        <p:spPr>
          <a:xfrm>
            <a:off x="5670054" y="-238125"/>
            <a:ext cx="32" cy="5715343"/>
          </a:xfrm>
          <a:custGeom>
            <a:avLst/>
            <a:gdLst/>
            <a:ahLst/>
            <a:cxnLst/>
            <a:rect l="l" t="t" r="r" b="b"/>
            <a:pathLst>
              <a:path w="1" h="283464" fill="none" extrusionOk="0">
                <a:moveTo>
                  <a:pt x="0" y="283463"/>
                </a:moveTo>
                <a:lnTo>
                  <a:pt x="0" y="0"/>
                </a:lnTo>
              </a:path>
            </a:pathLst>
          </a:custGeom>
          <a:noFill/>
          <a:ln w="28575" cap="rnd" cmpd="sng">
            <a:solidFill>
              <a:schemeClr val="accent4"/>
            </a:solidFill>
            <a:prstDash val="lgDash"/>
            <a:miter lim="31753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2" name="Google Shape;532;p22"/>
          <p:cNvSpPr/>
          <p:nvPr/>
        </p:nvSpPr>
        <p:spPr>
          <a:xfrm>
            <a:off x="6843113" y="-238125"/>
            <a:ext cx="32" cy="5715343"/>
          </a:xfrm>
          <a:custGeom>
            <a:avLst/>
            <a:gdLst/>
            <a:ahLst/>
            <a:cxnLst/>
            <a:rect l="l" t="t" r="r" b="b"/>
            <a:pathLst>
              <a:path w="1" h="283464" fill="none" extrusionOk="0">
                <a:moveTo>
                  <a:pt x="0" y="283463"/>
                </a:moveTo>
                <a:lnTo>
                  <a:pt x="0" y="0"/>
                </a:lnTo>
              </a:path>
            </a:pathLst>
          </a:custGeom>
          <a:noFill/>
          <a:ln w="28575" cap="rnd" cmpd="sng">
            <a:solidFill>
              <a:schemeClr val="accent4"/>
            </a:solidFill>
            <a:prstDash val="lgDash"/>
            <a:miter lim="31753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" name="Google Shape;533;p22"/>
          <p:cNvSpPr/>
          <p:nvPr/>
        </p:nvSpPr>
        <p:spPr>
          <a:xfrm>
            <a:off x="8015143" y="-238125"/>
            <a:ext cx="32" cy="5715343"/>
          </a:xfrm>
          <a:custGeom>
            <a:avLst/>
            <a:gdLst/>
            <a:ahLst/>
            <a:cxnLst/>
            <a:rect l="l" t="t" r="r" b="b"/>
            <a:pathLst>
              <a:path w="1" h="283464" fill="none" extrusionOk="0">
                <a:moveTo>
                  <a:pt x="1" y="283463"/>
                </a:moveTo>
                <a:lnTo>
                  <a:pt x="1" y="0"/>
                </a:lnTo>
              </a:path>
            </a:pathLst>
          </a:custGeom>
          <a:noFill/>
          <a:ln w="28575" cap="rnd" cmpd="sng">
            <a:solidFill>
              <a:schemeClr val="accent4"/>
            </a:solidFill>
            <a:prstDash val="lgDash"/>
            <a:miter lim="31753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" name="Google Shape;534;p22"/>
          <p:cNvSpPr/>
          <p:nvPr/>
        </p:nvSpPr>
        <p:spPr>
          <a:xfrm>
            <a:off x="-209552" y="4429164"/>
            <a:ext cx="9396785" cy="32"/>
          </a:xfrm>
          <a:custGeom>
            <a:avLst/>
            <a:gdLst/>
            <a:ahLst/>
            <a:cxnLst/>
            <a:rect l="l" t="t" r="r" b="b"/>
            <a:pathLst>
              <a:path w="292007" h="1" fill="none" extrusionOk="0">
                <a:moveTo>
                  <a:pt x="292006" y="1"/>
                </a:moveTo>
                <a:lnTo>
                  <a:pt x="1" y="1"/>
                </a:lnTo>
              </a:path>
            </a:pathLst>
          </a:custGeom>
          <a:noFill/>
          <a:ln w="28575" cap="rnd" cmpd="sng">
            <a:solidFill>
              <a:schemeClr val="accent4"/>
            </a:solidFill>
            <a:prstDash val="lgDash"/>
            <a:miter lim="31753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5" name="Google Shape;535;p22"/>
          <p:cNvSpPr/>
          <p:nvPr/>
        </p:nvSpPr>
        <p:spPr>
          <a:xfrm>
            <a:off x="-209552" y="3366031"/>
            <a:ext cx="9396785" cy="32"/>
          </a:xfrm>
          <a:custGeom>
            <a:avLst/>
            <a:gdLst/>
            <a:ahLst/>
            <a:cxnLst/>
            <a:rect l="l" t="t" r="r" b="b"/>
            <a:pathLst>
              <a:path w="292007" h="1" fill="none" extrusionOk="0">
                <a:moveTo>
                  <a:pt x="292006" y="1"/>
                </a:moveTo>
                <a:lnTo>
                  <a:pt x="1" y="1"/>
                </a:lnTo>
              </a:path>
            </a:pathLst>
          </a:custGeom>
          <a:noFill/>
          <a:ln w="28575" cap="rnd" cmpd="sng">
            <a:solidFill>
              <a:schemeClr val="accent4"/>
            </a:solidFill>
            <a:prstDash val="lgDash"/>
            <a:miter lim="31753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6" name="Google Shape;536;p22"/>
          <p:cNvSpPr/>
          <p:nvPr/>
        </p:nvSpPr>
        <p:spPr>
          <a:xfrm>
            <a:off x="-209552" y="1769498"/>
            <a:ext cx="9396785" cy="32"/>
          </a:xfrm>
          <a:custGeom>
            <a:avLst/>
            <a:gdLst/>
            <a:ahLst/>
            <a:cxnLst/>
            <a:rect l="l" t="t" r="r" b="b"/>
            <a:pathLst>
              <a:path w="292007" h="1" fill="none" extrusionOk="0">
                <a:moveTo>
                  <a:pt x="292006" y="1"/>
                </a:moveTo>
                <a:lnTo>
                  <a:pt x="1" y="1"/>
                </a:lnTo>
              </a:path>
            </a:pathLst>
          </a:custGeom>
          <a:noFill/>
          <a:ln w="28575" cap="rnd" cmpd="sng">
            <a:solidFill>
              <a:schemeClr val="accent4"/>
            </a:solidFill>
            <a:prstDash val="lgDash"/>
            <a:miter lim="31753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7" name="Google Shape;537;p22"/>
          <p:cNvSpPr/>
          <p:nvPr/>
        </p:nvSpPr>
        <p:spPr>
          <a:xfrm>
            <a:off x="-209552" y="631195"/>
            <a:ext cx="9396785" cy="32"/>
          </a:xfrm>
          <a:custGeom>
            <a:avLst/>
            <a:gdLst/>
            <a:ahLst/>
            <a:cxnLst/>
            <a:rect l="l" t="t" r="r" b="b"/>
            <a:pathLst>
              <a:path w="292007" h="1" fill="none" extrusionOk="0">
                <a:moveTo>
                  <a:pt x="292006" y="0"/>
                </a:moveTo>
                <a:lnTo>
                  <a:pt x="1" y="0"/>
                </a:lnTo>
              </a:path>
            </a:pathLst>
          </a:custGeom>
          <a:noFill/>
          <a:ln w="28575" cap="rnd" cmpd="sng">
            <a:solidFill>
              <a:schemeClr val="accent4"/>
            </a:solidFill>
            <a:prstDash val="lgDash"/>
            <a:miter lim="31753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8" name="Google Shape;538;p22"/>
          <p:cNvSpPr/>
          <p:nvPr/>
        </p:nvSpPr>
        <p:spPr>
          <a:xfrm rot="-320029">
            <a:off x="326286" y="-40262"/>
            <a:ext cx="8493540" cy="5236483"/>
          </a:xfrm>
          <a:custGeom>
            <a:avLst/>
            <a:gdLst/>
            <a:ahLst/>
            <a:cxnLst/>
            <a:rect l="l" t="t" r="r" b="b"/>
            <a:pathLst>
              <a:path w="91568" h="56454" extrusionOk="0">
                <a:moveTo>
                  <a:pt x="8340" y="0"/>
                </a:moveTo>
                <a:cubicBezTo>
                  <a:pt x="6210" y="0"/>
                  <a:pt x="4409" y="1611"/>
                  <a:pt x="4196" y="3762"/>
                </a:cubicBezTo>
                <a:lnTo>
                  <a:pt x="227" y="44126"/>
                </a:lnTo>
                <a:cubicBezTo>
                  <a:pt x="0" y="46434"/>
                  <a:pt x="1678" y="48479"/>
                  <a:pt x="3968" y="48706"/>
                </a:cubicBezTo>
                <a:lnTo>
                  <a:pt x="82809" y="56433"/>
                </a:lnTo>
                <a:cubicBezTo>
                  <a:pt x="82950" y="56447"/>
                  <a:pt x="83089" y="56453"/>
                  <a:pt x="83227" y="56453"/>
                </a:cubicBezTo>
                <a:cubicBezTo>
                  <a:pt x="85357" y="56453"/>
                  <a:pt x="87158" y="54842"/>
                  <a:pt x="87372" y="52692"/>
                </a:cubicBezTo>
                <a:lnTo>
                  <a:pt x="91340" y="12328"/>
                </a:lnTo>
                <a:cubicBezTo>
                  <a:pt x="91567" y="10020"/>
                  <a:pt x="89889" y="7992"/>
                  <a:pt x="87582" y="7765"/>
                </a:cubicBezTo>
                <a:lnTo>
                  <a:pt x="8758" y="21"/>
                </a:lnTo>
                <a:cubicBezTo>
                  <a:pt x="8618" y="7"/>
                  <a:pt x="8478" y="0"/>
                  <a:pt x="8340" y="0"/>
                </a:cubicBezTo>
                <a:close/>
              </a:path>
            </a:pathLst>
          </a:custGeom>
          <a:solidFill>
            <a:srgbClr val="4657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9" name="Google Shape;539;p22"/>
          <p:cNvSpPr/>
          <p:nvPr/>
        </p:nvSpPr>
        <p:spPr>
          <a:xfrm rot="-320029">
            <a:off x="331105" y="-54635"/>
            <a:ext cx="8483800" cy="5265145"/>
          </a:xfrm>
          <a:custGeom>
            <a:avLst/>
            <a:gdLst/>
            <a:ahLst/>
            <a:cxnLst/>
            <a:rect l="l" t="t" r="r" b="b"/>
            <a:pathLst>
              <a:path w="91463" h="56763" extrusionOk="0">
                <a:moveTo>
                  <a:pt x="8287" y="316"/>
                </a:moveTo>
                <a:cubicBezTo>
                  <a:pt x="8426" y="316"/>
                  <a:pt x="8549" y="316"/>
                  <a:pt x="8689" y="333"/>
                </a:cubicBezTo>
                <a:lnTo>
                  <a:pt x="87530" y="8060"/>
                </a:lnTo>
                <a:cubicBezTo>
                  <a:pt x="89610" y="8270"/>
                  <a:pt x="91148" y="10018"/>
                  <a:pt x="91148" y="12063"/>
                </a:cubicBezTo>
                <a:cubicBezTo>
                  <a:pt x="91148" y="12203"/>
                  <a:pt x="91148" y="12325"/>
                  <a:pt x="91131" y="12465"/>
                </a:cubicBezTo>
                <a:lnTo>
                  <a:pt x="87180" y="52829"/>
                </a:lnTo>
                <a:cubicBezTo>
                  <a:pt x="86970" y="54910"/>
                  <a:pt x="85222" y="56465"/>
                  <a:pt x="83177" y="56465"/>
                </a:cubicBezTo>
                <a:cubicBezTo>
                  <a:pt x="83037" y="56465"/>
                  <a:pt x="82914" y="56448"/>
                  <a:pt x="82775" y="56431"/>
                </a:cubicBezTo>
                <a:lnTo>
                  <a:pt x="3934" y="48704"/>
                </a:lnTo>
                <a:cubicBezTo>
                  <a:pt x="1853" y="48494"/>
                  <a:pt x="315" y="46746"/>
                  <a:pt x="315" y="44701"/>
                </a:cubicBezTo>
                <a:cubicBezTo>
                  <a:pt x="315" y="44578"/>
                  <a:pt x="315" y="44438"/>
                  <a:pt x="333" y="44299"/>
                </a:cubicBezTo>
                <a:lnTo>
                  <a:pt x="4283" y="3934"/>
                </a:lnTo>
                <a:cubicBezTo>
                  <a:pt x="4493" y="1854"/>
                  <a:pt x="6241" y="316"/>
                  <a:pt x="8287" y="316"/>
                </a:cubicBezTo>
                <a:close/>
                <a:moveTo>
                  <a:pt x="8287" y="1"/>
                </a:moveTo>
                <a:cubicBezTo>
                  <a:pt x="6084" y="1"/>
                  <a:pt x="4196" y="1679"/>
                  <a:pt x="3986" y="3917"/>
                </a:cubicBezTo>
                <a:lnTo>
                  <a:pt x="18" y="44281"/>
                </a:lnTo>
                <a:cubicBezTo>
                  <a:pt x="18" y="44421"/>
                  <a:pt x="0" y="44561"/>
                  <a:pt x="0" y="44701"/>
                </a:cubicBezTo>
                <a:cubicBezTo>
                  <a:pt x="0" y="46903"/>
                  <a:pt x="1679" y="48791"/>
                  <a:pt x="3916" y="49001"/>
                </a:cubicBezTo>
                <a:lnTo>
                  <a:pt x="82740" y="56745"/>
                </a:lnTo>
                <a:cubicBezTo>
                  <a:pt x="82897" y="56763"/>
                  <a:pt x="83037" y="56763"/>
                  <a:pt x="83177" y="56763"/>
                </a:cubicBezTo>
                <a:cubicBezTo>
                  <a:pt x="85379" y="56763"/>
                  <a:pt x="87250" y="55084"/>
                  <a:pt x="87477" y="52864"/>
                </a:cubicBezTo>
                <a:lnTo>
                  <a:pt x="91445" y="12500"/>
                </a:lnTo>
                <a:cubicBezTo>
                  <a:pt x="91445" y="12343"/>
                  <a:pt x="91463" y="12203"/>
                  <a:pt x="91463" y="12063"/>
                </a:cubicBezTo>
                <a:cubicBezTo>
                  <a:pt x="91463" y="9860"/>
                  <a:pt x="89785" y="7972"/>
                  <a:pt x="87547" y="7763"/>
                </a:cubicBezTo>
                <a:lnTo>
                  <a:pt x="8724" y="18"/>
                </a:lnTo>
                <a:cubicBezTo>
                  <a:pt x="8566" y="18"/>
                  <a:pt x="8426" y="1"/>
                  <a:pt x="8287" y="1"/>
                </a:cubicBezTo>
                <a:close/>
              </a:path>
            </a:pathLst>
          </a:custGeom>
          <a:solidFill>
            <a:srgbClr val="4657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0" name="Google Shape;540;p22"/>
          <p:cNvSpPr/>
          <p:nvPr/>
        </p:nvSpPr>
        <p:spPr>
          <a:xfrm rot="-320029">
            <a:off x="355756" y="-54589"/>
            <a:ext cx="8438349" cy="5026946"/>
          </a:xfrm>
          <a:custGeom>
            <a:avLst/>
            <a:gdLst/>
            <a:ahLst/>
            <a:cxnLst/>
            <a:rect l="l" t="t" r="r" b="b"/>
            <a:pathLst>
              <a:path w="90973" h="54195" extrusionOk="0">
                <a:moveTo>
                  <a:pt x="6123" y="1"/>
                </a:moveTo>
                <a:cubicBezTo>
                  <a:pt x="5169" y="1"/>
                  <a:pt x="4346" y="739"/>
                  <a:pt x="4248" y="1724"/>
                </a:cubicBezTo>
                <a:lnTo>
                  <a:pt x="87" y="43976"/>
                </a:lnTo>
                <a:cubicBezTo>
                  <a:pt x="0" y="45025"/>
                  <a:pt x="752" y="45951"/>
                  <a:pt x="1801" y="46056"/>
                </a:cubicBezTo>
                <a:lnTo>
                  <a:pt x="84645" y="54185"/>
                </a:lnTo>
                <a:cubicBezTo>
                  <a:pt x="84709" y="54191"/>
                  <a:pt x="84773" y="54194"/>
                  <a:pt x="84836" y="54194"/>
                </a:cubicBezTo>
                <a:cubicBezTo>
                  <a:pt x="85804" y="54194"/>
                  <a:pt x="86627" y="53457"/>
                  <a:pt x="86725" y="52489"/>
                </a:cubicBezTo>
                <a:lnTo>
                  <a:pt x="90868" y="10219"/>
                </a:lnTo>
                <a:cubicBezTo>
                  <a:pt x="90973" y="9171"/>
                  <a:pt x="90204" y="8244"/>
                  <a:pt x="89172" y="8139"/>
                </a:cubicBezTo>
                <a:lnTo>
                  <a:pt x="6311" y="10"/>
                </a:lnTo>
                <a:cubicBezTo>
                  <a:pt x="6248" y="4"/>
                  <a:pt x="6185" y="1"/>
                  <a:pt x="6123" y="1"/>
                </a:cubicBezTo>
                <a:close/>
              </a:path>
            </a:pathLst>
          </a:custGeom>
          <a:solidFill>
            <a:srgbClr val="3DBD9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" name="Google Shape;541;p22"/>
          <p:cNvSpPr/>
          <p:nvPr/>
        </p:nvSpPr>
        <p:spPr>
          <a:xfrm rot="-320029">
            <a:off x="349271" y="-68150"/>
            <a:ext cx="8449759" cy="5054309"/>
          </a:xfrm>
          <a:custGeom>
            <a:avLst/>
            <a:gdLst/>
            <a:ahLst/>
            <a:cxnLst/>
            <a:rect l="l" t="t" r="r" b="b"/>
            <a:pathLst>
              <a:path w="91096" h="54490" extrusionOk="0">
                <a:moveTo>
                  <a:pt x="6189" y="297"/>
                </a:moveTo>
                <a:cubicBezTo>
                  <a:pt x="6258" y="297"/>
                  <a:pt x="6311" y="297"/>
                  <a:pt x="6363" y="315"/>
                </a:cubicBezTo>
                <a:lnTo>
                  <a:pt x="89225" y="8444"/>
                </a:lnTo>
                <a:cubicBezTo>
                  <a:pt x="90116" y="8531"/>
                  <a:pt x="90798" y="9283"/>
                  <a:pt x="90798" y="10174"/>
                </a:cubicBezTo>
                <a:cubicBezTo>
                  <a:pt x="90798" y="10227"/>
                  <a:pt x="90798" y="10297"/>
                  <a:pt x="90781" y="10349"/>
                </a:cubicBezTo>
                <a:lnTo>
                  <a:pt x="86638" y="52619"/>
                </a:lnTo>
                <a:cubicBezTo>
                  <a:pt x="86550" y="53510"/>
                  <a:pt x="85799" y="54192"/>
                  <a:pt x="84907" y="54192"/>
                </a:cubicBezTo>
                <a:cubicBezTo>
                  <a:pt x="84855" y="54192"/>
                  <a:pt x="84785" y="54192"/>
                  <a:pt x="84732" y="54175"/>
                </a:cubicBezTo>
                <a:lnTo>
                  <a:pt x="1871" y="46046"/>
                </a:lnTo>
                <a:cubicBezTo>
                  <a:pt x="979" y="45958"/>
                  <a:pt x="297" y="45207"/>
                  <a:pt x="297" y="44315"/>
                </a:cubicBezTo>
                <a:cubicBezTo>
                  <a:pt x="297" y="44263"/>
                  <a:pt x="297" y="44193"/>
                  <a:pt x="315" y="44140"/>
                </a:cubicBezTo>
                <a:lnTo>
                  <a:pt x="4458" y="1871"/>
                </a:lnTo>
                <a:cubicBezTo>
                  <a:pt x="4545" y="979"/>
                  <a:pt x="5314" y="297"/>
                  <a:pt x="6189" y="297"/>
                </a:cubicBezTo>
                <a:close/>
                <a:moveTo>
                  <a:pt x="6189" y="0"/>
                </a:moveTo>
                <a:cubicBezTo>
                  <a:pt x="5157" y="0"/>
                  <a:pt x="4266" y="787"/>
                  <a:pt x="4161" y="1853"/>
                </a:cubicBezTo>
                <a:lnTo>
                  <a:pt x="18" y="44105"/>
                </a:lnTo>
                <a:cubicBezTo>
                  <a:pt x="18" y="44175"/>
                  <a:pt x="0" y="44245"/>
                  <a:pt x="0" y="44315"/>
                </a:cubicBezTo>
                <a:cubicBezTo>
                  <a:pt x="0" y="45347"/>
                  <a:pt x="787" y="46238"/>
                  <a:pt x="1853" y="46343"/>
                </a:cubicBezTo>
                <a:lnTo>
                  <a:pt x="84697" y="54472"/>
                </a:lnTo>
                <a:cubicBezTo>
                  <a:pt x="84767" y="54489"/>
                  <a:pt x="84837" y="54489"/>
                  <a:pt x="84907" y="54489"/>
                </a:cubicBezTo>
                <a:cubicBezTo>
                  <a:pt x="85938" y="54489"/>
                  <a:pt x="86830" y="53703"/>
                  <a:pt x="86935" y="52636"/>
                </a:cubicBezTo>
                <a:lnTo>
                  <a:pt x="91078" y="10384"/>
                </a:lnTo>
                <a:cubicBezTo>
                  <a:pt x="91095" y="10314"/>
                  <a:pt x="91095" y="10244"/>
                  <a:pt x="91095" y="10174"/>
                </a:cubicBezTo>
                <a:cubicBezTo>
                  <a:pt x="91095" y="9143"/>
                  <a:pt x="90309" y="8251"/>
                  <a:pt x="89242" y="8146"/>
                </a:cubicBezTo>
                <a:lnTo>
                  <a:pt x="6398" y="18"/>
                </a:lnTo>
                <a:cubicBezTo>
                  <a:pt x="6328" y="0"/>
                  <a:pt x="6258" y="0"/>
                  <a:pt x="6189" y="0"/>
                </a:cubicBezTo>
                <a:close/>
              </a:path>
            </a:pathLst>
          </a:custGeom>
          <a:solidFill>
            <a:srgbClr val="4657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2" name="Google Shape;542;p22"/>
          <p:cNvSpPr/>
          <p:nvPr/>
        </p:nvSpPr>
        <p:spPr>
          <a:xfrm rot="-320029">
            <a:off x="1673029" y="120560"/>
            <a:ext cx="43874" cy="460629"/>
          </a:xfrm>
          <a:custGeom>
            <a:avLst/>
            <a:gdLst/>
            <a:ahLst/>
            <a:cxnLst/>
            <a:rect l="l" t="t" r="r" b="b"/>
            <a:pathLst>
              <a:path w="473" h="4966" extrusionOk="0">
                <a:moveTo>
                  <a:pt x="1" y="4965"/>
                </a:moveTo>
                <a:lnTo>
                  <a:pt x="1" y="4965"/>
                </a:lnTo>
                <a:lnTo>
                  <a:pt x="473" y="0"/>
                </a:lnTo>
                <a:lnTo>
                  <a:pt x="473" y="0"/>
                </a:lnTo>
                <a:lnTo>
                  <a:pt x="1" y="4965"/>
                </a:lnTo>
                <a:close/>
              </a:path>
            </a:pathLst>
          </a:custGeom>
          <a:solidFill>
            <a:srgbClr val="3941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3" name="Google Shape;543;p22"/>
          <p:cNvSpPr/>
          <p:nvPr/>
        </p:nvSpPr>
        <p:spPr>
          <a:xfrm rot="-320029">
            <a:off x="1659973" y="106069"/>
            <a:ext cx="17902" cy="175217"/>
          </a:xfrm>
          <a:custGeom>
            <a:avLst/>
            <a:gdLst/>
            <a:ahLst/>
            <a:cxnLst/>
            <a:rect l="l" t="t" r="r" b="b"/>
            <a:pathLst>
              <a:path w="193" h="1889" extrusionOk="0">
                <a:moveTo>
                  <a:pt x="0" y="1889"/>
                </a:moveTo>
                <a:lnTo>
                  <a:pt x="0" y="1889"/>
                </a:lnTo>
                <a:lnTo>
                  <a:pt x="193" y="1"/>
                </a:lnTo>
                <a:cubicBezTo>
                  <a:pt x="193" y="1"/>
                  <a:pt x="193" y="1"/>
                  <a:pt x="193" y="1"/>
                </a:cubicBezTo>
                <a:lnTo>
                  <a:pt x="0" y="1889"/>
                </a:lnTo>
                <a:close/>
              </a:path>
            </a:pathLst>
          </a:custGeom>
          <a:solidFill>
            <a:srgbClr val="517FC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4" name="Google Shape;544;p22"/>
          <p:cNvSpPr/>
          <p:nvPr/>
        </p:nvSpPr>
        <p:spPr>
          <a:xfrm rot="-320029">
            <a:off x="1668385" y="281624"/>
            <a:ext cx="93" cy="5009"/>
          </a:xfrm>
          <a:custGeom>
            <a:avLst/>
            <a:gdLst/>
            <a:ahLst/>
            <a:cxnLst/>
            <a:rect l="l" t="t" r="r" b="b"/>
            <a:pathLst>
              <a:path w="1" h="54" extrusionOk="0">
                <a:moveTo>
                  <a:pt x="0" y="53"/>
                </a:moveTo>
                <a:lnTo>
                  <a:pt x="0" y="53"/>
                </a:lnTo>
                <a:lnTo>
                  <a:pt x="0" y="1"/>
                </a:lnTo>
                <a:lnTo>
                  <a:pt x="0" y="1"/>
                </a:lnTo>
                <a:lnTo>
                  <a:pt x="0" y="53"/>
                </a:lnTo>
                <a:close/>
              </a:path>
            </a:pathLst>
          </a:custGeom>
          <a:solidFill>
            <a:srgbClr val="3941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5" name="Google Shape;545;p22"/>
          <p:cNvSpPr/>
          <p:nvPr/>
        </p:nvSpPr>
        <p:spPr>
          <a:xfrm rot="-320029">
            <a:off x="1654462" y="314889"/>
            <a:ext cx="26065" cy="267603"/>
          </a:xfrm>
          <a:custGeom>
            <a:avLst/>
            <a:gdLst/>
            <a:ahLst/>
            <a:cxnLst/>
            <a:rect l="l" t="t" r="r" b="b"/>
            <a:pathLst>
              <a:path w="281" h="2885" extrusionOk="0">
                <a:moveTo>
                  <a:pt x="1" y="2885"/>
                </a:moveTo>
                <a:lnTo>
                  <a:pt x="1" y="2885"/>
                </a:lnTo>
                <a:lnTo>
                  <a:pt x="281" y="0"/>
                </a:lnTo>
                <a:lnTo>
                  <a:pt x="281" y="0"/>
                </a:lnTo>
                <a:lnTo>
                  <a:pt x="1" y="2885"/>
                </a:lnTo>
                <a:close/>
              </a:path>
            </a:pathLst>
          </a:custGeom>
          <a:solidFill>
            <a:srgbClr val="2693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6" name="Google Shape;546;p22"/>
          <p:cNvSpPr/>
          <p:nvPr/>
        </p:nvSpPr>
        <p:spPr>
          <a:xfrm rot="-320029">
            <a:off x="1666655" y="286621"/>
            <a:ext cx="3339" cy="27641"/>
          </a:xfrm>
          <a:custGeom>
            <a:avLst/>
            <a:gdLst/>
            <a:ahLst/>
            <a:cxnLst/>
            <a:rect l="l" t="t" r="r" b="b"/>
            <a:pathLst>
              <a:path w="36" h="298" extrusionOk="0">
                <a:moveTo>
                  <a:pt x="1" y="297"/>
                </a:moveTo>
                <a:lnTo>
                  <a:pt x="1" y="297"/>
                </a:lnTo>
                <a:lnTo>
                  <a:pt x="35" y="0"/>
                </a:lnTo>
                <a:lnTo>
                  <a:pt x="35" y="0"/>
                </a:lnTo>
                <a:lnTo>
                  <a:pt x="1" y="297"/>
                </a:lnTo>
                <a:close/>
              </a:path>
            </a:pathLst>
          </a:custGeom>
          <a:solidFill>
            <a:srgbClr val="3941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7" name="Google Shape;547;p22"/>
          <p:cNvSpPr/>
          <p:nvPr/>
        </p:nvSpPr>
        <p:spPr>
          <a:xfrm rot="-320029">
            <a:off x="597849" y="430061"/>
            <a:ext cx="4172286" cy="4105965"/>
          </a:xfrm>
          <a:custGeom>
            <a:avLst/>
            <a:gdLst/>
            <a:ahLst/>
            <a:cxnLst/>
            <a:rect l="l" t="t" r="r" b="b"/>
            <a:pathLst>
              <a:path w="44981" h="44266" extrusionOk="0">
                <a:moveTo>
                  <a:pt x="4601" y="0"/>
                </a:moveTo>
                <a:cubicBezTo>
                  <a:pt x="4210" y="0"/>
                  <a:pt x="3880" y="287"/>
                  <a:pt x="3847" y="667"/>
                </a:cubicBezTo>
                <a:lnTo>
                  <a:pt x="36" y="39476"/>
                </a:lnTo>
                <a:cubicBezTo>
                  <a:pt x="1" y="39895"/>
                  <a:pt x="298" y="40262"/>
                  <a:pt x="717" y="40297"/>
                </a:cubicBezTo>
                <a:lnTo>
                  <a:pt x="41029" y="44265"/>
                </a:lnTo>
                <a:lnTo>
                  <a:pt x="44980" y="3954"/>
                </a:lnTo>
                <a:lnTo>
                  <a:pt x="4668" y="3"/>
                </a:lnTo>
                <a:cubicBezTo>
                  <a:pt x="4646" y="1"/>
                  <a:pt x="4623" y="0"/>
                  <a:pt x="4601" y="0"/>
                </a:cubicBezTo>
                <a:close/>
              </a:path>
            </a:pathLst>
          </a:custGeom>
          <a:solidFill>
            <a:srgbClr val="F2F4C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8" name="Google Shape;548;p22"/>
          <p:cNvSpPr/>
          <p:nvPr/>
        </p:nvSpPr>
        <p:spPr>
          <a:xfrm rot="-320029">
            <a:off x="586461" y="415537"/>
            <a:ext cx="4198165" cy="4133328"/>
          </a:xfrm>
          <a:custGeom>
            <a:avLst/>
            <a:gdLst/>
            <a:ahLst/>
            <a:cxnLst/>
            <a:rect l="l" t="t" r="r" b="b"/>
            <a:pathLst>
              <a:path w="45260" h="44561" extrusionOk="0">
                <a:moveTo>
                  <a:pt x="4773" y="298"/>
                </a:moveTo>
                <a:lnTo>
                  <a:pt x="44945" y="4248"/>
                </a:lnTo>
                <a:lnTo>
                  <a:pt x="41027" y="44249"/>
                </a:lnTo>
                <a:lnTo>
                  <a:pt x="41027" y="44249"/>
                </a:lnTo>
                <a:lnTo>
                  <a:pt x="839" y="40312"/>
                </a:lnTo>
                <a:cubicBezTo>
                  <a:pt x="542" y="40277"/>
                  <a:pt x="298" y="40015"/>
                  <a:pt x="298" y="39701"/>
                </a:cubicBezTo>
                <a:lnTo>
                  <a:pt x="298" y="39648"/>
                </a:lnTo>
                <a:lnTo>
                  <a:pt x="4108" y="840"/>
                </a:lnTo>
                <a:cubicBezTo>
                  <a:pt x="4143" y="542"/>
                  <a:pt x="4406" y="298"/>
                  <a:pt x="4720" y="298"/>
                </a:cubicBezTo>
                <a:close/>
                <a:moveTo>
                  <a:pt x="4720" y="1"/>
                </a:moveTo>
                <a:cubicBezTo>
                  <a:pt x="4248" y="1"/>
                  <a:pt x="3864" y="350"/>
                  <a:pt x="3811" y="822"/>
                </a:cubicBezTo>
                <a:lnTo>
                  <a:pt x="0" y="39613"/>
                </a:lnTo>
                <a:cubicBezTo>
                  <a:pt x="0" y="39648"/>
                  <a:pt x="0" y="39683"/>
                  <a:pt x="0" y="39701"/>
                </a:cubicBezTo>
                <a:cubicBezTo>
                  <a:pt x="0" y="40173"/>
                  <a:pt x="350" y="40557"/>
                  <a:pt x="822" y="40610"/>
                </a:cubicBezTo>
                <a:lnTo>
                  <a:pt x="41134" y="44560"/>
                </a:lnTo>
                <a:cubicBezTo>
                  <a:pt x="41186" y="44560"/>
                  <a:pt x="41221" y="44560"/>
                  <a:pt x="41256" y="44525"/>
                </a:cubicBezTo>
                <a:cubicBezTo>
                  <a:pt x="41274" y="44508"/>
                  <a:pt x="41291" y="44473"/>
                  <a:pt x="41309" y="44420"/>
                </a:cubicBezTo>
                <a:lnTo>
                  <a:pt x="45260" y="4126"/>
                </a:lnTo>
                <a:cubicBezTo>
                  <a:pt x="45260" y="4091"/>
                  <a:pt x="45242" y="4039"/>
                  <a:pt x="45225" y="4021"/>
                </a:cubicBezTo>
                <a:cubicBezTo>
                  <a:pt x="45207" y="3986"/>
                  <a:pt x="45155" y="3969"/>
                  <a:pt x="45120" y="3969"/>
                </a:cubicBezTo>
                <a:lnTo>
                  <a:pt x="4808" y="1"/>
                </a:lnTo>
                <a:close/>
              </a:path>
            </a:pathLst>
          </a:custGeom>
          <a:solidFill>
            <a:srgbClr val="4657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9" name="Google Shape;549;p22"/>
          <p:cNvSpPr/>
          <p:nvPr/>
        </p:nvSpPr>
        <p:spPr>
          <a:xfrm rot="-320029">
            <a:off x="4416285" y="441528"/>
            <a:ext cx="4175533" cy="4109119"/>
          </a:xfrm>
          <a:custGeom>
            <a:avLst/>
            <a:gdLst/>
            <a:ahLst/>
            <a:cxnLst/>
            <a:rect l="l" t="t" r="r" b="b"/>
            <a:pathLst>
              <a:path w="45016" h="44300" extrusionOk="0">
                <a:moveTo>
                  <a:pt x="3952" y="1"/>
                </a:moveTo>
                <a:lnTo>
                  <a:pt x="1" y="40295"/>
                </a:lnTo>
                <a:lnTo>
                  <a:pt x="40715" y="44298"/>
                </a:lnTo>
                <a:cubicBezTo>
                  <a:pt x="40725" y="44299"/>
                  <a:pt x="40735" y="44300"/>
                  <a:pt x="40744" y="44300"/>
                </a:cubicBezTo>
                <a:cubicBezTo>
                  <a:pt x="40925" y="44300"/>
                  <a:pt x="41083" y="44149"/>
                  <a:pt x="41100" y="43966"/>
                </a:cubicBezTo>
                <a:lnTo>
                  <a:pt x="44980" y="4388"/>
                </a:lnTo>
                <a:cubicBezTo>
                  <a:pt x="45015" y="4196"/>
                  <a:pt x="44858" y="4021"/>
                  <a:pt x="44666" y="3986"/>
                </a:cubicBezTo>
                <a:lnTo>
                  <a:pt x="3952" y="1"/>
                </a:lnTo>
                <a:close/>
              </a:path>
            </a:pathLst>
          </a:custGeom>
          <a:solidFill>
            <a:srgbClr val="F2F4C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0" name="Google Shape;550;p22"/>
          <p:cNvSpPr/>
          <p:nvPr/>
        </p:nvSpPr>
        <p:spPr>
          <a:xfrm rot="-320029">
            <a:off x="4401652" y="427121"/>
            <a:ext cx="4201412" cy="4136575"/>
          </a:xfrm>
          <a:custGeom>
            <a:avLst/>
            <a:gdLst/>
            <a:ahLst/>
            <a:cxnLst/>
            <a:rect l="l" t="t" r="r" b="b"/>
            <a:pathLst>
              <a:path w="45295" h="44596" extrusionOk="0">
                <a:moveTo>
                  <a:pt x="4249" y="315"/>
                </a:moveTo>
                <a:lnTo>
                  <a:pt x="44805" y="4301"/>
                </a:lnTo>
                <a:cubicBezTo>
                  <a:pt x="44910" y="4318"/>
                  <a:pt x="44998" y="4406"/>
                  <a:pt x="44998" y="4510"/>
                </a:cubicBezTo>
                <a:lnTo>
                  <a:pt x="44998" y="4528"/>
                </a:lnTo>
                <a:lnTo>
                  <a:pt x="41117" y="44106"/>
                </a:lnTo>
                <a:cubicBezTo>
                  <a:pt x="41099" y="44228"/>
                  <a:pt x="41012" y="44298"/>
                  <a:pt x="40907" y="44298"/>
                </a:cubicBezTo>
                <a:lnTo>
                  <a:pt x="40872" y="44298"/>
                </a:lnTo>
                <a:lnTo>
                  <a:pt x="315" y="40312"/>
                </a:lnTo>
                <a:lnTo>
                  <a:pt x="4249" y="315"/>
                </a:lnTo>
                <a:close/>
                <a:moveTo>
                  <a:pt x="4126" y="0"/>
                </a:moveTo>
                <a:cubicBezTo>
                  <a:pt x="4039" y="0"/>
                  <a:pt x="3969" y="53"/>
                  <a:pt x="3969" y="140"/>
                </a:cubicBezTo>
                <a:lnTo>
                  <a:pt x="1" y="40435"/>
                </a:lnTo>
                <a:cubicBezTo>
                  <a:pt x="1" y="40522"/>
                  <a:pt x="53" y="40592"/>
                  <a:pt x="140" y="40609"/>
                </a:cubicBezTo>
                <a:lnTo>
                  <a:pt x="40855" y="44595"/>
                </a:lnTo>
                <a:lnTo>
                  <a:pt x="40907" y="44595"/>
                </a:lnTo>
                <a:cubicBezTo>
                  <a:pt x="41169" y="44595"/>
                  <a:pt x="41379" y="44403"/>
                  <a:pt x="41414" y="44141"/>
                </a:cubicBezTo>
                <a:lnTo>
                  <a:pt x="45295" y="4563"/>
                </a:lnTo>
                <a:lnTo>
                  <a:pt x="45295" y="4510"/>
                </a:lnTo>
                <a:cubicBezTo>
                  <a:pt x="45295" y="4248"/>
                  <a:pt x="45102" y="4021"/>
                  <a:pt x="44840" y="4004"/>
                </a:cubicBezTo>
                <a:lnTo>
                  <a:pt x="4126" y="0"/>
                </a:lnTo>
                <a:close/>
              </a:path>
            </a:pathLst>
          </a:custGeom>
          <a:solidFill>
            <a:srgbClr val="4657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" name="Google Shape;551;p22"/>
          <p:cNvSpPr/>
          <p:nvPr/>
        </p:nvSpPr>
        <p:spPr>
          <a:xfrm rot="-320029">
            <a:off x="607636" y="429605"/>
            <a:ext cx="4152807" cy="3898376"/>
          </a:xfrm>
          <a:custGeom>
            <a:avLst/>
            <a:gdLst/>
            <a:ahLst/>
            <a:cxnLst/>
            <a:rect l="l" t="t" r="r" b="b"/>
            <a:pathLst>
              <a:path w="44771" h="42028" extrusionOk="0">
                <a:moveTo>
                  <a:pt x="4391" y="0"/>
                </a:moveTo>
                <a:cubicBezTo>
                  <a:pt x="4000" y="0"/>
                  <a:pt x="3670" y="287"/>
                  <a:pt x="3637" y="667"/>
                </a:cubicBezTo>
                <a:lnTo>
                  <a:pt x="35" y="37255"/>
                </a:lnTo>
                <a:cubicBezTo>
                  <a:pt x="0" y="37658"/>
                  <a:pt x="298" y="38025"/>
                  <a:pt x="717" y="38077"/>
                </a:cubicBezTo>
                <a:lnTo>
                  <a:pt x="41047" y="42028"/>
                </a:lnTo>
                <a:lnTo>
                  <a:pt x="44770" y="3954"/>
                </a:lnTo>
                <a:lnTo>
                  <a:pt x="4458" y="3"/>
                </a:lnTo>
                <a:cubicBezTo>
                  <a:pt x="4436" y="1"/>
                  <a:pt x="4413" y="0"/>
                  <a:pt x="4391" y="0"/>
                </a:cubicBezTo>
                <a:close/>
              </a:path>
            </a:pathLst>
          </a:custGeom>
          <a:solidFill>
            <a:srgbClr val="F2F4C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2" name="Google Shape;552;p22"/>
          <p:cNvSpPr/>
          <p:nvPr/>
        </p:nvSpPr>
        <p:spPr>
          <a:xfrm rot="-320029">
            <a:off x="597821" y="415007"/>
            <a:ext cx="4177110" cy="3925739"/>
          </a:xfrm>
          <a:custGeom>
            <a:avLst/>
            <a:gdLst/>
            <a:ahLst/>
            <a:cxnLst/>
            <a:rect l="l" t="t" r="r" b="b"/>
            <a:pathLst>
              <a:path w="45033" h="42323" extrusionOk="0">
                <a:moveTo>
                  <a:pt x="4546" y="298"/>
                </a:moveTo>
                <a:lnTo>
                  <a:pt x="44718" y="4248"/>
                </a:lnTo>
                <a:lnTo>
                  <a:pt x="41008" y="42029"/>
                </a:lnTo>
                <a:lnTo>
                  <a:pt x="41008" y="42029"/>
                </a:lnTo>
                <a:lnTo>
                  <a:pt x="840" y="38075"/>
                </a:lnTo>
                <a:cubicBezTo>
                  <a:pt x="525" y="38057"/>
                  <a:pt x="298" y="37778"/>
                  <a:pt x="298" y="37480"/>
                </a:cubicBezTo>
                <a:lnTo>
                  <a:pt x="298" y="37410"/>
                </a:lnTo>
                <a:lnTo>
                  <a:pt x="3881" y="840"/>
                </a:lnTo>
                <a:cubicBezTo>
                  <a:pt x="3916" y="525"/>
                  <a:pt x="4179" y="298"/>
                  <a:pt x="4493" y="298"/>
                </a:cubicBezTo>
                <a:close/>
                <a:moveTo>
                  <a:pt x="4493" y="1"/>
                </a:moveTo>
                <a:cubicBezTo>
                  <a:pt x="4021" y="1"/>
                  <a:pt x="3637" y="350"/>
                  <a:pt x="3584" y="822"/>
                </a:cubicBezTo>
                <a:lnTo>
                  <a:pt x="1" y="37393"/>
                </a:lnTo>
                <a:cubicBezTo>
                  <a:pt x="1" y="37410"/>
                  <a:pt x="1" y="37445"/>
                  <a:pt x="1" y="37480"/>
                </a:cubicBezTo>
                <a:cubicBezTo>
                  <a:pt x="1" y="37935"/>
                  <a:pt x="350" y="38320"/>
                  <a:pt x="805" y="38372"/>
                </a:cubicBezTo>
                <a:lnTo>
                  <a:pt x="41134" y="42323"/>
                </a:lnTo>
                <a:cubicBezTo>
                  <a:pt x="41169" y="42323"/>
                  <a:pt x="41204" y="42323"/>
                  <a:pt x="41239" y="42288"/>
                </a:cubicBezTo>
                <a:cubicBezTo>
                  <a:pt x="41274" y="42270"/>
                  <a:pt x="41292" y="42235"/>
                  <a:pt x="41292" y="42200"/>
                </a:cubicBezTo>
                <a:lnTo>
                  <a:pt x="45033" y="4126"/>
                </a:lnTo>
                <a:cubicBezTo>
                  <a:pt x="45033" y="4091"/>
                  <a:pt x="45015" y="4056"/>
                  <a:pt x="44998" y="4021"/>
                </a:cubicBezTo>
                <a:cubicBezTo>
                  <a:pt x="44963" y="3986"/>
                  <a:pt x="44928" y="3969"/>
                  <a:pt x="44893" y="3969"/>
                </a:cubicBezTo>
                <a:lnTo>
                  <a:pt x="4581" y="18"/>
                </a:lnTo>
                <a:cubicBezTo>
                  <a:pt x="4546" y="1"/>
                  <a:pt x="4511" y="1"/>
                  <a:pt x="4493" y="1"/>
                </a:cubicBezTo>
                <a:close/>
              </a:path>
            </a:pathLst>
          </a:custGeom>
          <a:solidFill>
            <a:srgbClr val="4657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3" name="Google Shape;553;p22"/>
          <p:cNvSpPr/>
          <p:nvPr/>
        </p:nvSpPr>
        <p:spPr>
          <a:xfrm rot="-320029">
            <a:off x="4426077" y="441072"/>
            <a:ext cx="4156054" cy="3901622"/>
          </a:xfrm>
          <a:custGeom>
            <a:avLst/>
            <a:gdLst/>
            <a:ahLst/>
            <a:cxnLst/>
            <a:rect l="l" t="t" r="r" b="b"/>
            <a:pathLst>
              <a:path w="44806" h="42063" extrusionOk="0">
                <a:moveTo>
                  <a:pt x="3742" y="1"/>
                </a:moveTo>
                <a:lnTo>
                  <a:pt x="1" y="38075"/>
                </a:lnTo>
                <a:lnTo>
                  <a:pt x="40715" y="42061"/>
                </a:lnTo>
                <a:cubicBezTo>
                  <a:pt x="40727" y="42062"/>
                  <a:pt x="40738" y="42062"/>
                  <a:pt x="40750" y="42062"/>
                </a:cubicBezTo>
                <a:cubicBezTo>
                  <a:pt x="40944" y="42062"/>
                  <a:pt x="41100" y="41926"/>
                  <a:pt x="41117" y="41728"/>
                </a:cubicBezTo>
                <a:lnTo>
                  <a:pt x="44770" y="4388"/>
                </a:lnTo>
                <a:cubicBezTo>
                  <a:pt x="44805" y="4196"/>
                  <a:pt x="44648" y="4021"/>
                  <a:pt x="44456" y="3986"/>
                </a:cubicBezTo>
                <a:lnTo>
                  <a:pt x="3742" y="1"/>
                </a:lnTo>
                <a:close/>
              </a:path>
            </a:pathLst>
          </a:custGeom>
          <a:solidFill>
            <a:srgbClr val="F2F4C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4" name="Google Shape;554;p22"/>
          <p:cNvSpPr/>
          <p:nvPr/>
        </p:nvSpPr>
        <p:spPr>
          <a:xfrm rot="-320029">
            <a:off x="4413146" y="427884"/>
            <a:ext cx="4180356" cy="3929264"/>
          </a:xfrm>
          <a:custGeom>
            <a:avLst/>
            <a:gdLst/>
            <a:ahLst/>
            <a:cxnLst/>
            <a:rect l="l" t="t" r="r" b="b"/>
            <a:pathLst>
              <a:path w="45068" h="42361" extrusionOk="0">
                <a:moveTo>
                  <a:pt x="4022" y="301"/>
                </a:moveTo>
                <a:lnTo>
                  <a:pt x="44578" y="4287"/>
                </a:lnTo>
                <a:cubicBezTo>
                  <a:pt x="44683" y="4287"/>
                  <a:pt x="44771" y="4392"/>
                  <a:pt x="44771" y="4496"/>
                </a:cubicBezTo>
                <a:lnTo>
                  <a:pt x="44771" y="4514"/>
                </a:lnTo>
                <a:lnTo>
                  <a:pt x="41117" y="41871"/>
                </a:lnTo>
                <a:cubicBezTo>
                  <a:pt x="41100" y="41976"/>
                  <a:pt x="40995" y="42064"/>
                  <a:pt x="40890" y="42064"/>
                </a:cubicBezTo>
                <a:lnTo>
                  <a:pt x="40872" y="42064"/>
                </a:lnTo>
                <a:lnTo>
                  <a:pt x="298" y="38078"/>
                </a:lnTo>
                <a:lnTo>
                  <a:pt x="4022" y="301"/>
                </a:lnTo>
                <a:close/>
                <a:moveTo>
                  <a:pt x="3866" y="0"/>
                </a:moveTo>
                <a:cubicBezTo>
                  <a:pt x="3795" y="0"/>
                  <a:pt x="3742" y="50"/>
                  <a:pt x="3742" y="126"/>
                </a:cubicBezTo>
                <a:lnTo>
                  <a:pt x="1" y="38200"/>
                </a:lnTo>
                <a:cubicBezTo>
                  <a:pt x="1" y="38270"/>
                  <a:pt x="53" y="38340"/>
                  <a:pt x="141" y="38358"/>
                </a:cubicBezTo>
                <a:lnTo>
                  <a:pt x="40837" y="42343"/>
                </a:lnTo>
                <a:lnTo>
                  <a:pt x="40890" y="42361"/>
                </a:lnTo>
                <a:cubicBezTo>
                  <a:pt x="41152" y="42361"/>
                  <a:pt x="41379" y="42151"/>
                  <a:pt x="41397" y="41889"/>
                </a:cubicBezTo>
                <a:lnTo>
                  <a:pt x="45068" y="4549"/>
                </a:lnTo>
                <a:lnTo>
                  <a:pt x="45068" y="4496"/>
                </a:lnTo>
                <a:cubicBezTo>
                  <a:pt x="45068" y="4234"/>
                  <a:pt x="44875" y="4024"/>
                  <a:pt x="44613" y="3990"/>
                </a:cubicBezTo>
                <a:lnTo>
                  <a:pt x="3899" y="4"/>
                </a:lnTo>
                <a:cubicBezTo>
                  <a:pt x="3888" y="2"/>
                  <a:pt x="3877" y="0"/>
                  <a:pt x="3866" y="0"/>
                </a:cubicBezTo>
                <a:close/>
              </a:path>
            </a:pathLst>
          </a:custGeom>
          <a:solidFill>
            <a:srgbClr val="4657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5" name="Google Shape;555;p22"/>
          <p:cNvSpPr/>
          <p:nvPr/>
        </p:nvSpPr>
        <p:spPr>
          <a:xfrm rot="-320029">
            <a:off x="4435778" y="508112"/>
            <a:ext cx="4047436" cy="3770836"/>
          </a:xfrm>
          <a:custGeom>
            <a:avLst/>
            <a:gdLst/>
            <a:ahLst/>
            <a:cxnLst/>
            <a:rect l="l" t="t" r="r" b="b"/>
            <a:pathLst>
              <a:path w="43635" h="40653" extrusionOk="0">
                <a:moveTo>
                  <a:pt x="4586" y="0"/>
                </a:moveTo>
                <a:cubicBezTo>
                  <a:pt x="4016" y="0"/>
                  <a:pt x="3528" y="422"/>
                  <a:pt x="3462" y="1001"/>
                </a:cubicBezTo>
                <a:lnTo>
                  <a:pt x="53" y="35719"/>
                </a:lnTo>
                <a:cubicBezTo>
                  <a:pt x="1" y="36331"/>
                  <a:pt x="438" y="36872"/>
                  <a:pt x="1050" y="36925"/>
                </a:cubicBezTo>
                <a:lnTo>
                  <a:pt x="38949" y="40648"/>
                </a:lnTo>
                <a:cubicBezTo>
                  <a:pt x="38982" y="40651"/>
                  <a:pt x="39016" y="40653"/>
                  <a:pt x="39048" y="40653"/>
                </a:cubicBezTo>
                <a:cubicBezTo>
                  <a:pt x="39619" y="40653"/>
                  <a:pt x="40107" y="40230"/>
                  <a:pt x="40173" y="39652"/>
                </a:cubicBezTo>
                <a:lnTo>
                  <a:pt x="43582" y="4934"/>
                </a:lnTo>
                <a:cubicBezTo>
                  <a:pt x="43634" y="4322"/>
                  <a:pt x="43180" y="3780"/>
                  <a:pt x="42568" y="3728"/>
                </a:cubicBezTo>
                <a:lnTo>
                  <a:pt x="4686" y="4"/>
                </a:lnTo>
                <a:cubicBezTo>
                  <a:pt x="4652" y="2"/>
                  <a:pt x="4619" y="0"/>
                  <a:pt x="458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6" name="Google Shape;556;p22"/>
          <p:cNvSpPr/>
          <p:nvPr/>
        </p:nvSpPr>
        <p:spPr>
          <a:xfrm rot="-320029">
            <a:off x="4427708" y="493921"/>
            <a:ext cx="4063575" cy="3799219"/>
          </a:xfrm>
          <a:custGeom>
            <a:avLst/>
            <a:gdLst/>
            <a:ahLst/>
            <a:cxnLst/>
            <a:rect l="l" t="t" r="r" b="b"/>
            <a:pathLst>
              <a:path w="43809" h="40959" extrusionOk="0">
                <a:moveTo>
                  <a:pt x="4755" y="297"/>
                </a:moveTo>
                <a:lnTo>
                  <a:pt x="42655" y="4021"/>
                </a:lnTo>
                <a:cubicBezTo>
                  <a:pt x="43144" y="4073"/>
                  <a:pt x="43529" y="4493"/>
                  <a:pt x="43529" y="4982"/>
                </a:cubicBezTo>
                <a:cubicBezTo>
                  <a:pt x="43529" y="5017"/>
                  <a:pt x="43529" y="5052"/>
                  <a:pt x="43511" y="5087"/>
                </a:cubicBezTo>
                <a:lnTo>
                  <a:pt x="40102" y="39787"/>
                </a:lnTo>
                <a:cubicBezTo>
                  <a:pt x="40067" y="40294"/>
                  <a:pt x="39648" y="40662"/>
                  <a:pt x="39141" y="40662"/>
                </a:cubicBezTo>
                <a:lnTo>
                  <a:pt x="39054" y="40662"/>
                </a:lnTo>
                <a:lnTo>
                  <a:pt x="1154" y="36938"/>
                </a:lnTo>
                <a:cubicBezTo>
                  <a:pt x="665" y="36886"/>
                  <a:pt x="280" y="36466"/>
                  <a:pt x="280" y="35977"/>
                </a:cubicBezTo>
                <a:cubicBezTo>
                  <a:pt x="280" y="35942"/>
                  <a:pt x="280" y="35907"/>
                  <a:pt x="297" y="35872"/>
                </a:cubicBezTo>
                <a:lnTo>
                  <a:pt x="3689" y="1171"/>
                </a:lnTo>
                <a:cubicBezTo>
                  <a:pt x="3741" y="682"/>
                  <a:pt x="4161" y="297"/>
                  <a:pt x="4650" y="297"/>
                </a:cubicBezTo>
                <a:close/>
                <a:moveTo>
                  <a:pt x="4650" y="0"/>
                </a:moveTo>
                <a:cubicBezTo>
                  <a:pt x="4021" y="0"/>
                  <a:pt x="3462" y="490"/>
                  <a:pt x="3409" y="1136"/>
                </a:cubicBezTo>
                <a:lnTo>
                  <a:pt x="0" y="35854"/>
                </a:lnTo>
                <a:cubicBezTo>
                  <a:pt x="0" y="35889"/>
                  <a:pt x="0" y="35942"/>
                  <a:pt x="0" y="35977"/>
                </a:cubicBezTo>
                <a:cubicBezTo>
                  <a:pt x="0" y="36623"/>
                  <a:pt x="472" y="37165"/>
                  <a:pt x="1137" y="37235"/>
                </a:cubicBezTo>
                <a:lnTo>
                  <a:pt x="39019" y="40941"/>
                </a:lnTo>
                <a:cubicBezTo>
                  <a:pt x="39071" y="40959"/>
                  <a:pt x="39106" y="40959"/>
                  <a:pt x="39141" y="40959"/>
                </a:cubicBezTo>
                <a:cubicBezTo>
                  <a:pt x="39788" y="40959"/>
                  <a:pt x="40330" y="40469"/>
                  <a:pt x="40400" y="39822"/>
                </a:cubicBezTo>
                <a:lnTo>
                  <a:pt x="43808" y="5105"/>
                </a:lnTo>
                <a:cubicBezTo>
                  <a:pt x="43808" y="5070"/>
                  <a:pt x="43808" y="5035"/>
                  <a:pt x="43808" y="4982"/>
                </a:cubicBezTo>
                <a:cubicBezTo>
                  <a:pt x="43808" y="4353"/>
                  <a:pt x="43319" y="3794"/>
                  <a:pt x="42672" y="3741"/>
                </a:cubicBezTo>
                <a:lnTo>
                  <a:pt x="4773" y="18"/>
                </a:lnTo>
                <a:cubicBezTo>
                  <a:pt x="4738" y="18"/>
                  <a:pt x="4703" y="0"/>
                  <a:pt x="4650" y="0"/>
                </a:cubicBezTo>
                <a:close/>
              </a:path>
            </a:pathLst>
          </a:custGeom>
          <a:solidFill>
            <a:srgbClr val="4657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7" name="Google Shape;557;p22"/>
          <p:cNvSpPr/>
          <p:nvPr/>
        </p:nvSpPr>
        <p:spPr>
          <a:xfrm rot="-320029">
            <a:off x="6936632" y="338634"/>
            <a:ext cx="776744" cy="308138"/>
          </a:xfrm>
          <a:custGeom>
            <a:avLst/>
            <a:gdLst/>
            <a:ahLst/>
            <a:cxnLst/>
            <a:rect l="l" t="t" r="r" b="b"/>
            <a:pathLst>
              <a:path w="8374" h="3322" extrusionOk="0">
                <a:moveTo>
                  <a:pt x="1679" y="0"/>
                </a:moveTo>
                <a:cubicBezTo>
                  <a:pt x="874" y="0"/>
                  <a:pt x="193" y="612"/>
                  <a:pt x="123" y="1416"/>
                </a:cubicBezTo>
                <a:lnTo>
                  <a:pt x="0" y="2518"/>
                </a:lnTo>
                <a:lnTo>
                  <a:pt x="8252" y="3322"/>
                </a:lnTo>
                <a:lnTo>
                  <a:pt x="8374" y="2238"/>
                </a:lnTo>
                <a:cubicBezTo>
                  <a:pt x="8374" y="2186"/>
                  <a:pt x="8374" y="2133"/>
                  <a:pt x="8374" y="2081"/>
                </a:cubicBezTo>
                <a:cubicBezTo>
                  <a:pt x="8374" y="1276"/>
                  <a:pt x="7762" y="595"/>
                  <a:pt x="6958" y="525"/>
                </a:cubicBezTo>
                <a:lnTo>
                  <a:pt x="1836" y="18"/>
                </a:lnTo>
                <a:cubicBezTo>
                  <a:pt x="1783" y="0"/>
                  <a:pt x="1731" y="0"/>
                  <a:pt x="1679" y="0"/>
                </a:cubicBezTo>
                <a:close/>
              </a:path>
            </a:pathLst>
          </a:custGeom>
          <a:solidFill>
            <a:srgbClr val="2693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8" name="Google Shape;558;p22"/>
          <p:cNvSpPr/>
          <p:nvPr/>
        </p:nvSpPr>
        <p:spPr>
          <a:xfrm rot="-320029">
            <a:off x="6947515" y="572113"/>
            <a:ext cx="765428" cy="74669"/>
          </a:xfrm>
          <a:custGeom>
            <a:avLst/>
            <a:gdLst/>
            <a:ahLst/>
            <a:cxnLst/>
            <a:rect l="l" t="t" r="r" b="b"/>
            <a:pathLst>
              <a:path w="8252" h="805" extrusionOk="0">
                <a:moveTo>
                  <a:pt x="8252" y="805"/>
                </a:moveTo>
                <a:lnTo>
                  <a:pt x="0" y="1"/>
                </a:lnTo>
                <a:lnTo>
                  <a:pt x="0" y="1"/>
                </a:lnTo>
                <a:lnTo>
                  <a:pt x="8252" y="805"/>
                </a:lnTo>
                <a:lnTo>
                  <a:pt x="8252" y="805"/>
                </a:lnTo>
                <a:close/>
              </a:path>
            </a:pathLst>
          </a:custGeom>
          <a:solidFill>
            <a:srgbClr val="3941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9" name="Google Shape;559;p22"/>
          <p:cNvSpPr/>
          <p:nvPr/>
        </p:nvSpPr>
        <p:spPr>
          <a:xfrm rot="-320029">
            <a:off x="6946382" y="599787"/>
            <a:ext cx="768767" cy="100641"/>
          </a:xfrm>
          <a:custGeom>
            <a:avLst/>
            <a:gdLst/>
            <a:ahLst/>
            <a:cxnLst/>
            <a:rect l="l" t="t" r="r" b="b"/>
            <a:pathLst>
              <a:path w="8288" h="1085" extrusionOk="0">
                <a:moveTo>
                  <a:pt x="36" y="1"/>
                </a:moveTo>
                <a:lnTo>
                  <a:pt x="1" y="281"/>
                </a:lnTo>
                <a:lnTo>
                  <a:pt x="8252" y="1085"/>
                </a:lnTo>
                <a:lnTo>
                  <a:pt x="8287" y="805"/>
                </a:lnTo>
                <a:lnTo>
                  <a:pt x="36" y="1"/>
                </a:lnTo>
                <a:close/>
              </a:path>
            </a:pathLst>
          </a:custGeom>
          <a:solidFill>
            <a:srgbClr val="8698B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" name="Google Shape;560;p22"/>
          <p:cNvSpPr/>
          <p:nvPr/>
        </p:nvSpPr>
        <p:spPr>
          <a:xfrm rot="-320029">
            <a:off x="6947130" y="572131"/>
            <a:ext cx="767097" cy="102218"/>
          </a:xfrm>
          <a:custGeom>
            <a:avLst/>
            <a:gdLst/>
            <a:ahLst/>
            <a:cxnLst/>
            <a:rect l="l" t="t" r="r" b="b"/>
            <a:pathLst>
              <a:path w="8270" h="1102" extrusionOk="0">
                <a:moveTo>
                  <a:pt x="18" y="1"/>
                </a:moveTo>
                <a:lnTo>
                  <a:pt x="1" y="298"/>
                </a:lnTo>
                <a:lnTo>
                  <a:pt x="8252" y="1102"/>
                </a:lnTo>
                <a:lnTo>
                  <a:pt x="8270" y="805"/>
                </a:lnTo>
                <a:lnTo>
                  <a:pt x="18" y="1"/>
                </a:lnTo>
                <a:close/>
              </a:path>
            </a:pathLst>
          </a:custGeom>
          <a:solidFill>
            <a:srgbClr val="3941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1" name="Google Shape;561;p22"/>
          <p:cNvSpPr/>
          <p:nvPr/>
        </p:nvSpPr>
        <p:spPr>
          <a:xfrm rot="-320029">
            <a:off x="6939334" y="653864"/>
            <a:ext cx="797893" cy="572494"/>
          </a:xfrm>
          <a:custGeom>
            <a:avLst/>
            <a:gdLst/>
            <a:ahLst/>
            <a:cxnLst/>
            <a:rect l="l" t="t" r="r" b="b"/>
            <a:pathLst>
              <a:path w="8602" h="6172" extrusionOk="0">
                <a:moveTo>
                  <a:pt x="350" y="1"/>
                </a:moveTo>
                <a:lnTo>
                  <a:pt x="18" y="3305"/>
                </a:lnTo>
                <a:cubicBezTo>
                  <a:pt x="18" y="3357"/>
                  <a:pt x="1" y="3410"/>
                  <a:pt x="1" y="3462"/>
                </a:cubicBezTo>
                <a:cubicBezTo>
                  <a:pt x="1" y="4091"/>
                  <a:pt x="385" y="4651"/>
                  <a:pt x="962" y="4913"/>
                </a:cubicBezTo>
                <a:lnTo>
                  <a:pt x="3672" y="6049"/>
                </a:lnTo>
                <a:cubicBezTo>
                  <a:pt x="3864" y="6119"/>
                  <a:pt x="4074" y="6172"/>
                  <a:pt x="4284" y="6172"/>
                </a:cubicBezTo>
                <a:cubicBezTo>
                  <a:pt x="4406" y="6172"/>
                  <a:pt x="4528" y="6154"/>
                  <a:pt x="4651" y="6119"/>
                </a:cubicBezTo>
                <a:lnTo>
                  <a:pt x="7081" y="5525"/>
                </a:lnTo>
                <a:cubicBezTo>
                  <a:pt x="7728" y="5367"/>
                  <a:pt x="8200" y="4826"/>
                  <a:pt x="8269" y="4161"/>
                </a:cubicBezTo>
                <a:lnTo>
                  <a:pt x="8602" y="805"/>
                </a:lnTo>
                <a:lnTo>
                  <a:pt x="350" y="1"/>
                </a:lnTo>
                <a:close/>
              </a:path>
            </a:pathLst>
          </a:custGeom>
          <a:solidFill>
            <a:srgbClr val="8698B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2" name="Google Shape;562;p22"/>
          <p:cNvSpPr/>
          <p:nvPr/>
        </p:nvSpPr>
        <p:spPr>
          <a:xfrm rot="-320029">
            <a:off x="6947304" y="625867"/>
            <a:ext cx="767097" cy="102218"/>
          </a:xfrm>
          <a:custGeom>
            <a:avLst/>
            <a:gdLst/>
            <a:ahLst/>
            <a:cxnLst/>
            <a:rect l="l" t="t" r="r" b="b"/>
            <a:pathLst>
              <a:path w="8270" h="1102" extrusionOk="0">
                <a:moveTo>
                  <a:pt x="18" y="1"/>
                </a:moveTo>
                <a:lnTo>
                  <a:pt x="0" y="298"/>
                </a:lnTo>
                <a:lnTo>
                  <a:pt x="8252" y="1102"/>
                </a:lnTo>
                <a:lnTo>
                  <a:pt x="8269" y="805"/>
                </a:lnTo>
                <a:lnTo>
                  <a:pt x="18" y="1"/>
                </a:lnTo>
                <a:close/>
              </a:path>
            </a:pathLst>
          </a:custGeom>
          <a:solidFill>
            <a:srgbClr val="3941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3" name="Google Shape;563;p22"/>
          <p:cNvSpPr/>
          <p:nvPr/>
        </p:nvSpPr>
        <p:spPr>
          <a:xfrm rot="-320029">
            <a:off x="6909678" y="314301"/>
            <a:ext cx="830357" cy="335686"/>
          </a:xfrm>
          <a:custGeom>
            <a:avLst/>
            <a:gdLst/>
            <a:ahLst/>
            <a:cxnLst/>
            <a:rect l="l" t="t" r="r" b="b"/>
            <a:pathLst>
              <a:path w="8952" h="3619" extrusionOk="0">
                <a:moveTo>
                  <a:pt x="1679" y="0"/>
                </a:moveTo>
                <a:cubicBezTo>
                  <a:pt x="857" y="122"/>
                  <a:pt x="193" y="787"/>
                  <a:pt x="106" y="1661"/>
                </a:cubicBezTo>
                <a:lnTo>
                  <a:pt x="1" y="2745"/>
                </a:lnTo>
                <a:lnTo>
                  <a:pt x="280" y="2780"/>
                </a:lnTo>
                <a:lnTo>
                  <a:pt x="403" y="1678"/>
                </a:lnTo>
                <a:cubicBezTo>
                  <a:pt x="473" y="874"/>
                  <a:pt x="1154" y="262"/>
                  <a:pt x="1959" y="262"/>
                </a:cubicBezTo>
                <a:cubicBezTo>
                  <a:pt x="2011" y="262"/>
                  <a:pt x="2063" y="262"/>
                  <a:pt x="2116" y="280"/>
                </a:cubicBezTo>
                <a:lnTo>
                  <a:pt x="7238" y="787"/>
                </a:lnTo>
                <a:cubicBezTo>
                  <a:pt x="8042" y="857"/>
                  <a:pt x="8654" y="1538"/>
                  <a:pt x="8654" y="2343"/>
                </a:cubicBezTo>
                <a:cubicBezTo>
                  <a:pt x="8654" y="2395"/>
                  <a:pt x="8654" y="2448"/>
                  <a:pt x="8654" y="2500"/>
                </a:cubicBezTo>
                <a:lnTo>
                  <a:pt x="8532" y="3584"/>
                </a:lnTo>
                <a:lnTo>
                  <a:pt x="8829" y="3619"/>
                </a:lnTo>
                <a:lnTo>
                  <a:pt x="8934" y="2517"/>
                </a:lnTo>
                <a:cubicBezTo>
                  <a:pt x="8951" y="2465"/>
                  <a:pt x="8951" y="2395"/>
                  <a:pt x="8951" y="2343"/>
                </a:cubicBezTo>
                <a:cubicBezTo>
                  <a:pt x="8951" y="1538"/>
                  <a:pt x="8444" y="857"/>
                  <a:pt x="7727" y="594"/>
                </a:cubicBezTo>
                <a:lnTo>
                  <a:pt x="1679" y="0"/>
                </a:lnTo>
                <a:close/>
              </a:path>
            </a:pathLst>
          </a:custGeom>
          <a:solidFill>
            <a:srgbClr val="2693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4" name="Google Shape;564;p22"/>
          <p:cNvSpPr/>
          <p:nvPr/>
        </p:nvSpPr>
        <p:spPr>
          <a:xfrm rot="-320029">
            <a:off x="7052111" y="311280"/>
            <a:ext cx="561178" cy="56860"/>
          </a:xfrm>
          <a:custGeom>
            <a:avLst/>
            <a:gdLst/>
            <a:ahLst/>
            <a:cxnLst/>
            <a:rect l="l" t="t" r="r" b="b"/>
            <a:pathLst>
              <a:path w="6050" h="613" extrusionOk="0">
                <a:moveTo>
                  <a:pt x="281" y="1"/>
                </a:moveTo>
                <a:cubicBezTo>
                  <a:pt x="176" y="1"/>
                  <a:pt x="88" y="1"/>
                  <a:pt x="1" y="18"/>
                </a:cubicBezTo>
                <a:lnTo>
                  <a:pt x="6049" y="612"/>
                </a:lnTo>
                <a:cubicBezTo>
                  <a:pt x="5892" y="560"/>
                  <a:pt x="5752" y="525"/>
                  <a:pt x="5595" y="508"/>
                </a:cubicBezTo>
                <a:lnTo>
                  <a:pt x="455" y="1"/>
                </a:lnTo>
                <a:close/>
              </a:path>
            </a:pathLst>
          </a:custGeom>
          <a:solidFill>
            <a:srgbClr val="3941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5" name="Google Shape;565;p22"/>
          <p:cNvSpPr/>
          <p:nvPr/>
        </p:nvSpPr>
        <p:spPr>
          <a:xfrm rot="-320029">
            <a:off x="6921541" y="568795"/>
            <a:ext cx="818948" cy="81162"/>
          </a:xfrm>
          <a:custGeom>
            <a:avLst/>
            <a:gdLst/>
            <a:ahLst/>
            <a:cxnLst/>
            <a:rect l="l" t="t" r="r" b="b"/>
            <a:pathLst>
              <a:path w="8829" h="875" extrusionOk="0">
                <a:moveTo>
                  <a:pt x="8829" y="875"/>
                </a:moveTo>
                <a:lnTo>
                  <a:pt x="8532" y="840"/>
                </a:lnTo>
                <a:lnTo>
                  <a:pt x="8532" y="840"/>
                </a:lnTo>
                <a:lnTo>
                  <a:pt x="8829" y="875"/>
                </a:lnTo>
                <a:lnTo>
                  <a:pt x="8829" y="875"/>
                </a:lnTo>
                <a:close/>
                <a:moveTo>
                  <a:pt x="280" y="36"/>
                </a:moveTo>
                <a:lnTo>
                  <a:pt x="1" y="1"/>
                </a:lnTo>
                <a:lnTo>
                  <a:pt x="1" y="1"/>
                </a:lnTo>
                <a:lnTo>
                  <a:pt x="280" y="36"/>
                </a:lnTo>
                <a:lnTo>
                  <a:pt x="280" y="36"/>
                </a:lnTo>
                <a:close/>
              </a:path>
            </a:pathLst>
          </a:custGeom>
          <a:solidFill>
            <a:srgbClr val="3941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6" name="Google Shape;566;p22"/>
          <p:cNvSpPr/>
          <p:nvPr/>
        </p:nvSpPr>
        <p:spPr>
          <a:xfrm rot="-320029">
            <a:off x="6920504" y="596542"/>
            <a:ext cx="820525" cy="107134"/>
          </a:xfrm>
          <a:custGeom>
            <a:avLst/>
            <a:gdLst/>
            <a:ahLst/>
            <a:cxnLst/>
            <a:rect l="l" t="t" r="r" b="b"/>
            <a:pathLst>
              <a:path w="8846" h="1155" extrusionOk="0">
                <a:moveTo>
                  <a:pt x="18" y="1"/>
                </a:moveTo>
                <a:lnTo>
                  <a:pt x="0" y="281"/>
                </a:lnTo>
                <a:lnTo>
                  <a:pt x="280" y="316"/>
                </a:lnTo>
                <a:lnTo>
                  <a:pt x="315" y="36"/>
                </a:lnTo>
                <a:lnTo>
                  <a:pt x="18" y="1"/>
                </a:lnTo>
                <a:close/>
                <a:moveTo>
                  <a:pt x="8566" y="840"/>
                </a:moveTo>
                <a:lnTo>
                  <a:pt x="8531" y="1120"/>
                </a:lnTo>
                <a:lnTo>
                  <a:pt x="8828" y="1155"/>
                </a:lnTo>
                <a:lnTo>
                  <a:pt x="8846" y="857"/>
                </a:lnTo>
                <a:lnTo>
                  <a:pt x="8566" y="840"/>
                </a:lnTo>
                <a:close/>
              </a:path>
            </a:pathLst>
          </a:custGeom>
          <a:solidFill>
            <a:srgbClr val="8698B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7" name="Google Shape;567;p22"/>
          <p:cNvSpPr/>
          <p:nvPr/>
        </p:nvSpPr>
        <p:spPr>
          <a:xfrm rot="-320029">
            <a:off x="6919509" y="568889"/>
            <a:ext cx="822195" cy="107134"/>
          </a:xfrm>
          <a:custGeom>
            <a:avLst/>
            <a:gdLst/>
            <a:ahLst/>
            <a:cxnLst/>
            <a:rect l="l" t="t" r="r" b="b"/>
            <a:pathLst>
              <a:path w="8864" h="1155" extrusionOk="0">
                <a:moveTo>
                  <a:pt x="36" y="1"/>
                </a:moveTo>
                <a:lnTo>
                  <a:pt x="1" y="298"/>
                </a:lnTo>
                <a:lnTo>
                  <a:pt x="298" y="333"/>
                </a:lnTo>
                <a:lnTo>
                  <a:pt x="315" y="36"/>
                </a:lnTo>
                <a:lnTo>
                  <a:pt x="36" y="1"/>
                </a:lnTo>
                <a:close/>
                <a:moveTo>
                  <a:pt x="8567" y="840"/>
                </a:moveTo>
                <a:lnTo>
                  <a:pt x="8549" y="1137"/>
                </a:lnTo>
                <a:lnTo>
                  <a:pt x="8829" y="1154"/>
                </a:lnTo>
                <a:lnTo>
                  <a:pt x="8864" y="875"/>
                </a:lnTo>
                <a:lnTo>
                  <a:pt x="8567" y="840"/>
                </a:lnTo>
                <a:close/>
              </a:path>
            </a:pathLst>
          </a:custGeom>
          <a:solidFill>
            <a:srgbClr val="3941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8" name="Google Shape;568;p22"/>
          <p:cNvSpPr/>
          <p:nvPr/>
        </p:nvSpPr>
        <p:spPr>
          <a:xfrm rot="-320029">
            <a:off x="6914586" y="650562"/>
            <a:ext cx="849744" cy="603289"/>
          </a:xfrm>
          <a:custGeom>
            <a:avLst/>
            <a:gdLst/>
            <a:ahLst/>
            <a:cxnLst/>
            <a:rect l="l" t="t" r="r" b="b"/>
            <a:pathLst>
              <a:path w="9161" h="6504" extrusionOk="0">
                <a:moveTo>
                  <a:pt x="332" y="1"/>
                </a:moveTo>
                <a:lnTo>
                  <a:pt x="0" y="3322"/>
                </a:lnTo>
                <a:cubicBezTo>
                  <a:pt x="0" y="3375"/>
                  <a:pt x="0" y="3445"/>
                  <a:pt x="0" y="3497"/>
                </a:cubicBezTo>
                <a:cubicBezTo>
                  <a:pt x="0" y="4231"/>
                  <a:pt x="437" y="4913"/>
                  <a:pt x="1136" y="5210"/>
                </a:cubicBezTo>
                <a:lnTo>
                  <a:pt x="3829" y="6346"/>
                </a:lnTo>
                <a:cubicBezTo>
                  <a:pt x="4056" y="6451"/>
                  <a:pt x="4318" y="6504"/>
                  <a:pt x="4563" y="6504"/>
                </a:cubicBezTo>
                <a:cubicBezTo>
                  <a:pt x="4703" y="6504"/>
                  <a:pt x="4860" y="6486"/>
                  <a:pt x="5000" y="6434"/>
                </a:cubicBezTo>
                <a:lnTo>
                  <a:pt x="7430" y="5857"/>
                </a:lnTo>
                <a:cubicBezTo>
                  <a:pt x="8199" y="5665"/>
                  <a:pt x="8758" y="5018"/>
                  <a:pt x="8828" y="4231"/>
                </a:cubicBezTo>
                <a:lnTo>
                  <a:pt x="9160" y="875"/>
                </a:lnTo>
                <a:lnTo>
                  <a:pt x="8881" y="840"/>
                </a:lnTo>
                <a:lnTo>
                  <a:pt x="8548" y="4196"/>
                </a:lnTo>
                <a:cubicBezTo>
                  <a:pt x="8479" y="4861"/>
                  <a:pt x="8007" y="5402"/>
                  <a:pt x="7360" y="5560"/>
                </a:cubicBezTo>
                <a:lnTo>
                  <a:pt x="4930" y="6154"/>
                </a:lnTo>
                <a:cubicBezTo>
                  <a:pt x="4807" y="6189"/>
                  <a:pt x="4685" y="6207"/>
                  <a:pt x="4563" y="6207"/>
                </a:cubicBezTo>
                <a:cubicBezTo>
                  <a:pt x="4353" y="6207"/>
                  <a:pt x="4143" y="6154"/>
                  <a:pt x="3951" y="6084"/>
                </a:cubicBezTo>
                <a:lnTo>
                  <a:pt x="1241" y="4948"/>
                </a:lnTo>
                <a:cubicBezTo>
                  <a:pt x="664" y="4686"/>
                  <a:pt x="280" y="4126"/>
                  <a:pt x="280" y="3497"/>
                </a:cubicBezTo>
                <a:cubicBezTo>
                  <a:pt x="280" y="3445"/>
                  <a:pt x="297" y="3392"/>
                  <a:pt x="297" y="3340"/>
                </a:cubicBezTo>
                <a:lnTo>
                  <a:pt x="629" y="36"/>
                </a:lnTo>
                <a:lnTo>
                  <a:pt x="332" y="1"/>
                </a:lnTo>
                <a:close/>
              </a:path>
            </a:pathLst>
          </a:custGeom>
          <a:solidFill>
            <a:srgbClr val="8698B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9" name="Google Shape;569;p22"/>
          <p:cNvSpPr/>
          <p:nvPr/>
        </p:nvSpPr>
        <p:spPr>
          <a:xfrm rot="-320029">
            <a:off x="6919757" y="622621"/>
            <a:ext cx="822195" cy="108711"/>
          </a:xfrm>
          <a:custGeom>
            <a:avLst/>
            <a:gdLst/>
            <a:ahLst/>
            <a:cxnLst/>
            <a:rect l="l" t="t" r="r" b="b"/>
            <a:pathLst>
              <a:path w="8864" h="1172" extrusionOk="0">
                <a:moveTo>
                  <a:pt x="35" y="1"/>
                </a:moveTo>
                <a:lnTo>
                  <a:pt x="0" y="298"/>
                </a:lnTo>
                <a:lnTo>
                  <a:pt x="297" y="333"/>
                </a:lnTo>
                <a:lnTo>
                  <a:pt x="315" y="36"/>
                </a:lnTo>
                <a:lnTo>
                  <a:pt x="35" y="1"/>
                </a:lnTo>
                <a:close/>
                <a:moveTo>
                  <a:pt x="8566" y="840"/>
                </a:moveTo>
                <a:lnTo>
                  <a:pt x="8549" y="1137"/>
                </a:lnTo>
                <a:lnTo>
                  <a:pt x="8828" y="1172"/>
                </a:lnTo>
                <a:lnTo>
                  <a:pt x="8863" y="875"/>
                </a:lnTo>
                <a:lnTo>
                  <a:pt x="8566" y="840"/>
                </a:lnTo>
                <a:close/>
              </a:path>
            </a:pathLst>
          </a:custGeom>
          <a:solidFill>
            <a:srgbClr val="3941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0" name="Google Shape;570;p22"/>
          <p:cNvSpPr/>
          <p:nvPr/>
        </p:nvSpPr>
        <p:spPr>
          <a:xfrm rot="-320029">
            <a:off x="6857624" y="269652"/>
            <a:ext cx="856237" cy="913189"/>
          </a:xfrm>
          <a:custGeom>
            <a:avLst/>
            <a:gdLst/>
            <a:ahLst/>
            <a:cxnLst/>
            <a:rect l="l" t="t" r="r" b="b"/>
            <a:pathLst>
              <a:path w="9231" h="9845" extrusionOk="0">
                <a:moveTo>
                  <a:pt x="2303" y="0"/>
                </a:moveTo>
                <a:cubicBezTo>
                  <a:pt x="1427" y="0"/>
                  <a:pt x="677" y="657"/>
                  <a:pt x="595" y="1546"/>
                </a:cubicBezTo>
                <a:lnTo>
                  <a:pt x="70" y="6825"/>
                </a:lnTo>
                <a:cubicBezTo>
                  <a:pt x="1" y="7577"/>
                  <a:pt x="420" y="8276"/>
                  <a:pt x="1119" y="8574"/>
                </a:cubicBezTo>
                <a:lnTo>
                  <a:pt x="3811" y="9710"/>
                </a:lnTo>
                <a:cubicBezTo>
                  <a:pt x="4033" y="9798"/>
                  <a:pt x="4261" y="9845"/>
                  <a:pt x="4492" y="9845"/>
                </a:cubicBezTo>
                <a:cubicBezTo>
                  <a:pt x="4626" y="9845"/>
                  <a:pt x="4761" y="9829"/>
                  <a:pt x="4895" y="9797"/>
                </a:cubicBezTo>
                <a:lnTo>
                  <a:pt x="7308" y="9203"/>
                </a:lnTo>
                <a:cubicBezTo>
                  <a:pt x="8024" y="9028"/>
                  <a:pt x="8549" y="8434"/>
                  <a:pt x="8619" y="7699"/>
                </a:cubicBezTo>
                <a:lnTo>
                  <a:pt x="9143" y="2385"/>
                </a:lnTo>
                <a:cubicBezTo>
                  <a:pt x="9231" y="1441"/>
                  <a:pt x="8531" y="602"/>
                  <a:pt x="7605" y="515"/>
                </a:cubicBezTo>
                <a:lnTo>
                  <a:pt x="2465" y="8"/>
                </a:lnTo>
                <a:cubicBezTo>
                  <a:pt x="2411" y="3"/>
                  <a:pt x="2356" y="0"/>
                  <a:pt x="230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1" name="Google Shape;571;p22"/>
          <p:cNvSpPr/>
          <p:nvPr/>
        </p:nvSpPr>
        <p:spPr>
          <a:xfrm rot="-320029">
            <a:off x="6851113" y="255814"/>
            <a:ext cx="867646" cy="940552"/>
          </a:xfrm>
          <a:custGeom>
            <a:avLst/>
            <a:gdLst/>
            <a:ahLst/>
            <a:cxnLst/>
            <a:rect l="l" t="t" r="r" b="b"/>
            <a:pathLst>
              <a:path w="9354" h="10140" extrusionOk="0">
                <a:moveTo>
                  <a:pt x="2518" y="298"/>
                </a:moveTo>
                <a:lnTo>
                  <a:pt x="7657" y="804"/>
                </a:lnTo>
                <a:cubicBezTo>
                  <a:pt x="8462" y="874"/>
                  <a:pt x="9073" y="1574"/>
                  <a:pt x="9073" y="2360"/>
                </a:cubicBezTo>
                <a:cubicBezTo>
                  <a:pt x="9073" y="2413"/>
                  <a:pt x="9073" y="2465"/>
                  <a:pt x="9056" y="2518"/>
                </a:cubicBezTo>
                <a:lnTo>
                  <a:pt x="8531" y="7849"/>
                </a:lnTo>
                <a:cubicBezTo>
                  <a:pt x="8479" y="8496"/>
                  <a:pt x="7990" y="9056"/>
                  <a:pt x="7343" y="9213"/>
                </a:cubicBezTo>
                <a:lnTo>
                  <a:pt x="4930" y="9807"/>
                </a:lnTo>
                <a:cubicBezTo>
                  <a:pt x="4808" y="9825"/>
                  <a:pt x="4668" y="9842"/>
                  <a:pt x="4546" y="9842"/>
                </a:cubicBezTo>
                <a:cubicBezTo>
                  <a:pt x="4336" y="9842"/>
                  <a:pt x="4144" y="9807"/>
                  <a:pt x="3934" y="9720"/>
                </a:cubicBezTo>
                <a:lnTo>
                  <a:pt x="1242" y="8584"/>
                </a:lnTo>
                <a:cubicBezTo>
                  <a:pt x="665" y="8339"/>
                  <a:pt x="280" y="7762"/>
                  <a:pt x="280" y="7133"/>
                </a:cubicBezTo>
                <a:cubicBezTo>
                  <a:pt x="280" y="7098"/>
                  <a:pt x="280" y="7045"/>
                  <a:pt x="298" y="6993"/>
                </a:cubicBezTo>
                <a:lnTo>
                  <a:pt x="805" y="1714"/>
                </a:lnTo>
                <a:cubicBezTo>
                  <a:pt x="892" y="892"/>
                  <a:pt x="1574" y="298"/>
                  <a:pt x="2361" y="298"/>
                </a:cubicBezTo>
                <a:close/>
                <a:moveTo>
                  <a:pt x="2361" y="0"/>
                </a:moveTo>
                <a:cubicBezTo>
                  <a:pt x="1417" y="0"/>
                  <a:pt x="612" y="717"/>
                  <a:pt x="525" y="1679"/>
                </a:cubicBezTo>
                <a:lnTo>
                  <a:pt x="1" y="6958"/>
                </a:lnTo>
                <a:cubicBezTo>
                  <a:pt x="1" y="7010"/>
                  <a:pt x="1" y="7080"/>
                  <a:pt x="1" y="7133"/>
                </a:cubicBezTo>
                <a:cubicBezTo>
                  <a:pt x="1" y="7884"/>
                  <a:pt x="438" y="8566"/>
                  <a:pt x="1137" y="8846"/>
                </a:cubicBezTo>
                <a:lnTo>
                  <a:pt x="3829" y="10000"/>
                </a:lnTo>
                <a:cubicBezTo>
                  <a:pt x="4056" y="10087"/>
                  <a:pt x="4301" y="10139"/>
                  <a:pt x="4546" y="10139"/>
                </a:cubicBezTo>
                <a:cubicBezTo>
                  <a:pt x="4703" y="10139"/>
                  <a:pt x="4843" y="10122"/>
                  <a:pt x="5000" y="10087"/>
                </a:cubicBezTo>
                <a:lnTo>
                  <a:pt x="7413" y="9493"/>
                </a:lnTo>
                <a:cubicBezTo>
                  <a:pt x="8182" y="9300"/>
                  <a:pt x="8759" y="8654"/>
                  <a:pt x="8829" y="7867"/>
                </a:cubicBezTo>
                <a:lnTo>
                  <a:pt x="9353" y="2553"/>
                </a:lnTo>
                <a:cubicBezTo>
                  <a:pt x="9353" y="2483"/>
                  <a:pt x="9353" y="2430"/>
                  <a:pt x="9353" y="2360"/>
                </a:cubicBezTo>
                <a:cubicBezTo>
                  <a:pt x="9353" y="1416"/>
                  <a:pt x="8636" y="612"/>
                  <a:pt x="7675" y="507"/>
                </a:cubicBezTo>
                <a:lnTo>
                  <a:pt x="2553" y="18"/>
                </a:lnTo>
                <a:cubicBezTo>
                  <a:pt x="2483" y="0"/>
                  <a:pt x="2430" y="0"/>
                  <a:pt x="2361" y="0"/>
                </a:cubicBezTo>
                <a:close/>
              </a:path>
            </a:pathLst>
          </a:custGeom>
          <a:solidFill>
            <a:srgbClr val="4657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2" name="Google Shape;572;p22"/>
          <p:cNvSpPr/>
          <p:nvPr/>
        </p:nvSpPr>
        <p:spPr>
          <a:xfrm rot="-320029">
            <a:off x="784071" y="486483"/>
            <a:ext cx="3966367" cy="3771207"/>
          </a:xfrm>
          <a:custGeom>
            <a:avLst/>
            <a:gdLst/>
            <a:ahLst/>
            <a:cxnLst/>
            <a:rect l="l" t="t" r="r" b="b"/>
            <a:pathLst>
              <a:path w="42761" h="40657" extrusionOk="0">
                <a:moveTo>
                  <a:pt x="3698" y="1"/>
                </a:moveTo>
                <a:cubicBezTo>
                  <a:pt x="3142" y="1"/>
                  <a:pt x="2654" y="423"/>
                  <a:pt x="2588" y="1002"/>
                </a:cubicBezTo>
                <a:lnTo>
                  <a:pt x="18" y="27171"/>
                </a:lnTo>
                <a:cubicBezTo>
                  <a:pt x="1" y="27433"/>
                  <a:pt x="71" y="27695"/>
                  <a:pt x="211" y="27905"/>
                </a:cubicBezTo>
                <a:cubicBezTo>
                  <a:pt x="1452" y="29688"/>
                  <a:pt x="2466" y="31699"/>
                  <a:pt x="3480" y="33604"/>
                </a:cubicBezTo>
                <a:cubicBezTo>
                  <a:pt x="4109" y="34775"/>
                  <a:pt x="4791" y="35912"/>
                  <a:pt x="5490" y="37030"/>
                </a:cubicBezTo>
                <a:cubicBezTo>
                  <a:pt x="5682" y="37310"/>
                  <a:pt x="5980" y="37502"/>
                  <a:pt x="6312" y="37537"/>
                </a:cubicBezTo>
                <a:lnTo>
                  <a:pt x="38093" y="40649"/>
                </a:lnTo>
                <a:cubicBezTo>
                  <a:pt x="38135" y="40654"/>
                  <a:pt x="38176" y="40656"/>
                  <a:pt x="38217" y="40656"/>
                </a:cubicBezTo>
                <a:cubicBezTo>
                  <a:pt x="38776" y="40656"/>
                  <a:pt x="39250" y="40224"/>
                  <a:pt x="39299" y="39670"/>
                </a:cubicBezTo>
                <a:lnTo>
                  <a:pt x="42708" y="4935"/>
                </a:lnTo>
                <a:cubicBezTo>
                  <a:pt x="42760" y="4323"/>
                  <a:pt x="42323" y="3799"/>
                  <a:pt x="41729" y="3729"/>
                </a:cubicBezTo>
                <a:lnTo>
                  <a:pt x="3794" y="5"/>
                </a:lnTo>
                <a:cubicBezTo>
                  <a:pt x="3762" y="2"/>
                  <a:pt x="3730" y="1"/>
                  <a:pt x="3698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3" name="Google Shape;573;p22"/>
          <p:cNvSpPr/>
          <p:nvPr/>
        </p:nvSpPr>
        <p:spPr>
          <a:xfrm rot="-320029">
            <a:off x="772823" y="474032"/>
            <a:ext cx="3987422" cy="3797642"/>
          </a:xfrm>
          <a:custGeom>
            <a:avLst/>
            <a:gdLst/>
            <a:ahLst/>
            <a:cxnLst/>
            <a:rect l="l" t="t" r="r" b="b"/>
            <a:pathLst>
              <a:path w="42988" h="40942" extrusionOk="0">
                <a:moveTo>
                  <a:pt x="3812" y="280"/>
                </a:moveTo>
                <a:cubicBezTo>
                  <a:pt x="3846" y="280"/>
                  <a:pt x="3881" y="280"/>
                  <a:pt x="3899" y="297"/>
                </a:cubicBezTo>
                <a:lnTo>
                  <a:pt x="41833" y="4003"/>
                </a:lnTo>
                <a:cubicBezTo>
                  <a:pt x="42323" y="4056"/>
                  <a:pt x="42690" y="4475"/>
                  <a:pt x="42690" y="4965"/>
                </a:cubicBezTo>
                <a:cubicBezTo>
                  <a:pt x="42690" y="4982"/>
                  <a:pt x="42690" y="5017"/>
                  <a:pt x="42690" y="5052"/>
                </a:cubicBezTo>
                <a:lnTo>
                  <a:pt x="39281" y="39788"/>
                </a:lnTo>
                <a:cubicBezTo>
                  <a:pt x="39229" y="40277"/>
                  <a:pt x="38809" y="40644"/>
                  <a:pt x="38320" y="40644"/>
                </a:cubicBezTo>
                <a:lnTo>
                  <a:pt x="38232" y="40644"/>
                </a:lnTo>
                <a:lnTo>
                  <a:pt x="6451" y="37533"/>
                </a:lnTo>
                <a:cubicBezTo>
                  <a:pt x="6154" y="37498"/>
                  <a:pt x="5892" y="37340"/>
                  <a:pt x="5734" y="37078"/>
                </a:cubicBezTo>
                <a:cubicBezTo>
                  <a:pt x="5035" y="35959"/>
                  <a:pt x="4353" y="34840"/>
                  <a:pt x="3742" y="33669"/>
                </a:cubicBezTo>
                <a:cubicBezTo>
                  <a:pt x="2728" y="31764"/>
                  <a:pt x="1696" y="29753"/>
                  <a:pt x="455" y="27953"/>
                </a:cubicBezTo>
                <a:cubicBezTo>
                  <a:pt x="350" y="27796"/>
                  <a:pt x="298" y="27603"/>
                  <a:pt x="298" y="27411"/>
                </a:cubicBezTo>
                <a:cubicBezTo>
                  <a:pt x="298" y="27393"/>
                  <a:pt x="298" y="27358"/>
                  <a:pt x="298" y="27324"/>
                </a:cubicBezTo>
                <a:lnTo>
                  <a:pt x="2868" y="1137"/>
                </a:lnTo>
                <a:cubicBezTo>
                  <a:pt x="2902" y="647"/>
                  <a:pt x="3322" y="280"/>
                  <a:pt x="3812" y="280"/>
                </a:cubicBezTo>
                <a:close/>
                <a:moveTo>
                  <a:pt x="3812" y="0"/>
                </a:moveTo>
                <a:cubicBezTo>
                  <a:pt x="3182" y="0"/>
                  <a:pt x="2640" y="472"/>
                  <a:pt x="2570" y="1119"/>
                </a:cubicBezTo>
                <a:lnTo>
                  <a:pt x="1" y="27289"/>
                </a:lnTo>
                <a:cubicBezTo>
                  <a:pt x="1" y="27341"/>
                  <a:pt x="1" y="27376"/>
                  <a:pt x="1" y="27411"/>
                </a:cubicBezTo>
                <a:cubicBezTo>
                  <a:pt x="1" y="27673"/>
                  <a:pt x="70" y="27918"/>
                  <a:pt x="228" y="28128"/>
                </a:cubicBezTo>
                <a:cubicBezTo>
                  <a:pt x="1452" y="29893"/>
                  <a:pt x="2465" y="31904"/>
                  <a:pt x="3479" y="33809"/>
                </a:cubicBezTo>
                <a:cubicBezTo>
                  <a:pt x="4091" y="34980"/>
                  <a:pt x="4790" y="36117"/>
                  <a:pt x="5490" y="37235"/>
                </a:cubicBezTo>
                <a:cubicBezTo>
                  <a:pt x="5699" y="37568"/>
                  <a:pt x="6049" y="37777"/>
                  <a:pt x="6434" y="37812"/>
                </a:cubicBezTo>
                <a:lnTo>
                  <a:pt x="38197" y="40941"/>
                </a:lnTo>
                <a:lnTo>
                  <a:pt x="38320" y="40941"/>
                </a:lnTo>
                <a:cubicBezTo>
                  <a:pt x="38966" y="40941"/>
                  <a:pt x="39508" y="40452"/>
                  <a:pt x="39561" y="39823"/>
                </a:cubicBezTo>
                <a:lnTo>
                  <a:pt x="42970" y="5087"/>
                </a:lnTo>
                <a:cubicBezTo>
                  <a:pt x="42987" y="5035"/>
                  <a:pt x="42987" y="5000"/>
                  <a:pt x="42987" y="4965"/>
                </a:cubicBezTo>
                <a:cubicBezTo>
                  <a:pt x="42987" y="4318"/>
                  <a:pt x="42498" y="3776"/>
                  <a:pt x="41851" y="3724"/>
                </a:cubicBezTo>
                <a:lnTo>
                  <a:pt x="3934" y="0"/>
                </a:lnTo>
                <a:close/>
              </a:path>
            </a:pathLst>
          </a:custGeom>
          <a:solidFill>
            <a:srgbClr val="4657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4" name="Google Shape;574;p22"/>
          <p:cNvSpPr/>
          <p:nvPr/>
        </p:nvSpPr>
        <p:spPr>
          <a:xfrm rot="-320029">
            <a:off x="1962782" y="610500"/>
            <a:ext cx="4916" cy="1762"/>
          </a:xfrm>
          <a:custGeom>
            <a:avLst/>
            <a:gdLst/>
            <a:ahLst/>
            <a:cxnLst/>
            <a:rect l="l" t="t" r="r" b="b"/>
            <a:pathLst>
              <a:path w="53" h="19" extrusionOk="0">
                <a:moveTo>
                  <a:pt x="53" y="18"/>
                </a:moveTo>
                <a:lnTo>
                  <a:pt x="0" y="1"/>
                </a:lnTo>
                <a:lnTo>
                  <a:pt x="53" y="18"/>
                </a:lnTo>
                <a:lnTo>
                  <a:pt x="53" y="18"/>
                </a:lnTo>
                <a:close/>
              </a:path>
            </a:pathLst>
          </a:custGeom>
          <a:solidFill>
            <a:srgbClr val="3941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5" name="Google Shape;575;p22"/>
          <p:cNvSpPr/>
          <p:nvPr/>
        </p:nvSpPr>
        <p:spPr>
          <a:xfrm rot="-320029">
            <a:off x="1974846" y="582850"/>
            <a:ext cx="16325" cy="1670"/>
          </a:xfrm>
          <a:custGeom>
            <a:avLst/>
            <a:gdLst/>
            <a:ahLst/>
            <a:cxnLst/>
            <a:rect l="l" t="t" r="r" b="b"/>
            <a:pathLst>
              <a:path w="176" h="18" extrusionOk="0">
                <a:moveTo>
                  <a:pt x="176" y="18"/>
                </a:moveTo>
                <a:lnTo>
                  <a:pt x="1" y="0"/>
                </a:lnTo>
                <a:lnTo>
                  <a:pt x="176" y="18"/>
                </a:lnTo>
                <a:lnTo>
                  <a:pt x="176" y="18"/>
                </a:lnTo>
                <a:close/>
              </a:path>
            </a:pathLst>
          </a:custGeom>
          <a:solidFill>
            <a:srgbClr val="4B65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6" name="Google Shape;576;p22"/>
          <p:cNvSpPr/>
          <p:nvPr/>
        </p:nvSpPr>
        <p:spPr>
          <a:xfrm rot="-320029">
            <a:off x="1991179" y="583363"/>
            <a:ext cx="6586" cy="1762"/>
          </a:xfrm>
          <a:custGeom>
            <a:avLst/>
            <a:gdLst/>
            <a:ahLst/>
            <a:cxnLst/>
            <a:rect l="l" t="t" r="r" b="b"/>
            <a:pathLst>
              <a:path w="71" h="19" extrusionOk="0">
                <a:moveTo>
                  <a:pt x="1" y="1"/>
                </a:moveTo>
                <a:lnTo>
                  <a:pt x="71" y="18"/>
                </a:lnTo>
                <a:lnTo>
                  <a:pt x="71" y="1"/>
                </a:lnTo>
                <a:close/>
              </a:path>
            </a:pathLst>
          </a:custGeom>
          <a:solidFill>
            <a:srgbClr val="4B65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7" name="Google Shape;577;p22"/>
          <p:cNvSpPr/>
          <p:nvPr/>
        </p:nvSpPr>
        <p:spPr>
          <a:xfrm rot="-320029">
            <a:off x="761324" y="3836378"/>
            <a:ext cx="7642312" cy="770529"/>
          </a:xfrm>
          <a:custGeom>
            <a:avLst/>
            <a:gdLst/>
            <a:ahLst/>
            <a:cxnLst/>
            <a:rect l="l" t="t" r="r" b="b"/>
            <a:pathLst>
              <a:path w="82391" h="8307" extrusionOk="0">
                <a:moveTo>
                  <a:pt x="149" y="0"/>
                </a:moveTo>
                <a:cubicBezTo>
                  <a:pt x="74" y="0"/>
                  <a:pt x="18" y="63"/>
                  <a:pt x="18" y="125"/>
                </a:cubicBezTo>
                <a:cubicBezTo>
                  <a:pt x="1" y="213"/>
                  <a:pt x="53" y="283"/>
                  <a:pt x="141" y="283"/>
                </a:cubicBezTo>
                <a:lnTo>
                  <a:pt x="82233" y="8307"/>
                </a:lnTo>
                <a:cubicBezTo>
                  <a:pt x="82303" y="8307"/>
                  <a:pt x="82390" y="8254"/>
                  <a:pt x="82390" y="8167"/>
                </a:cubicBezTo>
                <a:cubicBezTo>
                  <a:pt x="82390" y="8097"/>
                  <a:pt x="82338" y="8010"/>
                  <a:pt x="82250" y="8010"/>
                </a:cubicBezTo>
                <a:lnTo>
                  <a:pt x="176" y="3"/>
                </a:lnTo>
                <a:cubicBezTo>
                  <a:pt x="166" y="1"/>
                  <a:pt x="157" y="0"/>
                  <a:pt x="149" y="0"/>
                </a:cubicBezTo>
                <a:close/>
              </a:path>
            </a:pathLst>
          </a:custGeom>
          <a:solidFill>
            <a:srgbClr val="4657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8" name="Google Shape;578;p22"/>
          <p:cNvSpPr/>
          <p:nvPr/>
        </p:nvSpPr>
        <p:spPr>
          <a:xfrm rot="-320029">
            <a:off x="768863" y="3917093"/>
            <a:ext cx="7642312" cy="770529"/>
          </a:xfrm>
          <a:custGeom>
            <a:avLst/>
            <a:gdLst/>
            <a:ahLst/>
            <a:cxnLst/>
            <a:rect l="l" t="t" r="r" b="b"/>
            <a:pathLst>
              <a:path w="82391" h="8307" extrusionOk="0">
                <a:moveTo>
                  <a:pt x="149" y="0"/>
                </a:moveTo>
                <a:cubicBezTo>
                  <a:pt x="74" y="0"/>
                  <a:pt x="18" y="63"/>
                  <a:pt x="18" y="126"/>
                </a:cubicBezTo>
                <a:cubicBezTo>
                  <a:pt x="1" y="213"/>
                  <a:pt x="53" y="283"/>
                  <a:pt x="141" y="283"/>
                </a:cubicBezTo>
                <a:lnTo>
                  <a:pt x="82233" y="8307"/>
                </a:lnTo>
                <a:cubicBezTo>
                  <a:pt x="82303" y="8307"/>
                  <a:pt x="82390" y="8254"/>
                  <a:pt x="82390" y="8167"/>
                </a:cubicBezTo>
                <a:cubicBezTo>
                  <a:pt x="82390" y="8097"/>
                  <a:pt x="82338" y="8010"/>
                  <a:pt x="82250" y="8010"/>
                </a:cubicBezTo>
                <a:lnTo>
                  <a:pt x="176" y="3"/>
                </a:lnTo>
                <a:cubicBezTo>
                  <a:pt x="166" y="1"/>
                  <a:pt x="157" y="0"/>
                  <a:pt x="149" y="0"/>
                </a:cubicBezTo>
                <a:close/>
              </a:path>
            </a:pathLst>
          </a:custGeom>
          <a:solidFill>
            <a:srgbClr val="4657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9" name="Google Shape;579;p22"/>
          <p:cNvSpPr/>
          <p:nvPr/>
        </p:nvSpPr>
        <p:spPr>
          <a:xfrm rot="-320029">
            <a:off x="4296789" y="4646730"/>
            <a:ext cx="603289" cy="348579"/>
          </a:xfrm>
          <a:custGeom>
            <a:avLst/>
            <a:gdLst/>
            <a:ahLst/>
            <a:cxnLst/>
            <a:rect l="l" t="t" r="r" b="b"/>
            <a:pathLst>
              <a:path w="6504" h="3758" extrusionOk="0">
                <a:moveTo>
                  <a:pt x="211" y="0"/>
                </a:moveTo>
                <a:lnTo>
                  <a:pt x="176" y="297"/>
                </a:lnTo>
                <a:cubicBezTo>
                  <a:pt x="1" y="2028"/>
                  <a:pt x="1277" y="3584"/>
                  <a:pt x="3025" y="3741"/>
                </a:cubicBezTo>
                <a:cubicBezTo>
                  <a:pt x="3132" y="3752"/>
                  <a:pt x="3237" y="3757"/>
                  <a:pt x="3342" y="3757"/>
                </a:cubicBezTo>
                <a:cubicBezTo>
                  <a:pt x="4942" y="3757"/>
                  <a:pt x="6321" y="2533"/>
                  <a:pt x="6469" y="909"/>
                </a:cubicBezTo>
                <a:lnTo>
                  <a:pt x="6504" y="612"/>
                </a:lnTo>
                <a:lnTo>
                  <a:pt x="211" y="0"/>
                </a:lnTo>
                <a:close/>
              </a:path>
            </a:pathLst>
          </a:custGeom>
          <a:solidFill>
            <a:srgbClr val="4657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0" name="Google Shape;580;p22"/>
          <p:cNvSpPr/>
          <p:nvPr/>
        </p:nvSpPr>
        <p:spPr>
          <a:xfrm rot="-320029">
            <a:off x="4295228" y="4629088"/>
            <a:ext cx="622768" cy="383456"/>
          </a:xfrm>
          <a:custGeom>
            <a:avLst/>
            <a:gdLst/>
            <a:ahLst/>
            <a:cxnLst/>
            <a:rect l="l" t="t" r="r" b="b"/>
            <a:pathLst>
              <a:path w="6714" h="4134" extrusionOk="0">
                <a:moveTo>
                  <a:pt x="391" y="392"/>
                </a:moveTo>
                <a:lnTo>
                  <a:pt x="6311" y="969"/>
                </a:lnTo>
                <a:lnTo>
                  <a:pt x="6311" y="1074"/>
                </a:lnTo>
                <a:cubicBezTo>
                  <a:pt x="6154" y="2612"/>
                  <a:pt x="4860" y="3748"/>
                  <a:pt x="3357" y="3748"/>
                </a:cubicBezTo>
                <a:lnTo>
                  <a:pt x="3059" y="3748"/>
                </a:lnTo>
                <a:cubicBezTo>
                  <a:pt x="1521" y="3591"/>
                  <a:pt x="367" y="2297"/>
                  <a:pt x="367" y="777"/>
                </a:cubicBezTo>
                <a:cubicBezTo>
                  <a:pt x="367" y="689"/>
                  <a:pt x="367" y="584"/>
                  <a:pt x="385" y="497"/>
                </a:cubicBezTo>
                <a:lnTo>
                  <a:pt x="391" y="392"/>
                </a:lnTo>
                <a:close/>
                <a:moveTo>
                  <a:pt x="203" y="1"/>
                </a:moveTo>
                <a:cubicBezTo>
                  <a:pt x="166" y="1"/>
                  <a:pt x="131" y="17"/>
                  <a:pt x="105" y="42"/>
                </a:cubicBezTo>
                <a:cubicBezTo>
                  <a:pt x="70" y="77"/>
                  <a:pt x="35" y="130"/>
                  <a:pt x="35" y="165"/>
                </a:cubicBezTo>
                <a:lnTo>
                  <a:pt x="18" y="462"/>
                </a:lnTo>
                <a:cubicBezTo>
                  <a:pt x="0" y="567"/>
                  <a:pt x="0" y="672"/>
                  <a:pt x="0" y="777"/>
                </a:cubicBezTo>
                <a:cubicBezTo>
                  <a:pt x="0" y="2490"/>
                  <a:pt x="1294" y="3941"/>
                  <a:pt x="3025" y="4116"/>
                </a:cubicBezTo>
                <a:cubicBezTo>
                  <a:pt x="3129" y="4133"/>
                  <a:pt x="3234" y="4133"/>
                  <a:pt x="3357" y="4133"/>
                </a:cubicBezTo>
                <a:cubicBezTo>
                  <a:pt x="5052" y="4133"/>
                  <a:pt x="6503" y="2839"/>
                  <a:pt x="6678" y="1109"/>
                </a:cubicBezTo>
                <a:lnTo>
                  <a:pt x="6713" y="812"/>
                </a:lnTo>
                <a:cubicBezTo>
                  <a:pt x="6713" y="724"/>
                  <a:pt x="6643" y="619"/>
                  <a:pt x="6538" y="619"/>
                </a:cubicBezTo>
                <a:lnTo>
                  <a:pt x="245" y="7"/>
                </a:lnTo>
                <a:cubicBezTo>
                  <a:pt x="231" y="3"/>
                  <a:pt x="217" y="1"/>
                  <a:pt x="203" y="1"/>
                </a:cubicBezTo>
                <a:close/>
              </a:path>
            </a:pathLst>
          </a:custGeom>
          <a:solidFill>
            <a:srgbClr val="4657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1" name="Google Shape;581;p22"/>
          <p:cNvSpPr txBox="1">
            <a:spLocks noGrp="1"/>
          </p:cNvSpPr>
          <p:nvPr>
            <p:ph type="title"/>
          </p:nvPr>
        </p:nvSpPr>
        <p:spPr>
          <a:xfrm>
            <a:off x="1523600" y="2144631"/>
            <a:ext cx="2320800" cy="42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Bad Script"/>
              <a:buNone/>
              <a:defRPr sz="2000" b="1">
                <a:solidFill>
                  <a:schemeClr val="accent3"/>
                </a:solidFill>
                <a:latin typeface="Bad Script"/>
                <a:ea typeface="Bad Script"/>
                <a:cs typeface="Bad Script"/>
                <a:sym typeface="Bad Scrip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Bad Script"/>
              <a:buNone/>
              <a:defRPr sz="2000">
                <a:solidFill>
                  <a:schemeClr val="accent3"/>
                </a:solidFill>
                <a:latin typeface="Bad Script"/>
                <a:ea typeface="Bad Script"/>
                <a:cs typeface="Bad Script"/>
                <a:sym typeface="Bad Scrip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Bad Script"/>
              <a:buNone/>
              <a:defRPr sz="2000">
                <a:solidFill>
                  <a:schemeClr val="accent3"/>
                </a:solidFill>
                <a:latin typeface="Bad Script"/>
                <a:ea typeface="Bad Script"/>
                <a:cs typeface="Bad Script"/>
                <a:sym typeface="Bad Scrip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Bad Script"/>
              <a:buNone/>
              <a:defRPr sz="2000">
                <a:solidFill>
                  <a:schemeClr val="accent3"/>
                </a:solidFill>
                <a:latin typeface="Bad Script"/>
                <a:ea typeface="Bad Script"/>
                <a:cs typeface="Bad Script"/>
                <a:sym typeface="Bad Scrip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Bad Script"/>
              <a:buNone/>
              <a:defRPr sz="2000">
                <a:solidFill>
                  <a:schemeClr val="accent3"/>
                </a:solidFill>
                <a:latin typeface="Bad Script"/>
                <a:ea typeface="Bad Script"/>
                <a:cs typeface="Bad Script"/>
                <a:sym typeface="Bad Scrip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Bad Script"/>
              <a:buNone/>
              <a:defRPr sz="2000">
                <a:solidFill>
                  <a:schemeClr val="accent3"/>
                </a:solidFill>
                <a:latin typeface="Bad Script"/>
                <a:ea typeface="Bad Script"/>
                <a:cs typeface="Bad Script"/>
                <a:sym typeface="Bad Scrip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Bad Script"/>
              <a:buNone/>
              <a:defRPr sz="2000">
                <a:solidFill>
                  <a:schemeClr val="accent3"/>
                </a:solidFill>
                <a:latin typeface="Bad Script"/>
                <a:ea typeface="Bad Script"/>
                <a:cs typeface="Bad Script"/>
                <a:sym typeface="Bad Scrip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Bad Script"/>
              <a:buNone/>
              <a:defRPr sz="2000">
                <a:solidFill>
                  <a:schemeClr val="accent3"/>
                </a:solidFill>
                <a:latin typeface="Bad Script"/>
                <a:ea typeface="Bad Script"/>
                <a:cs typeface="Bad Script"/>
                <a:sym typeface="Bad Scrip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Bad Script"/>
              <a:buNone/>
              <a:defRPr sz="2000">
                <a:solidFill>
                  <a:schemeClr val="accent3"/>
                </a:solidFill>
                <a:latin typeface="Bad Script"/>
                <a:ea typeface="Bad Script"/>
                <a:cs typeface="Bad Script"/>
                <a:sym typeface="Bad Script"/>
              </a:defRPr>
            </a:lvl9pPr>
          </a:lstStyle>
          <a:p>
            <a:endParaRPr/>
          </a:p>
        </p:txBody>
      </p:sp>
      <p:sp>
        <p:nvSpPr>
          <p:cNvPr id="582" name="Google Shape;582;p22"/>
          <p:cNvSpPr txBox="1">
            <a:spLocks noGrp="1"/>
          </p:cNvSpPr>
          <p:nvPr>
            <p:ph type="subTitle" idx="1"/>
          </p:nvPr>
        </p:nvSpPr>
        <p:spPr>
          <a:xfrm>
            <a:off x="1588850" y="2504625"/>
            <a:ext cx="2190300" cy="54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3" name="Google Shape;583;p22"/>
          <p:cNvSpPr txBox="1">
            <a:spLocks noGrp="1"/>
          </p:cNvSpPr>
          <p:nvPr>
            <p:ph type="title" idx="2"/>
          </p:nvPr>
        </p:nvSpPr>
        <p:spPr>
          <a:xfrm>
            <a:off x="5343708" y="2144629"/>
            <a:ext cx="2320800" cy="42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Bad Script"/>
              <a:buNone/>
              <a:defRPr sz="2000" b="1">
                <a:solidFill>
                  <a:schemeClr val="accent3"/>
                </a:solidFill>
                <a:latin typeface="Bad Script"/>
                <a:ea typeface="Bad Script"/>
                <a:cs typeface="Bad Script"/>
                <a:sym typeface="Bad Scrip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Bad Script"/>
              <a:buNone/>
              <a:defRPr sz="2000">
                <a:solidFill>
                  <a:schemeClr val="accent3"/>
                </a:solidFill>
                <a:latin typeface="Bad Script"/>
                <a:ea typeface="Bad Script"/>
                <a:cs typeface="Bad Script"/>
                <a:sym typeface="Bad Scrip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Bad Script"/>
              <a:buNone/>
              <a:defRPr sz="2000">
                <a:solidFill>
                  <a:schemeClr val="accent3"/>
                </a:solidFill>
                <a:latin typeface="Bad Script"/>
                <a:ea typeface="Bad Script"/>
                <a:cs typeface="Bad Script"/>
                <a:sym typeface="Bad Scrip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Bad Script"/>
              <a:buNone/>
              <a:defRPr sz="2000">
                <a:solidFill>
                  <a:schemeClr val="accent3"/>
                </a:solidFill>
                <a:latin typeface="Bad Script"/>
                <a:ea typeface="Bad Script"/>
                <a:cs typeface="Bad Script"/>
                <a:sym typeface="Bad Scrip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Bad Script"/>
              <a:buNone/>
              <a:defRPr sz="2000">
                <a:solidFill>
                  <a:schemeClr val="accent3"/>
                </a:solidFill>
                <a:latin typeface="Bad Script"/>
                <a:ea typeface="Bad Script"/>
                <a:cs typeface="Bad Script"/>
                <a:sym typeface="Bad Scrip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Bad Script"/>
              <a:buNone/>
              <a:defRPr sz="2000">
                <a:solidFill>
                  <a:schemeClr val="accent3"/>
                </a:solidFill>
                <a:latin typeface="Bad Script"/>
                <a:ea typeface="Bad Script"/>
                <a:cs typeface="Bad Script"/>
                <a:sym typeface="Bad Scrip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Bad Script"/>
              <a:buNone/>
              <a:defRPr sz="2000">
                <a:solidFill>
                  <a:schemeClr val="accent3"/>
                </a:solidFill>
                <a:latin typeface="Bad Script"/>
                <a:ea typeface="Bad Script"/>
                <a:cs typeface="Bad Script"/>
                <a:sym typeface="Bad Scrip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Bad Script"/>
              <a:buNone/>
              <a:defRPr sz="2000">
                <a:solidFill>
                  <a:schemeClr val="accent3"/>
                </a:solidFill>
                <a:latin typeface="Bad Script"/>
                <a:ea typeface="Bad Script"/>
                <a:cs typeface="Bad Script"/>
                <a:sym typeface="Bad Scrip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Bad Script"/>
              <a:buNone/>
              <a:defRPr sz="2000">
                <a:solidFill>
                  <a:schemeClr val="accent3"/>
                </a:solidFill>
                <a:latin typeface="Bad Script"/>
                <a:ea typeface="Bad Script"/>
                <a:cs typeface="Bad Script"/>
                <a:sym typeface="Bad Script"/>
              </a:defRPr>
            </a:lvl9pPr>
          </a:lstStyle>
          <a:p>
            <a:endParaRPr/>
          </a:p>
        </p:txBody>
      </p:sp>
      <p:sp>
        <p:nvSpPr>
          <p:cNvPr id="584" name="Google Shape;584;p22"/>
          <p:cNvSpPr txBox="1">
            <a:spLocks noGrp="1"/>
          </p:cNvSpPr>
          <p:nvPr>
            <p:ph type="subTitle" idx="3"/>
          </p:nvPr>
        </p:nvSpPr>
        <p:spPr>
          <a:xfrm>
            <a:off x="5407366" y="2504613"/>
            <a:ext cx="2190300" cy="54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5" name="Google Shape;585;p22"/>
          <p:cNvSpPr/>
          <p:nvPr/>
        </p:nvSpPr>
        <p:spPr>
          <a:xfrm rot="-320029">
            <a:off x="975413" y="3247464"/>
            <a:ext cx="799469" cy="896771"/>
          </a:xfrm>
          <a:custGeom>
            <a:avLst/>
            <a:gdLst/>
            <a:ahLst/>
            <a:cxnLst/>
            <a:rect l="l" t="t" r="r" b="b"/>
            <a:pathLst>
              <a:path w="8619" h="9668" extrusionOk="0">
                <a:moveTo>
                  <a:pt x="158" y="1"/>
                </a:moveTo>
                <a:lnTo>
                  <a:pt x="0" y="18"/>
                </a:lnTo>
                <a:lnTo>
                  <a:pt x="35" y="18"/>
                </a:lnTo>
                <a:lnTo>
                  <a:pt x="158" y="1"/>
                </a:lnTo>
                <a:close/>
                <a:moveTo>
                  <a:pt x="175" y="141"/>
                </a:moveTo>
                <a:cubicBezTo>
                  <a:pt x="263" y="665"/>
                  <a:pt x="507" y="1382"/>
                  <a:pt x="875" y="2203"/>
                </a:cubicBezTo>
                <a:cubicBezTo>
                  <a:pt x="1259" y="3077"/>
                  <a:pt x="1766" y="4074"/>
                  <a:pt x="2308" y="5053"/>
                </a:cubicBezTo>
                <a:cubicBezTo>
                  <a:pt x="3374" y="6993"/>
                  <a:pt x="4528" y="8846"/>
                  <a:pt x="4983" y="9580"/>
                </a:cubicBezTo>
                <a:cubicBezTo>
                  <a:pt x="5000" y="9615"/>
                  <a:pt x="5035" y="9633"/>
                  <a:pt x="5053" y="9668"/>
                </a:cubicBezTo>
                <a:lnTo>
                  <a:pt x="8549" y="1941"/>
                </a:lnTo>
                <a:cubicBezTo>
                  <a:pt x="8601" y="1801"/>
                  <a:pt x="8619" y="1644"/>
                  <a:pt x="8619" y="1504"/>
                </a:cubicBezTo>
                <a:cubicBezTo>
                  <a:pt x="8619" y="1312"/>
                  <a:pt x="8566" y="1120"/>
                  <a:pt x="8479" y="997"/>
                </a:cubicBezTo>
                <a:cubicBezTo>
                  <a:pt x="8392" y="875"/>
                  <a:pt x="8252" y="787"/>
                  <a:pt x="8059" y="770"/>
                </a:cubicBezTo>
                <a:cubicBezTo>
                  <a:pt x="6941" y="683"/>
                  <a:pt x="5227" y="525"/>
                  <a:pt x="3672" y="385"/>
                </a:cubicBezTo>
                <a:cubicBezTo>
                  <a:pt x="2116" y="263"/>
                  <a:pt x="682" y="141"/>
                  <a:pt x="210" y="141"/>
                </a:cubicBezTo>
                <a:close/>
              </a:path>
            </a:pathLst>
          </a:custGeom>
          <a:solidFill>
            <a:srgbClr val="8698B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6" name="Google Shape;586;p22"/>
          <p:cNvSpPr/>
          <p:nvPr/>
        </p:nvSpPr>
        <p:spPr>
          <a:xfrm rot="-320029">
            <a:off x="962775" y="3232208"/>
            <a:ext cx="840004" cy="934059"/>
          </a:xfrm>
          <a:custGeom>
            <a:avLst/>
            <a:gdLst/>
            <a:ahLst/>
            <a:cxnLst/>
            <a:rect l="l" t="t" r="r" b="b"/>
            <a:pathLst>
              <a:path w="9056" h="10070" extrusionOk="0">
                <a:moveTo>
                  <a:pt x="298" y="158"/>
                </a:moveTo>
                <a:lnTo>
                  <a:pt x="175" y="175"/>
                </a:lnTo>
                <a:lnTo>
                  <a:pt x="140" y="175"/>
                </a:lnTo>
                <a:lnTo>
                  <a:pt x="298" y="158"/>
                </a:lnTo>
                <a:close/>
                <a:moveTo>
                  <a:pt x="350" y="298"/>
                </a:moveTo>
                <a:cubicBezTo>
                  <a:pt x="822" y="298"/>
                  <a:pt x="2256" y="420"/>
                  <a:pt x="3812" y="542"/>
                </a:cubicBezTo>
                <a:cubicBezTo>
                  <a:pt x="5367" y="682"/>
                  <a:pt x="7081" y="840"/>
                  <a:pt x="8199" y="927"/>
                </a:cubicBezTo>
                <a:cubicBezTo>
                  <a:pt x="8392" y="944"/>
                  <a:pt x="8532" y="1032"/>
                  <a:pt x="8619" y="1154"/>
                </a:cubicBezTo>
                <a:cubicBezTo>
                  <a:pt x="8706" y="1277"/>
                  <a:pt x="8759" y="1469"/>
                  <a:pt x="8759" y="1661"/>
                </a:cubicBezTo>
                <a:cubicBezTo>
                  <a:pt x="8759" y="1801"/>
                  <a:pt x="8741" y="1958"/>
                  <a:pt x="8689" y="2098"/>
                </a:cubicBezTo>
                <a:lnTo>
                  <a:pt x="5193" y="9825"/>
                </a:lnTo>
                <a:cubicBezTo>
                  <a:pt x="5175" y="9790"/>
                  <a:pt x="5140" y="9772"/>
                  <a:pt x="5123" y="9737"/>
                </a:cubicBezTo>
                <a:cubicBezTo>
                  <a:pt x="4668" y="9003"/>
                  <a:pt x="3514" y="7150"/>
                  <a:pt x="2448" y="5210"/>
                </a:cubicBezTo>
                <a:cubicBezTo>
                  <a:pt x="1906" y="4231"/>
                  <a:pt x="1399" y="3234"/>
                  <a:pt x="1015" y="2360"/>
                </a:cubicBezTo>
                <a:cubicBezTo>
                  <a:pt x="647" y="1539"/>
                  <a:pt x="403" y="822"/>
                  <a:pt x="315" y="298"/>
                </a:cubicBezTo>
                <a:close/>
                <a:moveTo>
                  <a:pt x="333" y="0"/>
                </a:moveTo>
                <a:cubicBezTo>
                  <a:pt x="280" y="0"/>
                  <a:pt x="228" y="0"/>
                  <a:pt x="175" y="18"/>
                </a:cubicBezTo>
                <a:lnTo>
                  <a:pt x="106" y="18"/>
                </a:lnTo>
                <a:lnTo>
                  <a:pt x="53" y="53"/>
                </a:lnTo>
                <a:cubicBezTo>
                  <a:pt x="36" y="70"/>
                  <a:pt x="1" y="123"/>
                  <a:pt x="1" y="175"/>
                </a:cubicBezTo>
                <a:lnTo>
                  <a:pt x="1" y="193"/>
                </a:lnTo>
                <a:cubicBezTo>
                  <a:pt x="53" y="682"/>
                  <a:pt x="263" y="1329"/>
                  <a:pt x="578" y="2063"/>
                </a:cubicBezTo>
                <a:cubicBezTo>
                  <a:pt x="1399" y="3427"/>
                  <a:pt x="2133" y="4860"/>
                  <a:pt x="2868" y="6241"/>
                </a:cubicBezTo>
                <a:cubicBezTo>
                  <a:pt x="3479" y="7412"/>
                  <a:pt x="4161" y="8531"/>
                  <a:pt x="4860" y="9650"/>
                </a:cubicBezTo>
                <a:cubicBezTo>
                  <a:pt x="4983" y="9860"/>
                  <a:pt x="5175" y="10000"/>
                  <a:pt x="5402" y="10070"/>
                </a:cubicBezTo>
                <a:lnTo>
                  <a:pt x="8969" y="2203"/>
                </a:lnTo>
                <a:lnTo>
                  <a:pt x="8969" y="2186"/>
                </a:lnTo>
                <a:cubicBezTo>
                  <a:pt x="9021" y="2011"/>
                  <a:pt x="9056" y="1836"/>
                  <a:pt x="9056" y="1661"/>
                </a:cubicBezTo>
                <a:cubicBezTo>
                  <a:pt x="9056" y="1416"/>
                  <a:pt x="8986" y="1172"/>
                  <a:pt x="8864" y="979"/>
                </a:cubicBezTo>
                <a:cubicBezTo>
                  <a:pt x="8724" y="787"/>
                  <a:pt x="8497" y="647"/>
                  <a:pt x="8217" y="630"/>
                </a:cubicBezTo>
                <a:cubicBezTo>
                  <a:pt x="7116" y="560"/>
                  <a:pt x="5402" y="402"/>
                  <a:pt x="3829" y="263"/>
                </a:cubicBezTo>
                <a:cubicBezTo>
                  <a:pt x="2273" y="123"/>
                  <a:pt x="857" y="0"/>
                  <a:pt x="333" y="0"/>
                </a:cubicBezTo>
                <a:close/>
              </a:path>
            </a:pathLst>
          </a:custGeom>
          <a:solidFill>
            <a:srgbClr val="8698B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7" name="Google Shape;587;p22"/>
          <p:cNvSpPr/>
          <p:nvPr/>
        </p:nvSpPr>
        <p:spPr>
          <a:xfrm rot="-320029">
            <a:off x="1026717" y="3436360"/>
            <a:ext cx="447644" cy="762181"/>
          </a:xfrm>
          <a:custGeom>
            <a:avLst/>
            <a:gdLst/>
            <a:ahLst/>
            <a:cxnLst/>
            <a:rect l="l" t="t" r="r" b="b"/>
            <a:pathLst>
              <a:path w="4826" h="8217" extrusionOk="0">
                <a:moveTo>
                  <a:pt x="1" y="0"/>
                </a:moveTo>
                <a:cubicBezTo>
                  <a:pt x="105" y="262"/>
                  <a:pt x="210" y="525"/>
                  <a:pt x="350" y="804"/>
                </a:cubicBezTo>
                <a:cubicBezTo>
                  <a:pt x="1819" y="3968"/>
                  <a:pt x="4511" y="8146"/>
                  <a:pt x="4511" y="8146"/>
                </a:cubicBezTo>
                <a:cubicBezTo>
                  <a:pt x="4528" y="8181"/>
                  <a:pt x="4581" y="8216"/>
                  <a:pt x="4633" y="8216"/>
                </a:cubicBezTo>
                <a:lnTo>
                  <a:pt x="4651" y="8216"/>
                </a:lnTo>
                <a:cubicBezTo>
                  <a:pt x="4703" y="8216"/>
                  <a:pt x="4738" y="8181"/>
                  <a:pt x="4755" y="8129"/>
                </a:cubicBezTo>
                <a:lnTo>
                  <a:pt x="4825" y="8007"/>
                </a:lnTo>
                <a:cubicBezTo>
                  <a:pt x="4598" y="7937"/>
                  <a:pt x="4406" y="7797"/>
                  <a:pt x="4283" y="7587"/>
                </a:cubicBezTo>
                <a:cubicBezTo>
                  <a:pt x="3584" y="6468"/>
                  <a:pt x="2902" y="5349"/>
                  <a:pt x="2291" y="4178"/>
                </a:cubicBezTo>
                <a:cubicBezTo>
                  <a:pt x="1556" y="2797"/>
                  <a:pt x="822" y="1364"/>
                  <a:pt x="1" y="0"/>
                </a:cubicBezTo>
                <a:close/>
              </a:path>
            </a:pathLst>
          </a:custGeom>
          <a:solidFill>
            <a:srgbClr val="3941A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8" name="Google Shape;588;p22"/>
          <p:cNvSpPr/>
          <p:nvPr/>
        </p:nvSpPr>
        <p:spPr>
          <a:xfrm rot="-320029">
            <a:off x="894834" y="3225487"/>
            <a:ext cx="815702" cy="957991"/>
          </a:xfrm>
          <a:custGeom>
            <a:avLst/>
            <a:gdLst/>
            <a:ahLst/>
            <a:cxnLst/>
            <a:rect l="l" t="t" r="r" b="b"/>
            <a:pathLst>
              <a:path w="8794" h="10328" extrusionOk="0">
                <a:moveTo>
                  <a:pt x="343" y="0"/>
                </a:moveTo>
                <a:cubicBezTo>
                  <a:pt x="124" y="0"/>
                  <a:pt x="0" y="10"/>
                  <a:pt x="0" y="31"/>
                </a:cubicBezTo>
                <a:cubicBezTo>
                  <a:pt x="280" y="2566"/>
                  <a:pt x="5787" y="10328"/>
                  <a:pt x="5787" y="10328"/>
                </a:cubicBezTo>
                <a:lnTo>
                  <a:pt x="8584" y="1762"/>
                </a:lnTo>
                <a:cubicBezTo>
                  <a:pt x="8794" y="1150"/>
                  <a:pt x="8356" y="503"/>
                  <a:pt x="7710" y="451"/>
                </a:cubicBezTo>
                <a:cubicBezTo>
                  <a:pt x="5609" y="288"/>
                  <a:pt x="1544" y="0"/>
                  <a:pt x="343" y="0"/>
                </a:cubicBezTo>
                <a:close/>
              </a:path>
            </a:pathLst>
          </a:custGeom>
          <a:solidFill>
            <a:srgbClr val="F2F4C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9" name="Google Shape;589;p22"/>
          <p:cNvSpPr/>
          <p:nvPr/>
        </p:nvSpPr>
        <p:spPr>
          <a:xfrm rot="-320029">
            <a:off x="881862" y="3212808"/>
            <a:ext cx="827111" cy="984333"/>
          </a:xfrm>
          <a:custGeom>
            <a:avLst/>
            <a:gdLst/>
            <a:ahLst/>
            <a:cxnLst/>
            <a:rect l="l" t="t" r="r" b="b"/>
            <a:pathLst>
              <a:path w="8917" h="10612" extrusionOk="0">
                <a:moveTo>
                  <a:pt x="490" y="297"/>
                </a:moveTo>
                <a:cubicBezTo>
                  <a:pt x="1679" y="297"/>
                  <a:pt x="5752" y="577"/>
                  <a:pt x="7832" y="734"/>
                </a:cubicBezTo>
                <a:cubicBezTo>
                  <a:pt x="8304" y="769"/>
                  <a:pt x="8636" y="1171"/>
                  <a:pt x="8636" y="1591"/>
                </a:cubicBezTo>
                <a:cubicBezTo>
                  <a:pt x="8636" y="1678"/>
                  <a:pt x="8619" y="1783"/>
                  <a:pt x="8584" y="1871"/>
                </a:cubicBezTo>
                <a:lnTo>
                  <a:pt x="5890" y="10154"/>
                </a:lnTo>
                <a:lnTo>
                  <a:pt x="5890" y="10154"/>
                </a:lnTo>
                <a:cubicBezTo>
                  <a:pt x="5869" y="10123"/>
                  <a:pt x="5846" y="10089"/>
                  <a:pt x="5822" y="10052"/>
                </a:cubicBezTo>
                <a:cubicBezTo>
                  <a:pt x="5280" y="9283"/>
                  <a:pt x="3969" y="7360"/>
                  <a:pt x="2745" y="5349"/>
                </a:cubicBezTo>
                <a:cubicBezTo>
                  <a:pt x="2133" y="4336"/>
                  <a:pt x="1539" y="3304"/>
                  <a:pt x="1102" y="2395"/>
                </a:cubicBezTo>
                <a:cubicBezTo>
                  <a:pt x="686" y="1563"/>
                  <a:pt x="402" y="820"/>
                  <a:pt x="316" y="297"/>
                </a:cubicBezTo>
                <a:close/>
                <a:moveTo>
                  <a:pt x="490" y="0"/>
                </a:moveTo>
                <a:cubicBezTo>
                  <a:pt x="385" y="0"/>
                  <a:pt x="298" y="0"/>
                  <a:pt x="228" y="18"/>
                </a:cubicBezTo>
                <a:lnTo>
                  <a:pt x="140" y="18"/>
                </a:lnTo>
                <a:lnTo>
                  <a:pt x="70" y="53"/>
                </a:lnTo>
                <a:lnTo>
                  <a:pt x="36" y="88"/>
                </a:lnTo>
                <a:cubicBezTo>
                  <a:pt x="18" y="105"/>
                  <a:pt x="1" y="140"/>
                  <a:pt x="1" y="175"/>
                </a:cubicBezTo>
                <a:lnTo>
                  <a:pt x="1" y="193"/>
                </a:lnTo>
                <a:cubicBezTo>
                  <a:pt x="70" y="874"/>
                  <a:pt x="473" y="1836"/>
                  <a:pt x="1032" y="2920"/>
                </a:cubicBezTo>
                <a:cubicBezTo>
                  <a:pt x="2710" y="6189"/>
                  <a:pt x="5822" y="10541"/>
                  <a:pt x="5822" y="10541"/>
                </a:cubicBezTo>
                <a:cubicBezTo>
                  <a:pt x="5839" y="10594"/>
                  <a:pt x="5909" y="10611"/>
                  <a:pt x="5962" y="10611"/>
                </a:cubicBezTo>
                <a:cubicBezTo>
                  <a:pt x="6014" y="10594"/>
                  <a:pt x="6049" y="10559"/>
                  <a:pt x="6067" y="10506"/>
                </a:cubicBezTo>
                <a:lnTo>
                  <a:pt x="8864" y="1958"/>
                </a:lnTo>
                <a:cubicBezTo>
                  <a:pt x="8899" y="1836"/>
                  <a:pt x="8916" y="1713"/>
                  <a:pt x="8916" y="1591"/>
                </a:cubicBezTo>
                <a:cubicBezTo>
                  <a:pt x="8916" y="1014"/>
                  <a:pt x="8479" y="507"/>
                  <a:pt x="7867" y="455"/>
                </a:cubicBezTo>
                <a:cubicBezTo>
                  <a:pt x="5769" y="297"/>
                  <a:pt x="1714" y="0"/>
                  <a:pt x="490" y="0"/>
                </a:cubicBezTo>
                <a:close/>
              </a:path>
            </a:pathLst>
          </a:custGeom>
          <a:solidFill>
            <a:srgbClr val="4657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8">
    <p:bg>
      <p:bgPr>
        <a:solidFill>
          <a:schemeClr val="dk2"/>
        </a:solidFill>
        <a:effectLst/>
      </p:bgPr>
    </p:bg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23"/>
          <p:cNvSpPr txBox="1">
            <a:spLocks noGrp="1"/>
          </p:cNvSpPr>
          <p:nvPr>
            <p:ph type="title"/>
          </p:nvPr>
        </p:nvSpPr>
        <p:spPr>
          <a:xfrm>
            <a:off x="4919850" y="1564225"/>
            <a:ext cx="3510900" cy="1016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highlight>
                  <a:schemeClr val="accent1"/>
                </a:highlight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endParaRPr/>
          </a:p>
        </p:txBody>
      </p:sp>
      <p:sp>
        <p:nvSpPr>
          <p:cNvPr id="592" name="Google Shape;592;p23"/>
          <p:cNvSpPr txBox="1">
            <a:spLocks noGrp="1"/>
          </p:cNvSpPr>
          <p:nvPr>
            <p:ph type="subTitle" idx="1"/>
          </p:nvPr>
        </p:nvSpPr>
        <p:spPr>
          <a:xfrm>
            <a:off x="5326066" y="2723688"/>
            <a:ext cx="3108900" cy="54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3" name="Google Shape;593;p23"/>
          <p:cNvSpPr/>
          <p:nvPr/>
        </p:nvSpPr>
        <p:spPr>
          <a:xfrm rot="-2469326" flipH="1">
            <a:off x="4275036" y="334757"/>
            <a:ext cx="4543481" cy="4473976"/>
          </a:xfrm>
          <a:custGeom>
            <a:avLst/>
            <a:gdLst/>
            <a:ahLst/>
            <a:cxnLst/>
            <a:rect l="l" t="t" r="r" b="b"/>
            <a:pathLst>
              <a:path w="201556" h="183330" extrusionOk="0">
                <a:moveTo>
                  <a:pt x="189944" y="21178"/>
                </a:moveTo>
                <a:cubicBezTo>
                  <a:pt x="184379" y="17203"/>
                  <a:pt x="176683" y="17809"/>
                  <a:pt x="170132" y="15844"/>
                </a:cubicBezTo>
                <a:cubicBezTo>
                  <a:pt x="162077" y="13427"/>
                  <a:pt x="153958" y="11191"/>
                  <a:pt x="145748" y="9367"/>
                </a:cubicBezTo>
                <a:cubicBezTo>
                  <a:pt x="126548" y="5100"/>
                  <a:pt x="107103" y="-670"/>
                  <a:pt x="87455" y="223"/>
                </a:cubicBezTo>
                <a:cubicBezTo>
                  <a:pt x="66696" y="1167"/>
                  <a:pt x="45245" y="9162"/>
                  <a:pt x="29162" y="22321"/>
                </a:cubicBezTo>
                <a:cubicBezTo>
                  <a:pt x="7025" y="40433"/>
                  <a:pt x="-1222" y="74527"/>
                  <a:pt x="206" y="103093"/>
                </a:cubicBezTo>
                <a:cubicBezTo>
                  <a:pt x="987" y="118723"/>
                  <a:pt x="1332" y="136409"/>
                  <a:pt x="10874" y="148813"/>
                </a:cubicBezTo>
                <a:cubicBezTo>
                  <a:pt x="25422" y="167726"/>
                  <a:pt x="50459" y="179255"/>
                  <a:pt x="74120" y="182341"/>
                </a:cubicBezTo>
                <a:cubicBezTo>
                  <a:pt x="108378" y="186809"/>
                  <a:pt x="147617" y="175100"/>
                  <a:pt x="173180" y="151861"/>
                </a:cubicBezTo>
                <a:cubicBezTo>
                  <a:pt x="207227" y="120909"/>
                  <a:pt x="212347" y="45533"/>
                  <a:pt x="178895" y="13939"/>
                </a:cubicBezTo>
              </a:path>
            </a:pathLst>
          </a:custGeom>
          <a:noFill/>
          <a:ln w="28575" cap="flat" cmpd="sng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</p:sp>
      <p:grpSp>
        <p:nvGrpSpPr>
          <p:cNvPr id="594" name="Google Shape;594;p23"/>
          <p:cNvGrpSpPr/>
          <p:nvPr/>
        </p:nvGrpSpPr>
        <p:grpSpPr>
          <a:xfrm rot="1204455" flipH="1">
            <a:off x="701728" y="403693"/>
            <a:ext cx="704390" cy="700959"/>
            <a:chOff x="4636900" y="2064950"/>
            <a:chExt cx="179650" cy="178775"/>
          </a:xfrm>
        </p:grpSpPr>
        <p:sp>
          <p:nvSpPr>
            <p:cNvPr id="595" name="Google Shape;595;p23"/>
            <p:cNvSpPr/>
            <p:nvPr/>
          </p:nvSpPr>
          <p:spPr>
            <a:xfrm>
              <a:off x="4636900" y="2117775"/>
              <a:ext cx="179650" cy="50250"/>
            </a:xfrm>
            <a:custGeom>
              <a:avLst/>
              <a:gdLst/>
              <a:ahLst/>
              <a:cxnLst/>
              <a:rect l="l" t="t" r="r" b="b"/>
              <a:pathLst>
                <a:path w="7186" h="2010" extrusionOk="0">
                  <a:moveTo>
                    <a:pt x="4064" y="1"/>
                  </a:moveTo>
                  <a:cubicBezTo>
                    <a:pt x="3990" y="1"/>
                    <a:pt x="3934" y="65"/>
                    <a:pt x="3934" y="143"/>
                  </a:cubicBezTo>
                  <a:cubicBezTo>
                    <a:pt x="3934" y="213"/>
                    <a:pt x="3986" y="283"/>
                    <a:pt x="4073" y="283"/>
                  </a:cubicBezTo>
                  <a:cubicBezTo>
                    <a:pt x="4266" y="300"/>
                    <a:pt x="4458" y="335"/>
                    <a:pt x="4650" y="370"/>
                  </a:cubicBezTo>
                  <a:cubicBezTo>
                    <a:pt x="4659" y="373"/>
                    <a:pt x="4669" y="374"/>
                    <a:pt x="4678" y="374"/>
                  </a:cubicBezTo>
                  <a:cubicBezTo>
                    <a:pt x="4741" y="374"/>
                    <a:pt x="4808" y="324"/>
                    <a:pt x="4808" y="248"/>
                  </a:cubicBezTo>
                  <a:cubicBezTo>
                    <a:pt x="4825" y="161"/>
                    <a:pt x="4773" y="91"/>
                    <a:pt x="4703" y="73"/>
                  </a:cubicBezTo>
                  <a:cubicBezTo>
                    <a:pt x="4493" y="38"/>
                    <a:pt x="4301" y="21"/>
                    <a:pt x="4091" y="3"/>
                  </a:cubicBezTo>
                  <a:cubicBezTo>
                    <a:pt x="4082" y="1"/>
                    <a:pt x="4073" y="1"/>
                    <a:pt x="4064" y="1"/>
                  </a:cubicBezTo>
                  <a:close/>
                  <a:moveTo>
                    <a:pt x="3182" y="21"/>
                  </a:moveTo>
                  <a:cubicBezTo>
                    <a:pt x="2972" y="38"/>
                    <a:pt x="2762" y="73"/>
                    <a:pt x="2570" y="126"/>
                  </a:cubicBezTo>
                  <a:cubicBezTo>
                    <a:pt x="2500" y="143"/>
                    <a:pt x="2448" y="230"/>
                    <a:pt x="2465" y="300"/>
                  </a:cubicBezTo>
                  <a:cubicBezTo>
                    <a:pt x="2480" y="361"/>
                    <a:pt x="2535" y="409"/>
                    <a:pt x="2606" y="409"/>
                  </a:cubicBezTo>
                  <a:cubicBezTo>
                    <a:pt x="2617" y="409"/>
                    <a:pt x="2628" y="408"/>
                    <a:pt x="2640" y="405"/>
                  </a:cubicBezTo>
                  <a:cubicBezTo>
                    <a:pt x="2815" y="370"/>
                    <a:pt x="3007" y="335"/>
                    <a:pt x="3199" y="318"/>
                  </a:cubicBezTo>
                  <a:cubicBezTo>
                    <a:pt x="3287" y="300"/>
                    <a:pt x="3339" y="230"/>
                    <a:pt x="3339" y="143"/>
                  </a:cubicBezTo>
                  <a:cubicBezTo>
                    <a:pt x="3322" y="73"/>
                    <a:pt x="3252" y="21"/>
                    <a:pt x="3182" y="21"/>
                  </a:cubicBezTo>
                  <a:close/>
                  <a:moveTo>
                    <a:pt x="5518" y="322"/>
                  </a:moveTo>
                  <a:cubicBezTo>
                    <a:pt x="5465" y="322"/>
                    <a:pt x="5415" y="354"/>
                    <a:pt x="5402" y="405"/>
                  </a:cubicBezTo>
                  <a:cubicBezTo>
                    <a:pt x="5367" y="493"/>
                    <a:pt x="5402" y="563"/>
                    <a:pt x="5472" y="598"/>
                  </a:cubicBezTo>
                  <a:cubicBezTo>
                    <a:pt x="5664" y="668"/>
                    <a:pt x="5839" y="755"/>
                    <a:pt x="6014" y="842"/>
                  </a:cubicBezTo>
                  <a:cubicBezTo>
                    <a:pt x="6033" y="852"/>
                    <a:pt x="6053" y="856"/>
                    <a:pt x="6072" y="856"/>
                  </a:cubicBezTo>
                  <a:cubicBezTo>
                    <a:pt x="6127" y="856"/>
                    <a:pt x="6181" y="824"/>
                    <a:pt x="6206" y="772"/>
                  </a:cubicBezTo>
                  <a:cubicBezTo>
                    <a:pt x="6241" y="702"/>
                    <a:pt x="6206" y="615"/>
                    <a:pt x="6136" y="580"/>
                  </a:cubicBezTo>
                  <a:cubicBezTo>
                    <a:pt x="5961" y="493"/>
                    <a:pt x="5769" y="405"/>
                    <a:pt x="5577" y="335"/>
                  </a:cubicBezTo>
                  <a:cubicBezTo>
                    <a:pt x="5558" y="326"/>
                    <a:pt x="5538" y="322"/>
                    <a:pt x="5518" y="322"/>
                  </a:cubicBezTo>
                  <a:close/>
                  <a:moveTo>
                    <a:pt x="1755" y="409"/>
                  </a:moveTo>
                  <a:cubicBezTo>
                    <a:pt x="1735" y="409"/>
                    <a:pt x="1715" y="413"/>
                    <a:pt x="1696" y="423"/>
                  </a:cubicBezTo>
                  <a:cubicBezTo>
                    <a:pt x="1504" y="510"/>
                    <a:pt x="1329" y="598"/>
                    <a:pt x="1154" y="720"/>
                  </a:cubicBezTo>
                  <a:cubicBezTo>
                    <a:pt x="1084" y="755"/>
                    <a:pt x="1067" y="842"/>
                    <a:pt x="1119" y="912"/>
                  </a:cubicBezTo>
                  <a:cubicBezTo>
                    <a:pt x="1142" y="959"/>
                    <a:pt x="1189" y="982"/>
                    <a:pt x="1238" y="982"/>
                  </a:cubicBezTo>
                  <a:cubicBezTo>
                    <a:pt x="1263" y="982"/>
                    <a:pt x="1288" y="976"/>
                    <a:pt x="1311" y="965"/>
                  </a:cubicBezTo>
                  <a:cubicBezTo>
                    <a:pt x="1469" y="860"/>
                    <a:pt x="1643" y="772"/>
                    <a:pt x="1818" y="685"/>
                  </a:cubicBezTo>
                  <a:cubicBezTo>
                    <a:pt x="1888" y="650"/>
                    <a:pt x="1923" y="563"/>
                    <a:pt x="1888" y="493"/>
                  </a:cubicBezTo>
                  <a:cubicBezTo>
                    <a:pt x="1863" y="442"/>
                    <a:pt x="1809" y="409"/>
                    <a:pt x="1755" y="409"/>
                  </a:cubicBezTo>
                  <a:close/>
                  <a:moveTo>
                    <a:pt x="6809" y="1067"/>
                  </a:moveTo>
                  <a:cubicBezTo>
                    <a:pt x="6767" y="1067"/>
                    <a:pt x="6724" y="1085"/>
                    <a:pt x="6696" y="1122"/>
                  </a:cubicBezTo>
                  <a:cubicBezTo>
                    <a:pt x="6643" y="1174"/>
                    <a:pt x="6661" y="1262"/>
                    <a:pt x="6713" y="1314"/>
                  </a:cubicBezTo>
                  <a:cubicBezTo>
                    <a:pt x="6783" y="1384"/>
                    <a:pt x="6853" y="1437"/>
                    <a:pt x="6923" y="1507"/>
                  </a:cubicBezTo>
                  <a:cubicBezTo>
                    <a:pt x="6949" y="1533"/>
                    <a:pt x="6984" y="1546"/>
                    <a:pt x="7021" y="1546"/>
                  </a:cubicBezTo>
                  <a:cubicBezTo>
                    <a:pt x="7058" y="1546"/>
                    <a:pt x="7098" y="1533"/>
                    <a:pt x="7133" y="1507"/>
                  </a:cubicBezTo>
                  <a:cubicBezTo>
                    <a:pt x="7185" y="1454"/>
                    <a:pt x="7185" y="1367"/>
                    <a:pt x="7133" y="1297"/>
                  </a:cubicBezTo>
                  <a:cubicBezTo>
                    <a:pt x="7063" y="1227"/>
                    <a:pt x="6975" y="1157"/>
                    <a:pt x="6905" y="1105"/>
                  </a:cubicBezTo>
                  <a:cubicBezTo>
                    <a:pt x="6881" y="1080"/>
                    <a:pt x="6845" y="1067"/>
                    <a:pt x="6809" y="1067"/>
                  </a:cubicBezTo>
                  <a:close/>
                  <a:moveTo>
                    <a:pt x="542" y="1258"/>
                  </a:moveTo>
                  <a:cubicBezTo>
                    <a:pt x="503" y="1258"/>
                    <a:pt x="463" y="1271"/>
                    <a:pt x="437" y="1297"/>
                  </a:cubicBezTo>
                  <a:cubicBezTo>
                    <a:pt x="297" y="1454"/>
                    <a:pt x="175" y="1612"/>
                    <a:pt x="53" y="1786"/>
                  </a:cubicBezTo>
                  <a:cubicBezTo>
                    <a:pt x="0" y="1839"/>
                    <a:pt x="18" y="1944"/>
                    <a:pt x="88" y="1979"/>
                  </a:cubicBezTo>
                  <a:cubicBezTo>
                    <a:pt x="115" y="1999"/>
                    <a:pt x="146" y="2009"/>
                    <a:pt x="174" y="2009"/>
                  </a:cubicBezTo>
                  <a:cubicBezTo>
                    <a:pt x="218" y="2009"/>
                    <a:pt x="259" y="1986"/>
                    <a:pt x="280" y="1944"/>
                  </a:cubicBezTo>
                  <a:cubicBezTo>
                    <a:pt x="402" y="1786"/>
                    <a:pt x="525" y="1646"/>
                    <a:pt x="647" y="1507"/>
                  </a:cubicBezTo>
                  <a:cubicBezTo>
                    <a:pt x="699" y="1437"/>
                    <a:pt x="699" y="1349"/>
                    <a:pt x="647" y="1297"/>
                  </a:cubicBezTo>
                  <a:cubicBezTo>
                    <a:pt x="621" y="1271"/>
                    <a:pt x="581" y="1258"/>
                    <a:pt x="542" y="125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23"/>
            <p:cNvSpPr/>
            <p:nvPr/>
          </p:nvSpPr>
          <p:spPr>
            <a:xfrm>
              <a:off x="4637775" y="2064950"/>
              <a:ext cx="178325" cy="178775"/>
            </a:xfrm>
            <a:custGeom>
              <a:avLst/>
              <a:gdLst/>
              <a:ahLst/>
              <a:cxnLst/>
              <a:rect l="l" t="t" r="r" b="b"/>
              <a:pathLst>
                <a:path w="7133" h="7151" extrusionOk="0">
                  <a:moveTo>
                    <a:pt x="3566" y="298"/>
                  </a:moveTo>
                  <a:cubicBezTo>
                    <a:pt x="4475" y="298"/>
                    <a:pt x="5297" y="665"/>
                    <a:pt x="5891" y="1260"/>
                  </a:cubicBezTo>
                  <a:cubicBezTo>
                    <a:pt x="6486" y="1854"/>
                    <a:pt x="6853" y="2676"/>
                    <a:pt x="6853" y="3585"/>
                  </a:cubicBezTo>
                  <a:cubicBezTo>
                    <a:pt x="6853" y="4494"/>
                    <a:pt x="6486" y="5298"/>
                    <a:pt x="5891" y="5892"/>
                  </a:cubicBezTo>
                  <a:cubicBezTo>
                    <a:pt x="5297" y="6487"/>
                    <a:pt x="4475" y="6854"/>
                    <a:pt x="3566" y="6854"/>
                  </a:cubicBezTo>
                  <a:cubicBezTo>
                    <a:pt x="2657" y="6854"/>
                    <a:pt x="1836" y="6487"/>
                    <a:pt x="1241" y="5892"/>
                  </a:cubicBezTo>
                  <a:cubicBezTo>
                    <a:pt x="647" y="5298"/>
                    <a:pt x="280" y="4494"/>
                    <a:pt x="280" y="3585"/>
                  </a:cubicBezTo>
                  <a:cubicBezTo>
                    <a:pt x="280" y="2676"/>
                    <a:pt x="647" y="1854"/>
                    <a:pt x="1241" y="1260"/>
                  </a:cubicBezTo>
                  <a:cubicBezTo>
                    <a:pt x="1836" y="665"/>
                    <a:pt x="2657" y="298"/>
                    <a:pt x="3566" y="298"/>
                  </a:cubicBezTo>
                  <a:close/>
                  <a:moveTo>
                    <a:pt x="3566" y="1"/>
                  </a:moveTo>
                  <a:cubicBezTo>
                    <a:pt x="1591" y="1"/>
                    <a:pt x="0" y="1609"/>
                    <a:pt x="0" y="3585"/>
                  </a:cubicBezTo>
                  <a:cubicBezTo>
                    <a:pt x="0" y="5560"/>
                    <a:pt x="1591" y="7151"/>
                    <a:pt x="3566" y="7151"/>
                  </a:cubicBezTo>
                  <a:cubicBezTo>
                    <a:pt x="5542" y="7151"/>
                    <a:pt x="7133" y="5560"/>
                    <a:pt x="7133" y="3585"/>
                  </a:cubicBezTo>
                  <a:cubicBezTo>
                    <a:pt x="7133" y="1609"/>
                    <a:pt x="5542" y="1"/>
                    <a:pt x="35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23"/>
            <p:cNvSpPr/>
            <p:nvPr/>
          </p:nvSpPr>
          <p:spPr>
            <a:xfrm>
              <a:off x="4636900" y="2149250"/>
              <a:ext cx="179650" cy="49475"/>
            </a:xfrm>
            <a:custGeom>
              <a:avLst/>
              <a:gdLst/>
              <a:ahLst/>
              <a:cxnLst/>
              <a:rect l="l" t="t" r="r" b="b"/>
              <a:pathLst>
                <a:path w="7186" h="1979" extrusionOk="0">
                  <a:moveTo>
                    <a:pt x="7012" y="0"/>
                  </a:moveTo>
                  <a:cubicBezTo>
                    <a:pt x="6972" y="0"/>
                    <a:pt x="6933" y="18"/>
                    <a:pt x="6905" y="55"/>
                  </a:cubicBezTo>
                  <a:cubicBezTo>
                    <a:pt x="6154" y="1034"/>
                    <a:pt x="4912" y="1559"/>
                    <a:pt x="3671" y="1664"/>
                  </a:cubicBezTo>
                  <a:cubicBezTo>
                    <a:pt x="3566" y="1681"/>
                    <a:pt x="3444" y="1681"/>
                    <a:pt x="3322" y="1681"/>
                  </a:cubicBezTo>
                  <a:cubicBezTo>
                    <a:pt x="2203" y="1681"/>
                    <a:pt x="1084" y="1244"/>
                    <a:pt x="262" y="492"/>
                  </a:cubicBezTo>
                  <a:cubicBezTo>
                    <a:pt x="238" y="468"/>
                    <a:pt x="206" y="455"/>
                    <a:pt x="174" y="455"/>
                  </a:cubicBezTo>
                  <a:cubicBezTo>
                    <a:pt x="136" y="455"/>
                    <a:pt x="98" y="472"/>
                    <a:pt x="70" y="510"/>
                  </a:cubicBezTo>
                  <a:cubicBezTo>
                    <a:pt x="0" y="562"/>
                    <a:pt x="18" y="650"/>
                    <a:pt x="70" y="702"/>
                  </a:cubicBezTo>
                  <a:cubicBezTo>
                    <a:pt x="944" y="1524"/>
                    <a:pt x="2133" y="1978"/>
                    <a:pt x="3322" y="1978"/>
                  </a:cubicBezTo>
                  <a:cubicBezTo>
                    <a:pt x="3444" y="1978"/>
                    <a:pt x="3584" y="1961"/>
                    <a:pt x="3706" y="1961"/>
                  </a:cubicBezTo>
                  <a:cubicBezTo>
                    <a:pt x="5000" y="1838"/>
                    <a:pt x="6328" y="1279"/>
                    <a:pt x="7133" y="230"/>
                  </a:cubicBezTo>
                  <a:cubicBezTo>
                    <a:pt x="7185" y="178"/>
                    <a:pt x="7185" y="73"/>
                    <a:pt x="7115" y="38"/>
                  </a:cubicBezTo>
                  <a:cubicBezTo>
                    <a:pt x="7083" y="14"/>
                    <a:pt x="7046" y="0"/>
                    <a:pt x="701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8" name="Google Shape;598;p23"/>
          <p:cNvGrpSpPr/>
          <p:nvPr/>
        </p:nvGrpSpPr>
        <p:grpSpPr>
          <a:xfrm rot="10800000" flipH="1">
            <a:off x="578459" y="4135791"/>
            <a:ext cx="950930" cy="1016401"/>
            <a:chOff x="319900" y="315700"/>
            <a:chExt cx="342123" cy="365691"/>
          </a:xfrm>
        </p:grpSpPr>
        <p:sp>
          <p:nvSpPr>
            <p:cNvPr id="599" name="Google Shape;599;p23"/>
            <p:cNvSpPr/>
            <p:nvPr/>
          </p:nvSpPr>
          <p:spPr>
            <a:xfrm>
              <a:off x="382769" y="392213"/>
              <a:ext cx="92158" cy="289177"/>
            </a:xfrm>
            <a:custGeom>
              <a:avLst/>
              <a:gdLst/>
              <a:ahLst/>
              <a:cxnLst/>
              <a:rect l="l" t="t" r="r" b="b"/>
              <a:pathLst>
                <a:path w="2256" h="7079" extrusionOk="0">
                  <a:moveTo>
                    <a:pt x="674" y="0"/>
                  </a:moveTo>
                  <a:cubicBezTo>
                    <a:pt x="660" y="0"/>
                    <a:pt x="645" y="2"/>
                    <a:pt x="630" y="5"/>
                  </a:cubicBezTo>
                  <a:cubicBezTo>
                    <a:pt x="560" y="22"/>
                    <a:pt x="525" y="109"/>
                    <a:pt x="542" y="179"/>
                  </a:cubicBezTo>
                  <a:lnTo>
                    <a:pt x="699" y="739"/>
                  </a:lnTo>
                  <a:cubicBezTo>
                    <a:pt x="727" y="793"/>
                    <a:pt x="775" y="837"/>
                    <a:pt x="837" y="837"/>
                  </a:cubicBezTo>
                  <a:cubicBezTo>
                    <a:pt x="854" y="837"/>
                    <a:pt x="873" y="834"/>
                    <a:pt x="892" y="826"/>
                  </a:cubicBezTo>
                  <a:cubicBezTo>
                    <a:pt x="962" y="809"/>
                    <a:pt x="1014" y="721"/>
                    <a:pt x="979" y="651"/>
                  </a:cubicBezTo>
                  <a:lnTo>
                    <a:pt x="822" y="92"/>
                  </a:lnTo>
                  <a:cubicBezTo>
                    <a:pt x="807" y="34"/>
                    <a:pt x="745" y="0"/>
                    <a:pt x="674" y="0"/>
                  </a:cubicBezTo>
                  <a:close/>
                  <a:moveTo>
                    <a:pt x="1083" y="1365"/>
                  </a:moveTo>
                  <a:cubicBezTo>
                    <a:pt x="1072" y="1365"/>
                    <a:pt x="1061" y="1366"/>
                    <a:pt x="1049" y="1368"/>
                  </a:cubicBezTo>
                  <a:cubicBezTo>
                    <a:pt x="979" y="1403"/>
                    <a:pt x="927" y="1473"/>
                    <a:pt x="962" y="1560"/>
                  </a:cubicBezTo>
                  <a:lnTo>
                    <a:pt x="1119" y="2102"/>
                  </a:lnTo>
                  <a:cubicBezTo>
                    <a:pt x="1148" y="2175"/>
                    <a:pt x="1202" y="2212"/>
                    <a:pt x="1269" y="2212"/>
                  </a:cubicBezTo>
                  <a:cubicBezTo>
                    <a:pt x="1283" y="2212"/>
                    <a:pt x="1297" y="2210"/>
                    <a:pt x="1311" y="2207"/>
                  </a:cubicBezTo>
                  <a:cubicBezTo>
                    <a:pt x="1381" y="2172"/>
                    <a:pt x="1434" y="2102"/>
                    <a:pt x="1399" y="2015"/>
                  </a:cubicBezTo>
                  <a:lnTo>
                    <a:pt x="1241" y="1473"/>
                  </a:lnTo>
                  <a:cubicBezTo>
                    <a:pt x="1211" y="1412"/>
                    <a:pt x="1154" y="1365"/>
                    <a:pt x="1083" y="1365"/>
                  </a:cubicBezTo>
                  <a:close/>
                  <a:moveTo>
                    <a:pt x="1511" y="2745"/>
                  </a:moveTo>
                  <a:cubicBezTo>
                    <a:pt x="1497" y="2745"/>
                    <a:pt x="1483" y="2746"/>
                    <a:pt x="1469" y="2749"/>
                  </a:cubicBezTo>
                  <a:cubicBezTo>
                    <a:pt x="1399" y="2767"/>
                    <a:pt x="1346" y="2854"/>
                    <a:pt x="1381" y="2924"/>
                  </a:cubicBezTo>
                  <a:lnTo>
                    <a:pt x="1539" y="3483"/>
                  </a:lnTo>
                  <a:cubicBezTo>
                    <a:pt x="1566" y="3538"/>
                    <a:pt x="1614" y="3582"/>
                    <a:pt x="1676" y="3582"/>
                  </a:cubicBezTo>
                  <a:cubicBezTo>
                    <a:pt x="1693" y="3582"/>
                    <a:pt x="1712" y="3578"/>
                    <a:pt x="1731" y="3571"/>
                  </a:cubicBezTo>
                  <a:cubicBezTo>
                    <a:pt x="1801" y="3553"/>
                    <a:pt x="1853" y="3466"/>
                    <a:pt x="1818" y="3396"/>
                  </a:cubicBezTo>
                  <a:lnTo>
                    <a:pt x="1661" y="2854"/>
                  </a:lnTo>
                  <a:cubicBezTo>
                    <a:pt x="1632" y="2781"/>
                    <a:pt x="1578" y="2745"/>
                    <a:pt x="1511" y="2745"/>
                  </a:cubicBezTo>
                  <a:close/>
                  <a:moveTo>
                    <a:pt x="1943" y="4119"/>
                  </a:moveTo>
                  <a:cubicBezTo>
                    <a:pt x="1926" y="4119"/>
                    <a:pt x="1907" y="4123"/>
                    <a:pt x="1888" y="4130"/>
                  </a:cubicBezTo>
                  <a:cubicBezTo>
                    <a:pt x="1818" y="4148"/>
                    <a:pt x="1766" y="4235"/>
                    <a:pt x="1801" y="4305"/>
                  </a:cubicBezTo>
                  <a:lnTo>
                    <a:pt x="1947" y="4809"/>
                  </a:lnTo>
                  <a:lnTo>
                    <a:pt x="1947" y="4809"/>
                  </a:lnTo>
                  <a:cubicBezTo>
                    <a:pt x="1946" y="4849"/>
                    <a:pt x="1965" y="4888"/>
                    <a:pt x="1993" y="4917"/>
                  </a:cubicBezTo>
                  <a:cubicBezTo>
                    <a:pt x="2019" y="4943"/>
                    <a:pt x="2059" y="4956"/>
                    <a:pt x="2098" y="4956"/>
                  </a:cubicBezTo>
                  <a:cubicBezTo>
                    <a:pt x="2137" y="4956"/>
                    <a:pt x="2177" y="4943"/>
                    <a:pt x="2203" y="4917"/>
                  </a:cubicBezTo>
                  <a:lnTo>
                    <a:pt x="2203" y="4899"/>
                  </a:lnTo>
                  <a:cubicBezTo>
                    <a:pt x="2238" y="4864"/>
                    <a:pt x="2255" y="4812"/>
                    <a:pt x="2238" y="4760"/>
                  </a:cubicBezTo>
                  <a:lnTo>
                    <a:pt x="2080" y="4218"/>
                  </a:lnTo>
                  <a:cubicBezTo>
                    <a:pt x="2053" y="4163"/>
                    <a:pt x="2005" y="4119"/>
                    <a:pt x="1943" y="4119"/>
                  </a:cubicBezTo>
                  <a:close/>
                  <a:moveTo>
                    <a:pt x="1512" y="5299"/>
                  </a:moveTo>
                  <a:cubicBezTo>
                    <a:pt x="1470" y="5299"/>
                    <a:pt x="1427" y="5316"/>
                    <a:pt x="1399" y="5354"/>
                  </a:cubicBezTo>
                  <a:lnTo>
                    <a:pt x="1014" y="5773"/>
                  </a:lnTo>
                  <a:cubicBezTo>
                    <a:pt x="962" y="5826"/>
                    <a:pt x="962" y="5931"/>
                    <a:pt x="1032" y="5983"/>
                  </a:cubicBezTo>
                  <a:cubicBezTo>
                    <a:pt x="1056" y="6008"/>
                    <a:pt x="1088" y="6021"/>
                    <a:pt x="1120" y="6021"/>
                  </a:cubicBezTo>
                  <a:cubicBezTo>
                    <a:pt x="1158" y="6021"/>
                    <a:pt x="1196" y="6003"/>
                    <a:pt x="1224" y="5966"/>
                  </a:cubicBezTo>
                  <a:lnTo>
                    <a:pt x="1626" y="5546"/>
                  </a:lnTo>
                  <a:cubicBezTo>
                    <a:pt x="1678" y="5494"/>
                    <a:pt x="1661" y="5389"/>
                    <a:pt x="1609" y="5336"/>
                  </a:cubicBezTo>
                  <a:cubicBezTo>
                    <a:pt x="1584" y="5312"/>
                    <a:pt x="1549" y="5299"/>
                    <a:pt x="1512" y="5299"/>
                  </a:cubicBezTo>
                  <a:close/>
                  <a:moveTo>
                    <a:pt x="536" y="6363"/>
                  </a:moveTo>
                  <a:cubicBezTo>
                    <a:pt x="498" y="6363"/>
                    <a:pt x="463" y="6377"/>
                    <a:pt x="437" y="6403"/>
                  </a:cubicBezTo>
                  <a:lnTo>
                    <a:pt x="53" y="6840"/>
                  </a:lnTo>
                  <a:cubicBezTo>
                    <a:pt x="0" y="6892"/>
                    <a:pt x="0" y="6980"/>
                    <a:pt x="53" y="7032"/>
                  </a:cubicBezTo>
                  <a:cubicBezTo>
                    <a:pt x="85" y="7065"/>
                    <a:pt x="121" y="7078"/>
                    <a:pt x="156" y="7078"/>
                  </a:cubicBezTo>
                  <a:cubicBezTo>
                    <a:pt x="196" y="7078"/>
                    <a:pt x="234" y="7060"/>
                    <a:pt x="262" y="7032"/>
                  </a:cubicBezTo>
                  <a:lnTo>
                    <a:pt x="647" y="6613"/>
                  </a:lnTo>
                  <a:cubicBezTo>
                    <a:pt x="699" y="6543"/>
                    <a:pt x="699" y="6455"/>
                    <a:pt x="647" y="6403"/>
                  </a:cubicBezTo>
                  <a:cubicBezTo>
                    <a:pt x="612" y="6377"/>
                    <a:pt x="573" y="6363"/>
                    <a:pt x="536" y="636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23"/>
            <p:cNvSpPr/>
            <p:nvPr/>
          </p:nvSpPr>
          <p:spPr>
            <a:xfrm>
              <a:off x="462020" y="523344"/>
              <a:ext cx="200002" cy="71324"/>
            </a:xfrm>
            <a:custGeom>
              <a:avLst/>
              <a:gdLst/>
              <a:ahLst/>
              <a:cxnLst/>
              <a:rect l="l" t="t" r="r" b="b"/>
              <a:pathLst>
                <a:path w="4896" h="1746" extrusionOk="0">
                  <a:moveTo>
                    <a:pt x="4751" y="0"/>
                  </a:moveTo>
                  <a:cubicBezTo>
                    <a:pt x="4735" y="0"/>
                    <a:pt x="4718" y="3"/>
                    <a:pt x="4703" y="11"/>
                  </a:cubicBezTo>
                  <a:lnTo>
                    <a:pt x="4144" y="186"/>
                  </a:lnTo>
                  <a:cubicBezTo>
                    <a:pt x="4074" y="203"/>
                    <a:pt x="4021" y="291"/>
                    <a:pt x="4056" y="361"/>
                  </a:cubicBezTo>
                  <a:cubicBezTo>
                    <a:pt x="4072" y="422"/>
                    <a:pt x="4139" y="469"/>
                    <a:pt x="4203" y="469"/>
                  </a:cubicBezTo>
                  <a:cubicBezTo>
                    <a:pt x="4212" y="469"/>
                    <a:pt x="4222" y="468"/>
                    <a:pt x="4231" y="466"/>
                  </a:cubicBezTo>
                  <a:lnTo>
                    <a:pt x="4791" y="291"/>
                  </a:lnTo>
                  <a:cubicBezTo>
                    <a:pt x="4860" y="256"/>
                    <a:pt x="4895" y="186"/>
                    <a:pt x="4878" y="99"/>
                  </a:cubicBezTo>
                  <a:cubicBezTo>
                    <a:pt x="4864" y="44"/>
                    <a:pt x="4808" y="0"/>
                    <a:pt x="4751" y="0"/>
                  </a:cubicBezTo>
                  <a:close/>
                  <a:moveTo>
                    <a:pt x="3356" y="427"/>
                  </a:moveTo>
                  <a:cubicBezTo>
                    <a:pt x="3345" y="427"/>
                    <a:pt x="3334" y="428"/>
                    <a:pt x="3322" y="431"/>
                  </a:cubicBezTo>
                  <a:lnTo>
                    <a:pt x="2780" y="606"/>
                  </a:lnTo>
                  <a:cubicBezTo>
                    <a:pt x="2710" y="640"/>
                    <a:pt x="2658" y="710"/>
                    <a:pt x="2693" y="798"/>
                  </a:cubicBezTo>
                  <a:cubicBezTo>
                    <a:pt x="2706" y="852"/>
                    <a:pt x="2763" y="896"/>
                    <a:pt x="2820" y="896"/>
                  </a:cubicBezTo>
                  <a:cubicBezTo>
                    <a:pt x="2836" y="896"/>
                    <a:pt x="2852" y="893"/>
                    <a:pt x="2868" y="885"/>
                  </a:cubicBezTo>
                  <a:lnTo>
                    <a:pt x="3410" y="710"/>
                  </a:lnTo>
                  <a:cubicBezTo>
                    <a:pt x="3497" y="693"/>
                    <a:pt x="3532" y="606"/>
                    <a:pt x="3514" y="536"/>
                  </a:cubicBezTo>
                  <a:cubicBezTo>
                    <a:pt x="3484" y="475"/>
                    <a:pt x="3427" y="427"/>
                    <a:pt x="3356" y="427"/>
                  </a:cubicBezTo>
                  <a:close/>
                  <a:moveTo>
                    <a:pt x="1995" y="863"/>
                  </a:moveTo>
                  <a:cubicBezTo>
                    <a:pt x="1982" y="863"/>
                    <a:pt x="1970" y="865"/>
                    <a:pt x="1959" y="868"/>
                  </a:cubicBezTo>
                  <a:lnTo>
                    <a:pt x="1417" y="1043"/>
                  </a:lnTo>
                  <a:cubicBezTo>
                    <a:pt x="1329" y="1078"/>
                    <a:pt x="1294" y="1147"/>
                    <a:pt x="1312" y="1235"/>
                  </a:cubicBezTo>
                  <a:cubicBezTo>
                    <a:pt x="1341" y="1293"/>
                    <a:pt x="1394" y="1327"/>
                    <a:pt x="1461" y="1327"/>
                  </a:cubicBezTo>
                  <a:cubicBezTo>
                    <a:pt x="1475" y="1327"/>
                    <a:pt x="1489" y="1325"/>
                    <a:pt x="1504" y="1322"/>
                  </a:cubicBezTo>
                  <a:lnTo>
                    <a:pt x="2046" y="1147"/>
                  </a:lnTo>
                  <a:cubicBezTo>
                    <a:pt x="2116" y="1130"/>
                    <a:pt x="2168" y="1043"/>
                    <a:pt x="2133" y="973"/>
                  </a:cubicBezTo>
                  <a:cubicBezTo>
                    <a:pt x="2119" y="900"/>
                    <a:pt x="2056" y="863"/>
                    <a:pt x="1995" y="863"/>
                  </a:cubicBezTo>
                  <a:close/>
                  <a:moveTo>
                    <a:pt x="632" y="1300"/>
                  </a:moveTo>
                  <a:cubicBezTo>
                    <a:pt x="620" y="1300"/>
                    <a:pt x="607" y="1302"/>
                    <a:pt x="595" y="1305"/>
                  </a:cubicBezTo>
                  <a:lnTo>
                    <a:pt x="106" y="1462"/>
                  </a:lnTo>
                  <a:cubicBezTo>
                    <a:pt x="36" y="1480"/>
                    <a:pt x="1" y="1567"/>
                    <a:pt x="18" y="1637"/>
                  </a:cubicBezTo>
                  <a:cubicBezTo>
                    <a:pt x="33" y="1698"/>
                    <a:pt x="101" y="1745"/>
                    <a:pt x="176" y="1745"/>
                  </a:cubicBezTo>
                  <a:cubicBezTo>
                    <a:pt x="187" y="1745"/>
                    <a:pt x="199" y="1744"/>
                    <a:pt x="210" y="1742"/>
                  </a:cubicBezTo>
                  <a:lnTo>
                    <a:pt x="682" y="1584"/>
                  </a:lnTo>
                  <a:cubicBezTo>
                    <a:pt x="752" y="1567"/>
                    <a:pt x="787" y="1480"/>
                    <a:pt x="770" y="1392"/>
                  </a:cubicBezTo>
                  <a:cubicBezTo>
                    <a:pt x="755" y="1334"/>
                    <a:pt x="693" y="1300"/>
                    <a:pt x="632" y="130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23"/>
            <p:cNvSpPr/>
            <p:nvPr/>
          </p:nvSpPr>
          <p:spPr>
            <a:xfrm>
              <a:off x="319900" y="397361"/>
              <a:ext cx="283540" cy="284030"/>
            </a:xfrm>
            <a:custGeom>
              <a:avLst/>
              <a:gdLst/>
              <a:ahLst/>
              <a:cxnLst/>
              <a:rect l="l" t="t" r="r" b="b"/>
              <a:pathLst>
                <a:path w="6941" h="6953" extrusionOk="0">
                  <a:moveTo>
                    <a:pt x="5298" y="333"/>
                  </a:moveTo>
                  <a:lnTo>
                    <a:pt x="6609" y="5280"/>
                  </a:lnTo>
                  <a:lnTo>
                    <a:pt x="1801" y="6626"/>
                  </a:lnTo>
                  <a:lnTo>
                    <a:pt x="327" y="1848"/>
                  </a:lnTo>
                  <a:lnTo>
                    <a:pt x="327" y="1848"/>
                  </a:lnTo>
                  <a:lnTo>
                    <a:pt x="5298" y="333"/>
                  </a:lnTo>
                  <a:close/>
                  <a:moveTo>
                    <a:pt x="5368" y="1"/>
                  </a:moveTo>
                  <a:lnTo>
                    <a:pt x="106" y="1609"/>
                  </a:lnTo>
                  <a:cubicBezTo>
                    <a:pt x="71" y="1627"/>
                    <a:pt x="36" y="1644"/>
                    <a:pt x="18" y="1679"/>
                  </a:cubicBezTo>
                  <a:cubicBezTo>
                    <a:pt x="1" y="1714"/>
                    <a:pt x="1" y="1749"/>
                    <a:pt x="18" y="1784"/>
                  </a:cubicBezTo>
                  <a:lnTo>
                    <a:pt x="1557" y="6854"/>
                  </a:lnTo>
                  <a:cubicBezTo>
                    <a:pt x="1570" y="6908"/>
                    <a:pt x="1627" y="6952"/>
                    <a:pt x="1684" y="6952"/>
                  </a:cubicBezTo>
                  <a:cubicBezTo>
                    <a:pt x="1700" y="6952"/>
                    <a:pt x="1716" y="6949"/>
                    <a:pt x="1732" y="6941"/>
                  </a:cubicBezTo>
                  <a:lnTo>
                    <a:pt x="6819" y="5525"/>
                  </a:lnTo>
                  <a:cubicBezTo>
                    <a:pt x="6889" y="5508"/>
                    <a:pt x="6941" y="5438"/>
                    <a:pt x="6923" y="5350"/>
                  </a:cubicBezTo>
                  <a:lnTo>
                    <a:pt x="5542" y="106"/>
                  </a:lnTo>
                  <a:cubicBezTo>
                    <a:pt x="5542" y="71"/>
                    <a:pt x="5507" y="36"/>
                    <a:pt x="5473" y="18"/>
                  </a:cubicBezTo>
                  <a:cubicBezTo>
                    <a:pt x="5438" y="1"/>
                    <a:pt x="5403" y="1"/>
                    <a:pt x="536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23"/>
            <p:cNvSpPr/>
            <p:nvPr/>
          </p:nvSpPr>
          <p:spPr>
            <a:xfrm>
              <a:off x="534857" y="315782"/>
              <a:ext cx="127166" cy="307560"/>
            </a:xfrm>
            <a:custGeom>
              <a:avLst/>
              <a:gdLst/>
              <a:ahLst/>
              <a:cxnLst/>
              <a:rect l="l" t="t" r="r" b="b"/>
              <a:pathLst>
                <a:path w="3113" h="7529" extrusionOk="0">
                  <a:moveTo>
                    <a:pt x="1487" y="477"/>
                  </a:moveTo>
                  <a:lnTo>
                    <a:pt x="2798" y="5197"/>
                  </a:lnTo>
                  <a:lnTo>
                    <a:pt x="1574" y="7033"/>
                  </a:lnTo>
                  <a:lnTo>
                    <a:pt x="299" y="2174"/>
                  </a:lnTo>
                  <a:lnTo>
                    <a:pt x="299" y="2174"/>
                  </a:lnTo>
                  <a:lnTo>
                    <a:pt x="1487" y="477"/>
                  </a:lnTo>
                  <a:close/>
                  <a:moveTo>
                    <a:pt x="1528" y="0"/>
                  </a:moveTo>
                  <a:cubicBezTo>
                    <a:pt x="1485" y="0"/>
                    <a:pt x="1445" y="29"/>
                    <a:pt x="1417" y="58"/>
                  </a:cubicBezTo>
                  <a:lnTo>
                    <a:pt x="18" y="2050"/>
                  </a:lnTo>
                  <a:cubicBezTo>
                    <a:pt x="1" y="2085"/>
                    <a:pt x="1" y="2138"/>
                    <a:pt x="1" y="2173"/>
                  </a:cubicBezTo>
                  <a:lnTo>
                    <a:pt x="1382" y="7417"/>
                  </a:lnTo>
                  <a:cubicBezTo>
                    <a:pt x="1382" y="7487"/>
                    <a:pt x="1434" y="7522"/>
                    <a:pt x="1487" y="7522"/>
                  </a:cubicBezTo>
                  <a:cubicBezTo>
                    <a:pt x="1504" y="7526"/>
                    <a:pt x="1521" y="7529"/>
                    <a:pt x="1536" y="7529"/>
                  </a:cubicBezTo>
                  <a:cubicBezTo>
                    <a:pt x="1582" y="7529"/>
                    <a:pt x="1618" y="7509"/>
                    <a:pt x="1644" y="7470"/>
                  </a:cubicBezTo>
                  <a:lnTo>
                    <a:pt x="3077" y="5302"/>
                  </a:lnTo>
                  <a:cubicBezTo>
                    <a:pt x="3095" y="5267"/>
                    <a:pt x="3112" y="5232"/>
                    <a:pt x="3095" y="5180"/>
                  </a:cubicBezTo>
                  <a:lnTo>
                    <a:pt x="1679" y="110"/>
                  </a:lnTo>
                  <a:cubicBezTo>
                    <a:pt x="1661" y="58"/>
                    <a:pt x="1627" y="5"/>
                    <a:pt x="1557" y="5"/>
                  </a:cubicBezTo>
                  <a:cubicBezTo>
                    <a:pt x="1547" y="2"/>
                    <a:pt x="1537" y="0"/>
                    <a:pt x="152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23"/>
            <p:cNvSpPr/>
            <p:nvPr/>
          </p:nvSpPr>
          <p:spPr>
            <a:xfrm>
              <a:off x="319900" y="315700"/>
              <a:ext cx="284275" cy="159111"/>
            </a:xfrm>
            <a:custGeom>
              <a:avLst/>
              <a:gdLst/>
              <a:ahLst/>
              <a:cxnLst/>
              <a:rect l="l" t="t" r="r" b="b"/>
              <a:pathLst>
                <a:path w="6959" h="3895" extrusionOk="0">
                  <a:moveTo>
                    <a:pt x="6451" y="392"/>
                  </a:moveTo>
                  <a:lnTo>
                    <a:pt x="5315" y="2017"/>
                  </a:lnTo>
                  <a:lnTo>
                    <a:pt x="559" y="3470"/>
                  </a:lnTo>
                  <a:lnTo>
                    <a:pt x="2116" y="1545"/>
                  </a:lnTo>
                  <a:lnTo>
                    <a:pt x="6451" y="392"/>
                  </a:lnTo>
                  <a:close/>
                  <a:moveTo>
                    <a:pt x="6808" y="1"/>
                  </a:moveTo>
                  <a:cubicBezTo>
                    <a:pt x="6793" y="1"/>
                    <a:pt x="6779" y="3"/>
                    <a:pt x="6766" y="7"/>
                  </a:cubicBezTo>
                  <a:lnTo>
                    <a:pt x="1994" y="1283"/>
                  </a:lnTo>
                  <a:cubicBezTo>
                    <a:pt x="1976" y="1283"/>
                    <a:pt x="1941" y="1301"/>
                    <a:pt x="1924" y="1336"/>
                  </a:cubicBezTo>
                  <a:lnTo>
                    <a:pt x="36" y="3661"/>
                  </a:lnTo>
                  <a:cubicBezTo>
                    <a:pt x="1" y="3696"/>
                    <a:pt x="1" y="3766"/>
                    <a:pt x="36" y="3835"/>
                  </a:cubicBezTo>
                  <a:cubicBezTo>
                    <a:pt x="62" y="3875"/>
                    <a:pt x="98" y="3894"/>
                    <a:pt x="144" y="3894"/>
                  </a:cubicBezTo>
                  <a:cubicBezTo>
                    <a:pt x="159" y="3894"/>
                    <a:pt x="176" y="3892"/>
                    <a:pt x="193" y="3888"/>
                  </a:cubicBezTo>
                  <a:lnTo>
                    <a:pt x="5455" y="2280"/>
                  </a:lnTo>
                  <a:cubicBezTo>
                    <a:pt x="5473" y="2280"/>
                    <a:pt x="5507" y="2245"/>
                    <a:pt x="5525" y="2227"/>
                  </a:cubicBezTo>
                  <a:lnTo>
                    <a:pt x="6923" y="234"/>
                  </a:lnTo>
                  <a:cubicBezTo>
                    <a:pt x="6958" y="182"/>
                    <a:pt x="6958" y="112"/>
                    <a:pt x="6923" y="60"/>
                  </a:cubicBezTo>
                  <a:cubicBezTo>
                    <a:pt x="6897" y="20"/>
                    <a:pt x="6851" y="1"/>
                    <a:pt x="680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4" name="Google Shape;604;p23"/>
          <p:cNvGrpSpPr/>
          <p:nvPr/>
        </p:nvGrpSpPr>
        <p:grpSpPr>
          <a:xfrm rot="10800000" flipH="1">
            <a:off x="-319068" y="3131904"/>
            <a:ext cx="625919" cy="622906"/>
            <a:chOff x="4636900" y="2064950"/>
            <a:chExt cx="179650" cy="178775"/>
          </a:xfrm>
        </p:grpSpPr>
        <p:sp>
          <p:nvSpPr>
            <p:cNvPr id="605" name="Google Shape;605;p23"/>
            <p:cNvSpPr/>
            <p:nvPr/>
          </p:nvSpPr>
          <p:spPr>
            <a:xfrm>
              <a:off x="4636900" y="2117775"/>
              <a:ext cx="179650" cy="50250"/>
            </a:xfrm>
            <a:custGeom>
              <a:avLst/>
              <a:gdLst/>
              <a:ahLst/>
              <a:cxnLst/>
              <a:rect l="l" t="t" r="r" b="b"/>
              <a:pathLst>
                <a:path w="7186" h="2010" extrusionOk="0">
                  <a:moveTo>
                    <a:pt x="4064" y="1"/>
                  </a:moveTo>
                  <a:cubicBezTo>
                    <a:pt x="3990" y="1"/>
                    <a:pt x="3934" y="65"/>
                    <a:pt x="3934" y="143"/>
                  </a:cubicBezTo>
                  <a:cubicBezTo>
                    <a:pt x="3934" y="213"/>
                    <a:pt x="3986" y="283"/>
                    <a:pt x="4073" y="283"/>
                  </a:cubicBezTo>
                  <a:cubicBezTo>
                    <a:pt x="4266" y="300"/>
                    <a:pt x="4458" y="335"/>
                    <a:pt x="4650" y="370"/>
                  </a:cubicBezTo>
                  <a:cubicBezTo>
                    <a:pt x="4659" y="373"/>
                    <a:pt x="4669" y="374"/>
                    <a:pt x="4678" y="374"/>
                  </a:cubicBezTo>
                  <a:cubicBezTo>
                    <a:pt x="4741" y="374"/>
                    <a:pt x="4808" y="324"/>
                    <a:pt x="4808" y="248"/>
                  </a:cubicBezTo>
                  <a:cubicBezTo>
                    <a:pt x="4825" y="161"/>
                    <a:pt x="4773" y="91"/>
                    <a:pt x="4703" y="73"/>
                  </a:cubicBezTo>
                  <a:cubicBezTo>
                    <a:pt x="4493" y="38"/>
                    <a:pt x="4301" y="21"/>
                    <a:pt x="4091" y="3"/>
                  </a:cubicBezTo>
                  <a:cubicBezTo>
                    <a:pt x="4082" y="1"/>
                    <a:pt x="4073" y="1"/>
                    <a:pt x="4064" y="1"/>
                  </a:cubicBezTo>
                  <a:close/>
                  <a:moveTo>
                    <a:pt x="3182" y="21"/>
                  </a:moveTo>
                  <a:cubicBezTo>
                    <a:pt x="2972" y="38"/>
                    <a:pt x="2762" y="73"/>
                    <a:pt x="2570" y="126"/>
                  </a:cubicBezTo>
                  <a:cubicBezTo>
                    <a:pt x="2500" y="143"/>
                    <a:pt x="2448" y="230"/>
                    <a:pt x="2465" y="300"/>
                  </a:cubicBezTo>
                  <a:cubicBezTo>
                    <a:pt x="2480" y="361"/>
                    <a:pt x="2535" y="409"/>
                    <a:pt x="2606" y="409"/>
                  </a:cubicBezTo>
                  <a:cubicBezTo>
                    <a:pt x="2617" y="409"/>
                    <a:pt x="2628" y="408"/>
                    <a:pt x="2640" y="405"/>
                  </a:cubicBezTo>
                  <a:cubicBezTo>
                    <a:pt x="2815" y="370"/>
                    <a:pt x="3007" y="335"/>
                    <a:pt x="3199" y="318"/>
                  </a:cubicBezTo>
                  <a:cubicBezTo>
                    <a:pt x="3287" y="300"/>
                    <a:pt x="3339" y="230"/>
                    <a:pt x="3339" y="143"/>
                  </a:cubicBezTo>
                  <a:cubicBezTo>
                    <a:pt x="3322" y="73"/>
                    <a:pt x="3252" y="21"/>
                    <a:pt x="3182" y="21"/>
                  </a:cubicBezTo>
                  <a:close/>
                  <a:moveTo>
                    <a:pt x="5518" y="322"/>
                  </a:moveTo>
                  <a:cubicBezTo>
                    <a:pt x="5465" y="322"/>
                    <a:pt x="5415" y="354"/>
                    <a:pt x="5402" y="405"/>
                  </a:cubicBezTo>
                  <a:cubicBezTo>
                    <a:pt x="5367" y="493"/>
                    <a:pt x="5402" y="563"/>
                    <a:pt x="5472" y="598"/>
                  </a:cubicBezTo>
                  <a:cubicBezTo>
                    <a:pt x="5664" y="668"/>
                    <a:pt x="5839" y="755"/>
                    <a:pt x="6014" y="842"/>
                  </a:cubicBezTo>
                  <a:cubicBezTo>
                    <a:pt x="6033" y="852"/>
                    <a:pt x="6053" y="856"/>
                    <a:pt x="6072" y="856"/>
                  </a:cubicBezTo>
                  <a:cubicBezTo>
                    <a:pt x="6127" y="856"/>
                    <a:pt x="6181" y="824"/>
                    <a:pt x="6206" y="772"/>
                  </a:cubicBezTo>
                  <a:cubicBezTo>
                    <a:pt x="6241" y="702"/>
                    <a:pt x="6206" y="615"/>
                    <a:pt x="6136" y="580"/>
                  </a:cubicBezTo>
                  <a:cubicBezTo>
                    <a:pt x="5961" y="493"/>
                    <a:pt x="5769" y="405"/>
                    <a:pt x="5577" y="335"/>
                  </a:cubicBezTo>
                  <a:cubicBezTo>
                    <a:pt x="5558" y="326"/>
                    <a:pt x="5538" y="322"/>
                    <a:pt x="5518" y="322"/>
                  </a:cubicBezTo>
                  <a:close/>
                  <a:moveTo>
                    <a:pt x="1755" y="409"/>
                  </a:moveTo>
                  <a:cubicBezTo>
                    <a:pt x="1735" y="409"/>
                    <a:pt x="1715" y="413"/>
                    <a:pt x="1696" y="423"/>
                  </a:cubicBezTo>
                  <a:cubicBezTo>
                    <a:pt x="1504" y="510"/>
                    <a:pt x="1329" y="598"/>
                    <a:pt x="1154" y="720"/>
                  </a:cubicBezTo>
                  <a:cubicBezTo>
                    <a:pt x="1084" y="755"/>
                    <a:pt x="1067" y="842"/>
                    <a:pt x="1119" y="912"/>
                  </a:cubicBezTo>
                  <a:cubicBezTo>
                    <a:pt x="1142" y="959"/>
                    <a:pt x="1189" y="982"/>
                    <a:pt x="1238" y="982"/>
                  </a:cubicBezTo>
                  <a:cubicBezTo>
                    <a:pt x="1263" y="982"/>
                    <a:pt x="1288" y="976"/>
                    <a:pt x="1311" y="965"/>
                  </a:cubicBezTo>
                  <a:cubicBezTo>
                    <a:pt x="1469" y="860"/>
                    <a:pt x="1643" y="772"/>
                    <a:pt x="1818" y="685"/>
                  </a:cubicBezTo>
                  <a:cubicBezTo>
                    <a:pt x="1888" y="650"/>
                    <a:pt x="1923" y="563"/>
                    <a:pt x="1888" y="493"/>
                  </a:cubicBezTo>
                  <a:cubicBezTo>
                    <a:pt x="1863" y="442"/>
                    <a:pt x="1809" y="409"/>
                    <a:pt x="1755" y="409"/>
                  </a:cubicBezTo>
                  <a:close/>
                  <a:moveTo>
                    <a:pt x="6809" y="1067"/>
                  </a:moveTo>
                  <a:cubicBezTo>
                    <a:pt x="6767" y="1067"/>
                    <a:pt x="6724" y="1085"/>
                    <a:pt x="6696" y="1122"/>
                  </a:cubicBezTo>
                  <a:cubicBezTo>
                    <a:pt x="6643" y="1174"/>
                    <a:pt x="6661" y="1262"/>
                    <a:pt x="6713" y="1314"/>
                  </a:cubicBezTo>
                  <a:cubicBezTo>
                    <a:pt x="6783" y="1384"/>
                    <a:pt x="6853" y="1437"/>
                    <a:pt x="6923" y="1507"/>
                  </a:cubicBezTo>
                  <a:cubicBezTo>
                    <a:pt x="6949" y="1533"/>
                    <a:pt x="6984" y="1546"/>
                    <a:pt x="7021" y="1546"/>
                  </a:cubicBezTo>
                  <a:cubicBezTo>
                    <a:pt x="7058" y="1546"/>
                    <a:pt x="7098" y="1533"/>
                    <a:pt x="7133" y="1507"/>
                  </a:cubicBezTo>
                  <a:cubicBezTo>
                    <a:pt x="7185" y="1454"/>
                    <a:pt x="7185" y="1367"/>
                    <a:pt x="7133" y="1297"/>
                  </a:cubicBezTo>
                  <a:cubicBezTo>
                    <a:pt x="7063" y="1227"/>
                    <a:pt x="6975" y="1157"/>
                    <a:pt x="6905" y="1105"/>
                  </a:cubicBezTo>
                  <a:cubicBezTo>
                    <a:pt x="6881" y="1080"/>
                    <a:pt x="6845" y="1067"/>
                    <a:pt x="6809" y="1067"/>
                  </a:cubicBezTo>
                  <a:close/>
                  <a:moveTo>
                    <a:pt x="542" y="1258"/>
                  </a:moveTo>
                  <a:cubicBezTo>
                    <a:pt x="503" y="1258"/>
                    <a:pt x="463" y="1271"/>
                    <a:pt x="437" y="1297"/>
                  </a:cubicBezTo>
                  <a:cubicBezTo>
                    <a:pt x="297" y="1454"/>
                    <a:pt x="175" y="1612"/>
                    <a:pt x="53" y="1786"/>
                  </a:cubicBezTo>
                  <a:cubicBezTo>
                    <a:pt x="0" y="1839"/>
                    <a:pt x="18" y="1944"/>
                    <a:pt x="88" y="1979"/>
                  </a:cubicBezTo>
                  <a:cubicBezTo>
                    <a:pt x="115" y="1999"/>
                    <a:pt x="146" y="2009"/>
                    <a:pt x="174" y="2009"/>
                  </a:cubicBezTo>
                  <a:cubicBezTo>
                    <a:pt x="218" y="2009"/>
                    <a:pt x="259" y="1986"/>
                    <a:pt x="280" y="1944"/>
                  </a:cubicBezTo>
                  <a:cubicBezTo>
                    <a:pt x="402" y="1786"/>
                    <a:pt x="525" y="1646"/>
                    <a:pt x="647" y="1507"/>
                  </a:cubicBezTo>
                  <a:cubicBezTo>
                    <a:pt x="699" y="1437"/>
                    <a:pt x="699" y="1349"/>
                    <a:pt x="647" y="1297"/>
                  </a:cubicBezTo>
                  <a:cubicBezTo>
                    <a:pt x="621" y="1271"/>
                    <a:pt x="581" y="1258"/>
                    <a:pt x="542" y="125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23"/>
            <p:cNvSpPr/>
            <p:nvPr/>
          </p:nvSpPr>
          <p:spPr>
            <a:xfrm>
              <a:off x="4637775" y="2064950"/>
              <a:ext cx="178325" cy="178775"/>
            </a:xfrm>
            <a:custGeom>
              <a:avLst/>
              <a:gdLst/>
              <a:ahLst/>
              <a:cxnLst/>
              <a:rect l="l" t="t" r="r" b="b"/>
              <a:pathLst>
                <a:path w="7133" h="7151" extrusionOk="0">
                  <a:moveTo>
                    <a:pt x="3566" y="298"/>
                  </a:moveTo>
                  <a:cubicBezTo>
                    <a:pt x="4475" y="298"/>
                    <a:pt x="5297" y="665"/>
                    <a:pt x="5891" y="1260"/>
                  </a:cubicBezTo>
                  <a:cubicBezTo>
                    <a:pt x="6486" y="1854"/>
                    <a:pt x="6853" y="2676"/>
                    <a:pt x="6853" y="3585"/>
                  </a:cubicBezTo>
                  <a:cubicBezTo>
                    <a:pt x="6853" y="4494"/>
                    <a:pt x="6486" y="5298"/>
                    <a:pt x="5891" y="5892"/>
                  </a:cubicBezTo>
                  <a:cubicBezTo>
                    <a:pt x="5297" y="6487"/>
                    <a:pt x="4475" y="6854"/>
                    <a:pt x="3566" y="6854"/>
                  </a:cubicBezTo>
                  <a:cubicBezTo>
                    <a:pt x="2657" y="6854"/>
                    <a:pt x="1836" y="6487"/>
                    <a:pt x="1241" y="5892"/>
                  </a:cubicBezTo>
                  <a:cubicBezTo>
                    <a:pt x="647" y="5298"/>
                    <a:pt x="280" y="4494"/>
                    <a:pt x="280" y="3585"/>
                  </a:cubicBezTo>
                  <a:cubicBezTo>
                    <a:pt x="280" y="2676"/>
                    <a:pt x="647" y="1854"/>
                    <a:pt x="1241" y="1260"/>
                  </a:cubicBezTo>
                  <a:cubicBezTo>
                    <a:pt x="1836" y="665"/>
                    <a:pt x="2657" y="298"/>
                    <a:pt x="3566" y="298"/>
                  </a:cubicBezTo>
                  <a:close/>
                  <a:moveTo>
                    <a:pt x="3566" y="1"/>
                  </a:moveTo>
                  <a:cubicBezTo>
                    <a:pt x="1591" y="1"/>
                    <a:pt x="0" y="1609"/>
                    <a:pt x="0" y="3585"/>
                  </a:cubicBezTo>
                  <a:cubicBezTo>
                    <a:pt x="0" y="5560"/>
                    <a:pt x="1591" y="7151"/>
                    <a:pt x="3566" y="7151"/>
                  </a:cubicBezTo>
                  <a:cubicBezTo>
                    <a:pt x="5542" y="7151"/>
                    <a:pt x="7133" y="5560"/>
                    <a:pt x="7133" y="3585"/>
                  </a:cubicBezTo>
                  <a:cubicBezTo>
                    <a:pt x="7133" y="1609"/>
                    <a:pt x="5542" y="1"/>
                    <a:pt x="35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23"/>
            <p:cNvSpPr/>
            <p:nvPr/>
          </p:nvSpPr>
          <p:spPr>
            <a:xfrm>
              <a:off x="4636900" y="2149250"/>
              <a:ext cx="179650" cy="49475"/>
            </a:xfrm>
            <a:custGeom>
              <a:avLst/>
              <a:gdLst/>
              <a:ahLst/>
              <a:cxnLst/>
              <a:rect l="l" t="t" r="r" b="b"/>
              <a:pathLst>
                <a:path w="7186" h="1979" extrusionOk="0">
                  <a:moveTo>
                    <a:pt x="7012" y="0"/>
                  </a:moveTo>
                  <a:cubicBezTo>
                    <a:pt x="6972" y="0"/>
                    <a:pt x="6933" y="18"/>
                    <a:pt x="6905" y="55"/>
                  </a:cubicBezTo>
                  <a:cubicBezTo>
                    <a:pt x="6154" y="1034"/>
                    <a:pt x="4912" y="1559"/>
                    <a:pt x="3671" y="1664"/>
                  </a:cubicBezTo>
                  <a:cubicBezTo>
                    <a:pt x="3566" y="1681"/>
                    <a:pt x="3444" y="1681"/>
                    <a:pt x="3322" y="1681"/>
                  </a:cubicBezTo>
                  <a:cubicBezTo>
                    <a:pt x="2203" y="1681"/>
                    <a:pt x="1084" y="1244"/>
                    <a:pt x="262" y="492"/>
                  </a:cubicBezTo>
                  <a:cubicBezTo>
                    <a:pt x="238" y="468"/>
                    <a:pt x="206" y="455"/>
                    <a:pt x="174" y="455"/>
                  </a:cubicBezTo>
                  <a:cubicBezTo>
                    <a:pt x="136" y="455"/>
                    <a:pt x="98" y="472"/>
                    <a:pt x="70" y="510"/>
                  </a:cubicBezTo>
                  <a:cubicBezTo>
                    <a:pt x="0" y="562"/>
                    <a:pt x="18" y="650"/>
                    <a:pt x="70" y="702"/>
                  </a:cubicBezTo>
                  <a:cubicBezTo>
                    <a:pt x="944" y="1524"/>
                    <a:pt x="2133" y="1978"/>
                    <a:pt x="3322" y="1978"/>
                  </a:cubicBezTo>
                  <a:cubicBezTo>
                    <a:pt x="3444" y="1978"/>
                    <a:pt x="3584" y="1961"/>
                    <a:pt x="3706" y="1961"/>
                  </a:cubicBezTo>
                  <a:cubicBezTo>
                    <a:pt x="5000" y="1838"/>
                    <a:pt x="6328" y="1279"/>
                    <a:pt x="7133" y="230"/>
                  </a:cubicBezTo>
                  <a:cubicBezTo>
                    <a:pt x="7185" y="178"/>
                    <a:pt x="7185" y="73"/>
                    <a:pt x="7115" y="38"/>
                  </a:cubicBezTo>
                  <a:cubicBezTo>
                    <a:pt x="7083" y="14"/>
                    <a:pt x="7046" y="0"/>
                    <a:pt x="701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8" name="Google Shape;608;p23"/>
          <p:cNvGrpSpPr/>
          <p:nvPr/>
        </p:nvGrpSpPr>
        <p:grpSpPr>
          <a:xfrm rot="8932695" flipH="1">
            <a:off x="1381899" y="2491064"/>
            <a:ext cx="448214" cy="606624"/>
            <a:chOff x="5408700" y="2855000"/>
            <a:chExt cx="121525" cy="164475"/>
          </a:xfrm>
        </p:grpSpPr>
        <p:sp>
          <p:nvSpPr>
            <p:cNvPr id="609" name="Google Shape;609;p23"/>
            <p:cNvSpPr/>
            <p:nvPr/>
          </p:nvSpPr>
          <p:spPr>
            <a:xfrm>
              <a:off x="5408700" y="2970925"/>
              <a:ext cx="115400" cy="18975"/>
            </a:xfrm>
            <a:custGeom>
              <a:avLst/>
              <a:gdLst/>
              <a:ahLst/>
              <a:cxnLst/>
              <a:rect l="l" t="t" r="r" b="b"/>
              <a:pathLst>
                <a:path w="4616" h="759" extrusionOk="0">
                  <a:moveTo>
                    <a:pt x="2063" y="1"/>
                  </a:moveTo>
                  <a:cubicBezTo>
                    <a:pt x="1941" y="1"/>
                    <a:pt x="1836" y="18"/>
                    <a:pt x="1731" y="18"/>
                  </a:cubicBezTo>
                  <a:cubicBezTo>
                    <a:pt x="1644" y="36"/>
                    <a:pt x="1591" y="106"/>
                    <a:pt x="1591" y="176"/>
                  </a:cubicBezTo>
                  <a:cubicBezTo>
                    <a:pt x="1609" y="263"/>
                    <a:pt x="1678" y="315"/>
                    <a:pt x="1748" y="315"/>
                  </a:cubicBezTo>
                  <a:cubicBezTo>
                    <a:pt x="1853" y="298"/>
                    <a:pt x="1958" y="298"/>
                    <a:pt x="2063" y="298"/>
                  </a:cubicBezTo>
                  <a:cubicBezTo>
                    <a:pt x="2150" y="298"/>
                    <a:pt x="2203" y="228"/>
                    <a:pt x="2203" y="141"/>
                  </a:cubicBezTo>
                  <a:cubicBezTo>
                    <a:pt x="2203" y="71"/>
                    <a:pt x="2133" y="1"/>
                    <a:pt x="2063" y="1"/>
                  </a:cubicBezTo>
                  <a:close/>
                  <a:moveTo>
                    <a:pt x="2553" y="1"/>
                  </a:moveTo>
                  <a:cubicBezTo>
                    <a:pt x="2483" y="1"/>
                    <a:pt x="2413" y="71"/>
                    <a:pt x="2413" y="141"/>
                  </a:cubicBezTo>
                  <a:cubicBezTo>
                    <a:pt x="2395" y="228"/>
                    <a:pt x="2465" y="298"/>
                    <a:pt x="2535" y="298"/>
                  </a:cubicBezTo>
                  <a:cubicBezTo>
                    <a:pt x="2640" y="298"/>
                    <a:pt x="2762" y="315"/>
                    <a:pt x="2867" y="333"/>
                  </a:cubicBezTo>
                  <a:cubicBezTo>
                    <a:pt x="2937" y="333"/>
                    <a:pt x="3007" y="280"/>
                    <a:pt x="3025" y="193"/>
                  </a:cubicBezTo>
                  <a:cubicBezTo>
                    <a:pt x="3025" y="123"/>
                    <a:pt x="2972" y="53"/>
                    <a:pt x="2885" y="36"/>
                  </a:cubicBezTo>
                  <a:cubicBezTo>
                    <a:pt x="2780" y="18"/>
                    <a:pt x="2675" y="18"/>
                    <a:pt x="2553" y="1"/>
                  </a:cubicBezTo>
                  <a:close/>
                  <a:moveTo>
                    <a:pt x="1224" y="88"/>
                  </a:moveTo>
                  <a:cubicBezTo>
                    <a:pt x="1119" y="123"/>
                    <a:pt x="1014" y="141"/>
                    <a:pt x="892" y="176"/>
                  </a:cubicBezTo>
                  <a:cubicBezTo>
                    <a:pt x="822" y="193"/>
                    <a:pt x="769" y="263"/>
                    <a:pt x="787" y="350"/>
                  </a:cubicBezTo>
                  <a:cubicBezTo>
                    <a:pt x="817" y="411"/>
                    <a:pt x="874" y="459"/>
                    <a:pt x="946" y="459"/>
                  </a:cubicBezTo>
                  <a:cubicBezTo>
                    <a:pt x="957" y="459"/>
                    <a:pt x="968" y="458"/>
                    <a:pt x="979" y="455"/>
                  </a:cubicBezTo>
                  <a:cubicBezTo>
                    <a:pt x="1067" y="420"/>
                    <a:pt x="1172" y="403"/>
                    <a:pt x="1276" y="385"/>
                  </a:cubicBezTo>
                  <a:cubicBezTo>
                    <a:pt x="1364" y="368"/>
                    <a:pt x="1416" y="298"/>
                    <a:pt x="1399" y="210"/>
                  </a:cubicBezTo>
                  <a:cubicBezTo>
                    <a:pt x="1381" y="141"/>
                    <a:pt x="1311" y="88"/>
                    <a:pt x="1224" y="88"/>
                  </a:cubicBezTo>
                  <a:close/>
                  <a:moveTo>
                    <a:pt x="3358" y="120"/>
                  </a:moveTo>
                  <a:cubicBezTo>
                    <a:pt x="3287" y="120"/>
                    <a:pt x="3232" y="167"/>
                    <a:pt x="3217" y="228"/>
                  </a:cubicBezTo>
                  <a:cubicBezTo>
                    <a:pt x="3199" y="315"/>
                    <a:pt x="3252" y="385"/>
                    <a:pt x="3322" y="403"/>
                  </a:cubicBezTo>
                  <a:cubicBezTo>
                    <a:pt x="3427" y="420"/>
                    <a:pt x="3532" y="455"/>
                    <a:pt x="3636" y="473"/>
                  </a:cubicBezTo>
                  <a:cubicBezTo>
                    <a:pt x="3651" y="480"/>
                    <a:pt x="3667" y="484"/>
                    <a:pt x="3683" y="484"/>
                  </a:cubicBezTo>
                  <a:cubicBezTo>
                    <a:pt x="3740" y="484"/>
                    <a:pt x="3797" y="437"/>
                    <a:pt x="3811" y="368"/>
                  </a:cubicBezTo>
                  <a:cubicBezTo>
                    <a:pt x="3829" y="298"/>
                    <a:pt x="3794" y="210"/>
                    <a:pt x="3706" y="193"/>
                  </a:cubicBezTo>
                  <a:cubicBezTo>
                    <a:pt x="3601" y="176"/>
                    <a:pt x="3497" y="141"/>
                    <a:pt x="3392" y="123"/>
                  </a:cubicBezTo>
                  <a:cubicBezTo>
                    <a:pt x="3380" y="121"/>
                    <a:pt x="3369" y="120"/>
                    <a:pt x="3358" y="120"/>
                  </a:cubicBezTo>
                  <a:close/>
                  <a:moveTo>
                    <a:pt x="457" y="311"/>
                  </a:moveTo>
                  <a:cubicBezTo>
                    <a:pt x="444" y="311"/>
                    <a:pt x="432" y="312"/>
                    <a:pt x="420" y="315"/>
                  </a:cubicBezTo>
                  <a:cubicBezTo>
                    <a:pt x="315" y="368"/>
                    <a:pt x="210" y="403"/>
                    <a:pt x="105" y="455"/>
                  </a:cubicBezTo>
                  <a:cubicBezTo>
                    <a:pt x="35" y="490"/>
                    <a:pt x="0" y="578"/>
                    <a:pt x="35" y="648"/>
                  </a:cubicBezTo>
                  <a:cubicBezTo>
                    <a:pt x="61" y="699"/>
                    <a:pt x="115" y="731"/>
                    <a:pt x="169" y="731"/>
                  </a:cubicBezTo>
                  <a:cubicBezTo>
                    <a:pt x="189" y="731"/>
                    <a:pt x="209" y="727"/>
                    <a:pt x="228" y="717"/>
                  </a:cubicBezTo>
                  <a:cubicBezTo>
                    <a:pt x="332" y="665"/>
                    <a:pt x="420" y="630"/>
                    <a:pt x="525" y="595"/>
                  </a:cubicBezTo>
                  <a:cubicBezTo>
                    <a:pt x="595" y="560"/>
                    <a:pt x="630" y="490"/>
                    <a:pt x="612" y="403"/>
                  </a:cubicBezTo>
                  <a:cubicBezTo>
                    <a:pt x="583" y="345"/>
                    <a:pt x="518" y="311"/>
                    <a:pt x="457" y="311"/>
                  </a:cubicBezTo>
                  <a:close/>
                  <a:moveTo>
                    <a:pt x="4141" y="339"/>
                  </a:moveTo>
                  <a:cubicBezTo>
                    <a:pt x="4079" y="339"/>
                    <a:pt x="4031" y="383"/>
                    <a:pt x="4004" y="438"/>
                  </a:cubicBezTo>
                  <a:cubicBezTo>
                    <a:pt x="3969" y="508"/>
                    <a:pt x="4021" y="595"/>
                    <a:pt x="4091" y="630"/>
                  </a:cubicBezTo>
                  <a:cubicBezTo>
                    <a:pt x="4196" y="665"/>
                    <a:pt x="4283" y="700"/>
                    <a:pt x="4388" y="752"/>
                  </a:cubicBezTo>
                  <a:cubicBezTo>
                    <a:pt x="4404" y="756"/>
                    <a:pt x="4420" y="758"/>
                    <a:pt x="4437" y="758"/>
                  </a:cubicBezTo>
                  <a:cubicBezTo>
                    <a:pt x="4495" y="758"/>
                    <a:pt x="4553" y="733"/>
                    <a:pt x="4580" y="665"/>
                  </a:cubicBezTo>
                  <a:cubicBezTo>
                    <a:pt x="4615" y="595"/>
                    <a:pt x="4580" y="508"/>
                    <a:pt x="4510" y="473"/>
                  </a:cubicBezTo>
                  <a:cubicBezTo>
                    <a:pt x="4406" y="438"/>
                    <a:pt x="4301" y="385"/>
                    <a:pt x="4196" y="350"/>
                  </a:cubicBezTo>
                  <a:cubicBezTo>
                    <a:pt x="4177" y="343"/>
                    <a:pt x="4158" y="339"/>
                    <a:pt x="4141" y="33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23"/>
            <p:cNvSpPr/>
            <p:nvPr/>
          </p:nvSpPr>
          <p:spPr>
            <a:xfrm>
              <a:off x="5409125" y="2855000"/>
              <a:ext cx="121100" cy="164475"/>
            </a:xfrm>
            <a:custGeom>
              <a:avLst/>
              <a:gdLst/>
              <a:ahLst/>
              <a:cxnLst/>
              <a:rect l="l" t="t" r="r" b="b"/>
              <a:pathLst>
                <a:path w="4844" h="6579" extrusionOk="0">
                  <a:moveTo>
                    <a:pt x="1949" y="526"/>
                  </a:moveTo>
                  <a:lnTo>
                    <a:pt x="4519" y="5358"/>
                  </a:lnTo>
                  <a:lnTo>
                    <a:pt x="4519" y="5358"/>
                  </a:lnTo>
                  <a:cubicBezTo>
                    <a:pt x="4010" y="5942"/>
                    <a:pt x="3238" y="6281"/>
                    <a:pt x="2466" y="6281"/>
                  </a:cubicBezTo>
                  <a:lnTo>
                    <a:pt x="2378" y="6281"/>
                  </a:lnTo>
                  <a:cubicBezTo>
                    <a:pt x="1580" y="6264"/>
                    <a:pt x="797" y="5834"/>
                    <a:pt x="305" y="5200"/>
                  </a:cubicBezTo>
                  <a:lnTo>
                    <a:pt x="305" y="5200"/>
                  </a:lnTo>
                  <a:cubicBezTo>
                    <a:pt x="883" y="3591"/>
                    <a:pt x="1418" y="2056"/>
                    <a:pt x="1949" y="526"/>
                  </a:cubicBezTo>
                  <a:close/>
                  <a:moveTo>
                    <a:pt x="1934" y="1"/>
                  </a:moveTo>
                  <a:cubicBezTo>
                    <a:pt x="1925" y="1"/>
                    <a:pt x="1916" y="2"/>
                    <a:pt x="1906" y="5"/>
                  </a:cubicBezTo>
                  <a:cubicBezTo>
                    <a:pt x="1854" y="5"/>
                    <a:pt x="1801" y="40"/>
                    <a:pt x="1784" y="93"/>
                  </a:cubicBezTo>
                  <a:cubicBezTo>
                    <a:pt x="1207" y="1753"/>
                    <a:pt x="630" y="3414"/>
                    <a:pt x="18" y="5180"/>
                  </a:cubicBezTo>
                  <a:cubicBezTo>
                    <a:pt x="1" y="5215"/>
                    <a:pt x="1" y="5267"/>
                    <a:pt x="36" y="5302"/>
                  </a:cubicBezTo>
                  <a:cubicBezTo>
                    <a:pt x="560" y="6054"/>
                    <a:pt x="1452" y="6543"/>
                    <a:pt x="2378" y="6578"/>
                  </a:cubicBezTo>
                  <a:lnTo>
                    <a:pt x="2466" y="6578"/>
                  </a:lnTo>
                  <a:cubicBezTo>
                    <a:pt x="3357" y="6578"/>
                    <a:pt x="4249" y="6159"/>
                    <a:pt x="4808" y="5459"/>
                  </a:cubicBezTo>
                  <a:cubicBezTo>
                    <a:pt x="4843" y="5424"/>
                    <a:pt x="4843" y="5354"/>
                    <a:pt x="4808" y="5302"/>
                  </a:cubicBezTo>
                  <a:lnTo>
                    <a:pt x="2046" y="75"/>
                  </a:lnTo>
                  <a:cubicBezTo>
                    <a:pt x="2017" y="32"/>
                    <a:pt x="1977" y="1"/>
                    <a:pt x="193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11" name="Google Shape;611;p23"/>
          <p:cNvSpPr/>
          <p:nvPr/>
        </p:nvSpPr>
        <p:spPr>
          <a:xfrm flipH="1">
            <a:off x="-534915" y="-525775"/>
            <a:ext cx="5454775" cy="4923225"/>
          </a:xfrm>
          <a:custGeom>
            <a:avLst/>
            <a:gdLst/>
            <a:ahLst/>
            <a:cxnLst/>
            <a:rect l="l" t="t" r="r" b="b"/>
            <a:pathLst>
              <a:path w="218191" h="196929" extrusionOk="0">
                <a:moveTo>
                  <a:pt x="0" y="0"/>
                </a:moveTo>
                <a:cubicBezTo>
                  <a:pt x="4902" y="9805"/>
                  <a:pt x="21468" y="4723"/>
                  <a:pt x="32385" y="5715"/>
                </a:cubicBezTo>
                <a:cubicBezTo>
                  <a:pt x="47766" y="7113"/>
                  <a:pt x="66487" y="18046"/>
                  <a:pt x="69723" y="33147"/>
                </a:cubicBezTo>
                <a:cubicBezTo>
                  <a:pt x="70788" y="38117"/>
                  <a:pt x="70523" y="45186"/>
                  <a:pt x="66294" y="48006"/>
                </a:cubicBezTo>
                <a:cubicBezTo>
                  <a:pt x="61256" y="51365"/>
                  <a:pt x="54009" y="53303"/>
                  <a:pt x="48387" y="51054"/>
                </a:cubicBezTo>
                <a:cubicBezTo>
                  <a:pt x="42286" y="48614"/>
                  <a:pt x="37238" y="42513"/>
                  <a:pt x="35433" y="36195"/>
                </a:cubicBezTo>
                <a:cubicBezTo>
                  <a:pt x="33798" y="30471"/>
                  <a:pt x="39596" y="22902"/>
                  <a:pt x="45339" y="21336"/>
                </a:cubicBezTo>
                <a:cubicBezTo>
                  <a:pt x="53441" y="19126"/>
                  <a:pt x="62585" y="24633"/>
                  <a:pt x="68961" y="30099"/>
                </a:cubicBezTo>
                <a:cubicBezTo>
                  <a:pt x="76085" y="36205"/>
                  <a:pt x="84758" y="42674"/>
                  <a:pt x="86868" y="51816"/>
                </a:cubicBezTo>
                <a:cubicBezTo>
                  <a:pt x="88067" y="57013"/>
                  <a:pt x="88333" y="62689"/>
                  <a:pt x="86868" y="67818"/>
                </a:cubicBezTo>
                <a:cubicBezTo>
                  <a:pt x="85533" y="72492"/>
                  <a:pt x="80841" y="75568"/>
                  <a:pt x="78867" y="80010"/>
                </a:cubicBezTo>
                <a:cubicBezTo>
                  <a:pt x="76677" y="84936"/>
                  <a:pt x="78572" y="92641"/>
                  <a:pt x="83058" y="95631"/>
                </a:cubicBezTo>
                <a:cubicBezTo>
                  <a:pt x="88042" y="98954"/>
                  <a:pt x="94974" y="97155"/>
                  <a:pt x="100965" y="97155"/>
                </a:cubicBezTo>
                <a:cubicBezTo>
                  <a:pt x="115246" y="97155"/>
                  <a:pt x="129301" y="93331"/>
                  <a:pt x="143256" y="90297"/>
                </a:cubicBezTo>
                <a:cubicBezTo>
                  <a:pt x="151154" y="88580"/>
                  <a:pt x="162410" y="87260"/>
                  <a:pt x="167259" y="93726"/>
                </a:cubicBezTo>
                <a:cubicBezTo>
                  <a:pt x="172996" y="101375"/>
                  <a:pt x="174289" y="111693"/>
                  <a:pt x="175641" y="121158"/>
                </a:cubicBezTo>
                <a:cubicBezTo>
                  <a:pt x="177407" y="133520"/>
                  <a:pt x="179018" y="147788"/>
                  <a:pt x="172593" y="158496"/>
                </a:cubicBezTo>
                <a:cubicBezTo>
                  <a:pt x="168894" y="164661"/>
                  <a:pt x="161675" y="168237"/>
                  <a:pt x="155067" y="171069"/>
                </a:cubicBezTo>
                <a:cubicBezTo>
                  <a:pt x="150508" y="173023"/>
                  <a:pt x="144716" y="177249"/>
                  <a:pt x="140589" y="174498"/>
                </a:cubicBezTo>
                <a:cubicBezTo>
                  <a:pt x="134078" y="170158"/>
                  <a:pt x="130915" y="158149"/>
                  <a:pt x="135255" y="151638"/>
                </a:cubicBezTo>
                <a:cubicBezTo>
                  <a:pt x="141100" y="142870"/>
                  <a:pt x="159115" y="150620"/>
                  <a:pt x="166116" y="158496"/>
                </a:cubicBezTo>
                <a:cubicBezTo>
                  <a:pt x="174354" y="167764"/>
                  <a:pt x="175992" y="182860"/>
                  <a:pt x="186309" y="189738"/>
                </a:cubicBezTo>
                <a:cubicBezTo>
                  <a:pt x="193538" y="194557"/>
                  <a:pt x="202854" y="197825"/>
                  <a:pt x="211455" y="196596"/>
                </a:cubicBezTo>
                <a:cubicBezTo>
                  <a:pt x="214212" y="196202"/>
                  <a:pt x="220042" y="192127"/>
                  <a:pt x="217551" y="190881"/>
                </a:cubicBezTo>
              </a:path>
            </a:pathLst>
          </a:custGeom>
          <a:noFill/>
          <a:ln w="28575" cap="flat" cmpd="sng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8_1">
    <p:bg>
      <p:bgPr>
        <a:solidFill>
          <a:schemeClr val="dk2"/>
        </a:solidFill>
        <a:effectLst/>
      </p:bgPr>
    </p:bg>
    <p:spTree>
      <p:nvGrpSpPr>
        <p:cNvPr id="1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24"/>
          <p:cNvSpPr txBox="1">
            <a:spLocks noGrp="1"/>
          </p:cNvSpPr>
          <p:nvPr>
            <p:ph type="title"/>
          </p:nvPr>
        </p:nvSpPr>
        <p:spPr>
          <a:xfrm>
            <a:off x="2333550" y="1411821"/>
            <a:ext cx="4476900" cy="1016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>
                <a:highlight>
                  <a:schemeClr val="accent1"/>
                </a:highlight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614" name="Google Shape;614;p24"/>
          <p:cNvSpPr txBox="1">
            <a:spLocks noGrp="1"/>
          </p:cNvSpPr>
          <p:nvPr>
            <p:ph type="subTitle" idx="1"/>
          </p:nvPr>
        </p:nvSpPr>
        <p:spPr>
          <a:xfrm>
            <a:off x="2545800" y="2776125"/>
            <a:ext cx="4052400" cy="54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615" name="Google Shape;615;p24"/>
          <p:cNvGrpSpPr/>
          <p:nvPr/>
        </p:nvGrpSpPr>
        <p:grpSpPr>
          <a:xfrm flipH="1">
            <a:off x="-49870" y="4164535"/>
            <a:ext cx="1023323" cy="1094037"/>
            <a:chOff x="319900" y="315700"/>
            <a:chExt cx="342123" cy="365691"/>
          </a:xfrm>
        </p:grpSpPr>
        <p:sp>
          <p:nvSpPr>
            <p:cNvPr id="616" name="Google Shape;616;p24"/>
            <p:cNvSpPr/>
            <p:nvPr/>
          </p:nvSpPr>
          <p:spPr>
            <a:xfrm>
              <a:off x="382769" y="392213"/>
              <a:ext cx="92158" cy="289177"/>
            </a:xfrm>
            <a:custGeom>
              <a:avLst/>
              <a:gdLst/>
              <a:ahLst/>
              <a:cxnLst/>
              <a:rect l="l" t="t" r="r" b="b"/>
              <a:pathLst>
                <a:path w="2256" h="7079" extrusionOk="0">
                  <a:moveTo>
                    <a:pt x="674" y="0"/>
                  </a:moveTo>
                  <a:cubicBezTo>
                    <a:pt x="660" y="0"/>
                    <a:pt x="645" y="2"/>
                    <a:pt x="630" y="5"/>
                  </a:cubicBezTo>
                  <a:cubicBezTo>
                    <a:pt x="560" y="22"/>
                    <a:pt x="525" y="109"/>
                    <a:pt x="542" y="179"/>
                  </a:cubicBezTo>
                  <a:lnTo>
                    <a:pt x="699" y="739"/>
                  </a:lnTo>
                  <a:cubicBezTo>
                    <a:pt x="727" y="793"/>
                    <a:pt x="775" y="837"/>
                    <a:pt x="837" y="837"/>
                  </a:cubicBezTo>
                  <a:cubicBezTo>
                    <a:pt x="854" y="837"/>
                    <a:pt x="873" y="834"/>
                    <a:pt x="892" y="826"/>
                  </a:cubicBezTo>
                  <a:cubicBezTo>
                    <a:pt x="962" y="809"/>
                    <a:pt x="1014" y="721"/>
                    <a:pt x="979" y="651"/>
                  </a:cubicBezTo>
                  <a:lnTo>
                    <a:pt x="822" y="92"/>
                  </a:lnTo>
                  <a:cubicBezTo>
                    <a:pt x="807" y="34"/>
                    <a:pt x="745" y="0"/>
                    <a:pt x="674" y="0"/>
                  </a:cubicBezTo>
                  <a:close/>
                  <a:moveTo>
                    <a:pt x="1083" y="1365"/>
                  </a:moveTo>
                  <a:cubicBezTo>
                    <a:pt x="1072" y="1365"/>
                    <a:pt x="1061" y="1366"/>
                    <a:pt x="1049" y="1368"/>
                  </a:cubicBezTo>
                  <a:cubicBezTo>
                    <a:pt x="979" y="1403"/>
                    <a:pt x="927" y="1473"/>
                    <a:pt x="962" y="1560"/>
                  </a:cubicBezTo>
                  <a:lnTo>
                    <a:pt x="1119" y="2102"/>
                  </a:lnTo>
                  <a:cubicBezTo>
                    <a:pt x="1148" y="2175"/>
                    <a:pt x="1202" y="2212"/>
                    <a:pt x="1269" y="2212"/>
                  </a:cubicBezTo>
                  <a:cubicBezTo>
                    <a:pt x="1283" y="2212"/>
                    <a:pt x="1297" y="2210"/>
                    <a:pt x="1311" y="2207"/>
                  </a:cubicBezTo>
                  <a:cubicBezTo>
                    <a:pt x="1381" y="2172"/>
                    <a:pt x="1434" y="2102"/>
                    <a:pt x="1399" y="2015"/>
                  </a:cubicBezTo>
                  <a:lnTo>
                    <a:pt x="1241" y="1473"/>
                  </a:lnTo>
                  <a:cubicBezTo>
                    <a:pt x="1211" y="1412"/>
                    <a:pt x="1154" y="1365"/>
                    <a:pt x="1083" y="1365"/>
                  </a:cubicBezTo>
                  <a:close/>
                  <a:moveTo>
                    <a:pt x="1511" y="2745"/>
                  </a:moveTo>
                  <a:cubicBezTo>
                    <a:pt x="1497" y="2745"/>
                    <a:pt x="1483" y="2746"/>
                    <a:pt x="1469" y="2749"/>
                  </a:cubicBezTo>
                  <a:cubicBezTo>
                    <a:pt x="1399" y="2767"/>
                    <a:pt x="1346" y="2854"/>
                    <a:pt x="1381" y="2924"/>
                  </a:cubicBezTo>
                  <a:lnTo>
                    <a:pt x="1539" y="3483"/>
                  </a:lnTo>
                  <a:cubicBezTo>
                    <a:pt x="1566" y="3538"/>
                    <a:pt x="1614" y="3582"/>
                    <a:pt x="1676" y="3582"/>
                  </a:cubicBezTo>
                  <a:cubicBezTo>
                    <a:pt x="1693" y="3582"/>
                    <a:pt x="1712" y="3578"/>
                    <a:pt x="1731" y="3571"/>
                  </a:cubicBezTo>
                  <a:cubicBezTo>
                    <a:pt x="1801" y="3553"/>
                    <a:pt x="1853" y="3466"/>
                    <a:pt x="1818" y="3396"/>
                  </a:cubicBezTo>
                  <a:lnTo>
                    <a:pt x="1661" y="2854"/>
                  </a:lnTo>
                  <a:cubicBezTo>
                    <a:pt x="1632" y="2781"/>
                    <a:pt x="1578" y="2745"/>
                    <a:pt x="1511" y="2745"/>
                  </a:cubicBezTo>
                  <a:close/>
                  <a:moveTo>
                    <a:pt x="1943" y="4119"/>
                  </a:moveTo>
                  <a:cubicBezTo>
                    <a:pt x="1926" y="4119"/>
                    <a:pt x="1907" y="4123"/>
                    <a:pt x="1888" y="4130"/>
                  </a:cubicBezTo>
                  <a:cubicBezTo>
                    <a:pt x="1818" y="4148"/>
                    <a:pt x="1766" y="4235"/>
                    <a:pt x="1801" y="4305"/>
                  </a:cubicBezTo>
                  <a:lnTo>
                    <a:pt x="1947" y="4809"/>
                  </a:lnTo>
                  <a:lnTo>
                    <a:pt x="1947" y="4809"/>
                  </a:lnTo>
                  <a:cubicBezTo>
                    <a:pt x="1946" y="4849"/>
                    <a:pt x="1965" y="4888"/>
                    <a:pt x="1993" y="4917"/>
                  </a:cubicBezTo>
                  <a:cubicBezTo>
                    <a:pt x="2019" y="4943"/>
                    <a:pt x="2059" y="4956"/>
                    <a:pt x="2098" y="4956"/>
                  </a:cubicBezTo>
                  <a:cubicBezTo>
                    <a:pt x="2137" y="4956"/>
                    <a:pt x="2177" y="4943"/>
                    <a:pt x="2203" y="4917"/>
                  </a:cubicBezTo>
                  <a:lnTo>
                    <a:pt x="2203" y="4899"/>
                  </a:lnTo>
                  <a:cubicBezTo>
                    <a:pt x="2238" y="4864"/>
                    <a:pt x="2255" y="4812"/>
                    <a:pt x="2238" y="4760"/>
                  </a:cubicBezTo>
                  <a:lnTo>
                    <a:pt x="2080" y="4218"/>
                  </a:lnTo>
                  <a:cubicBezTo>
                    <a:pt x="2053" y="4163"/>
                    <a:pt x="2005" y="4119"/>
                    <a:pt x="1943" y="4119"/>
                  </a:cubicBezTo>
                  <a:close/>
                  <a:moveTo>
                    <a:pt x="1512" y="5299"/>
                  </a:moveTo>
                  <a:cubicBezTo>
                    <a:pt x="1470" y="5299"/>
                    <a:pt x="1427" y="5316"/>
                    <a:pt x="1399" y="5354"/>
                  </a:cubicBezTo>
                  <a:lnTo>
                    <a:pt x="1014" y="5773"/>
                  </a:lnTo>
                  <a:cubicBezTo>
                    <a:pt x="962" y="5826"/>
                    <a:pt x="962" y="5931"/>
                    <a:pt x="1032" y="5983"/>
                  </a:cubicBezTo>
                  <a:cubicBezTo>
                    <a:pt x="1056" y="6008"/>
                    <a:pt x="1088" y="6021"/>
                    <a:pt x="1120" y="6021"/>
                  </a:cubicBezTo>
                  <a:cubicBezTo>
                    <a:pt x="1158" y="6021"/>
                    <a:pt x="1196" y="6003"/>
                    <a:pt x="1224" y="5966"/>
                  </a:cubicBezTo>
                  <a:lnTo>
                    <a:pt x="1626" y="5546"/>
                  </a:lnTo>
                  <a:cubicBezTo>
                    <a:pt x="1678" y="5494"/>
                    <a:pt x="1661" y="5389"/>
                    <a:pt x="1609" y="5336"/>
                  </a:cubicBezTo>
                  <a:cubicBezTo>
                    <a:pt x="1584" y="5312"/>
                    <a:pt x="1549" y="5299"/>
                    <a:pt x="1512" y="5299"/>
                  </a:cubicBezTo>
                  <a:close/>
                  <a:moveTo>
                    <a:pt x="536" y="6363"/>
                  </a:moveTo>
                  <a:cubicBezTo>
                    <a:pt x="498" y="6363"/>
                    <a:pt x="463" y="6377"/>
                    <a:pt x="437" y="6403"/>
                  </a:cubicBezTo>
                  <a:lnTo>
                    <a:pt x="53" y="6840"/>
                  </a:lnTo>
                  <a:cubicBezTo>
                    <a:pt x="0" y="6892"/>
                    <a:pt x="0" y="6980"/>
                    <a:pt x="53" y="7032"/>
                  </a:cubicBezTo>
                  <a:cubicBezTo>
                    <a:pt x="85" y="7065"/>
                    <a:pt x="121" y="7078"/>
                    <a:pt x="156" y="7078"/>
                  </a:cubicBezTo>
                  <a:cubicBezTo>
                    <a:pt x="196" y="7078"/>
                    <a:pt x="234" y="7060"/>
                    <a:pt x="262" y="7032"/>
                  </a:cubicBezTo>
                  <a:lnTo>
                    <a:pt x="647" y="6613"/>
                  </a:lnTo>
                  <a:cubicBezTo>
                    <a:pt x="699" y="6543"/>
                    <a:pt x="699" y="6455"/>
                    <a:pt x="647" y="6403"/>
                  </a:cubicBezTo>
                  <a:cubicBezTo>
                    <a:pt x="612" y="6377"/>
                    <a:pt x="573" y="6363"/>
                    <a:pt x="536" y="636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24"/>
            <p:cNvSpPr/>
            <p:nvPr/>
          </p:nvSpPr>
          <p:spPr>
            <a:xfrm>
              <a:off x="462020" y="523344"/>
              <a:ext cx="200002" cy="71324"/>
            </a:xfrm>
            <a:custGeom>
              <a:avLst/>
              <a:gdLst/>
              <a:ahLst/>
              <a:cxnLst/>
              <a:rect l="l" t="t" r="r" b="b"/>
              <a:pathLst>
                <a:path w="4896" h="1746" extrusionOk="0">
                  <a:moveTo>
                    <a:pt x="4751" y="0"/>
                  </a:moveTo>
                  <a:cubicBezTo>
                    <a:pt x="4735" y="0"/>
                    <a:pt x="4718" y="3"/>
                    <a:pt x="4703" y="11"/>
                  </a:cubicBezTo>
                  <a:lnTo>
                    <a:pt x="4144" y="186"/>
                  </a:lnTo>
                  <a:cubicBezTo>
                    <a:pt x="4074" y="203"/>
                    <a:pt x="4021" y="291"/>
                    <a:pt x="4056" y="361"/>
                  </a:cubicBezTo>
                  <a:cubicBezTo>
                    <a:pt x="4072" y="422"/>
                    <a:pt x="4139" y="469"/>
                    <a:pt x="4203" y="469"/>
                  </a:cubicBezTo>
                  <a:cubicBezTo>
                    <a:pt x="4212" y="469"/>
                    <a:pt x="4222" y="468"/>
                    <a:pt x="4231" y="466"/>
                  </a:cubicBezTo>
                  <a:lnTo>
                    <a:pt x="4791" y="291"/>
                  </a:lnTo>
                  <a:cubicBezTo>
                    <a:pt x="4860" y="256"/>
                    <a:pt x="4895" y="186"/>
                    <a:pt x="4878" y="99"/>
                  </a:cubicBezTo>
                  <a:cubicBezTo>
                    <a:pt x="4864" y="44"/>
                    <a:pt x="4808" y="0"/>
                    <a:pt x="4751" y="0"/>
                  </a:cubicBezTo>
                  <a:close/>
                  <a:moveTo>
                    <a:pt x="3356" y="427"/>
                  </a:moveTo>
                  <a:cubicBezTo>
                    <a:pt x="3345" y="427"/>
                    <a:pt x="3334" y="428"/>
                    <a:pt x="3322" y="431"/>
                  </a:cubicBezTo>
                  <a:lnTo>
                    <a:pt x="2780" y="606"/>
                  </a:lnTo>
                  <a:cubicBezTo>
                    <a:pt x="2710" y="640"/>
                    <a:pt x="2658" y="710"/>
                    <a:pt x="2693" y="798"/>
                  </a:cubicBezTo>
                  <a:cubicBezTo>
                    <a:pt x="2706" y="852"/>
                    <a:pt x="2763" y="896"/>
                    <a:pt x="2820" y="896"/>
                  </a:cubicBezTo>
                  <a:cubicBezTo>
                    <a:pt x="2836" y="896"/>
                    <a:pt x="2852" y="893"/>
                    <a:pt x="2868" y="885"/>
                  </a:cubicBezTo>
                  <a:lnTo>
                    <a:pt x="3410" y="710"/>
                  </a:lnTo>
                  <a:cubicBezTo>
                    <a:pt x="3497" y="693"/>
                    <a:pt x="3532" y="606"/>
                    <a:pt x="3514" y="536"/>
                  </a:cubicBezTo>
                  <a:cubicBezTo>
                    <a:pt x="3484" y="475"/>
                    <a:pt x="3427" y="427"/>
                    <a:pt x="3356" y="427"/>
                  </a:cubicBezTo>
                  <a:close/>
                  <a:moveTo>
                    <a:pt x="1995" y="863"/>
                  </a:moveTo>
                  <a:cubicBezTo>
                    <a:pt x="1982" y="863"/>
                    <a:pt x="1970" y="865"/>
                    <a:pt x="1959" y="868"/>
                  </a:cubicBezTo>
                  <a:lnTo>
                    <a:pt x="1417" y="1043"/>
                  </a:lnTo>
                  <a:cubicBezTo>
                    <a:pt x="1329" y="1078"/>
                    <a:pt x="1294" y="1147"/>
                    <a:pt x="1312" y="1235"/>
                  </a:cubicBezTo>
                  <a:cubicBezTo>
                    <a:pt x="1341" y="1293"/>
                    <a:pt x="1394" y="1327"/>
                    <a:pt x="1461" y="1327"/>
                  </a:cubicBezTo>
                  <a:cubicBezTo>
                    <a:pt x="1475" y="1327"/>
                    <a:pt x="1489" y="1325"/>
                    <a:pt x="1504" y="1322"/>
                  </a:cubicBezTo>
                  <a:lnTo>
                    <a:pt x="2046" y="1147"/>
                  </a:lnTo>
                  <a:cubicBezTo>
                    <a:pt x="2116" y="1130"/>
                    <a:pt x="2168" y="1043"/>
                    <a:pt x="2133" y="973"/>
                  </a:cubicBezTo>
                  <a:cubicBezTo>
                    <a:pt x="2119" y="900"/>
                    <a:pt x="2056" y="863"/>
                    <a:pt x="1995" y="863"/>
                  </a:cubicBezTo>
                  <a:close/>
                  <a:moveTo>
                    <a:pt x="632" y="1300"/>
                  </a:moveTo>
                  <a:cubicBezTo>
                    <a:pt x="620" y="1300"/>
                    <a:pt x="607" y="1302"/>
                    <a:pt x="595" y="1305"/>
                  </a:cubicBezTo>
                  <a:lnTo>
                    <a:pt x="106" y="1462"/>
                  </a:lnTo>
                  <a:cubicBezTo>
                    <a:pt x="36" y="1480"/>
                    <a:pt x="1" y="1567"/>
                    <a:pt x="18" y="1637"/>
                  </a:cubicBezTo>
                  <a:cubicBezTo>
                    <a:pt x="33" y="1698"/>
                    <a:pt x="101" y="1745"/>
                    <a:pt x="176" y="1745"/>
                  </a:cubicBezTo>
                  <a:cubicBezTo>
                    <a:pt x="187" y="1745"/>
                    <a:pt x="199" y="1744"/>
                    <a:pt x="210" y="1742"/>
                  </a:cubicBezTo>
                  <a:lnTo>
                    <a:pt x="682" y="1584"/>
                  </a:lnTo>
                  <a:cubicBezTo>
                    <a:pt x="752" y="1567"/>
                    <a:pt x="787" y="1480"/>
                    <a:pt x="770" y="1392"/>
                  </a:cubicBezTo>
                  <a:cubicBezTo>
                    <a:pt x="755" y="1334"/>
                    <a:pt x="693" y="1300"/>
                    <a:pt x="632" y="130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24"/>
            <p:cNvSpPr/>
            <p:nvPr/>
          </p:nvSpPr>
          <p:spPr>
            <a:xfrm>
              <a:off x="319900" y="397361"/>
              <a:ext cx="283540" cy="284030"/>
            </a:xfrm>
            <a:custGeom>
              <a:avLst/>
              <a:gdLst/>
              <a:ahLst/>
              <a:cxnLst/>
              <a:rect l="l" t="t" r="r" b="b"/>
              <a:pathLst>
                <a:path w="6941" h="6953" extrusionOk="0">
                  <a:moveTo>
                    <a:pt x="5298" y="333"/>
                  </a:moveTo>
                  <a:lnTo>
                    <a:pt x="6609" y="5280"/>
                  </a:lnTo>
                  <a:lnTo>
                    <a:pt x="1801" y="6626"/>
                  </a:lnTo>
                  <a:lnTo>
                    <a:pt x="327" y="1848"/>
                  </a:lnTo>
                  <a:lnTo>
                    <a:pt x="327" y="1848"/>
                  </a:lnTo>
                  <a:lnTo>
                    <a:pt x="5298" y="333"/>
                  </a:lnTo>
                  <a:close/>
                  <a:moveTo>
                    <a:pt x="5368" y="1"/>
                  </a:moveTo>
                  <a:lnTo>
                    <a:pt x="106" y="1609"/>
                  </a:lnTo>
                  <a:cubicBezTo>
                    <a:pt x="71" y="1627"/>
                    <a:pt x="36" y="1644"/>
                    <a:pt x="18" y="1679"/>
                  </a:cubicBezTo>
                  <a:cubicBezTo>
                    <a:pt x="1" y="1714"/>
                    <a:pt x="1" y="1749"/>
                    <a:pt x="18" y="1784"/>
                  </a:cubicBezTo>
                  <a:lnTo>
                    <a:pt x="1557" y="6854"/>
                  </a:lnTo>
                  <a:cubicBezTo>
                    <a:pt x="1570" y="6908"/>
                    <a:pt x="1627" y="6952"/>
                    <a:pt x="1684" y="6952"/>
                  </a:cubicBezTo>
                  <a:cubicBezTo>
                    <a:pt x="1700" y="6952"/>
                    <a:pt x="1716" y="6949"/>
                    <a:pt x="1732" y="6941"/>
                  </a:cubicBezTo>
                  <a:lnTo>
                    <a:pt x="6819" y="5525"/>
                  </a:lnTo>
                  <a:cubicBezTo>
                    <a:pt x="6889" y="5508"/>
                    <a:pt x="6941" y="5438"/>
                    <a:pt x="6923" y="5350"/>
                  </a:cubicBezTo>
                  <a:lnTo>
                    <a:pt x="5542" y="106"/>
                  </a:lnTo>
                  <a:cubicBezTo>
                    <a:pt x="5542" y="71"/>
                    <a:pt x="5507" y="36"/>
                    <a:pt x="5473" y="18"/>
                  </a:cubicBezTo>
                  <a:cubicBezTo>
                    <a:pt x="5438" y="1"/>
                    <a:pt x="5403" y="1"/>
                    <a:pt x="536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24"/>
            <p:cNvSpPr/>
            <p:nvPr/>
          </p:nvSpPr>
          <p:spPr>
            <a:xfrm>
              <a:off x="534857" y="315782"/>
              <a:ext cx="127166" cy="307560"/>
            </a:xfrm>
            <a:custGeom>
              <a:avLst/>
              <a:gdLst/>
              <a:ahLst/>
              <a:cxnLst/>
              <a:rect l="l" t="t" r="r" b="b"/>
              <a:pathLst>
                <a:path w="3113" h="7529" extrusionOk="0">
                  <a:moveTo>
                    <a:pt x="1487" y="477"/>
                  </a:moveTo>
                  <a:lnTo>
                    <a:pt x="2798" y="5197"/>
                  </a:lnTo>
                  <a:lnTo>
                    <a:pt x="1574" y="7033"/>
                  </a:lnTo>
                  <a:lnTo>
                    <a:pt x="299" y="2174"/>
                  </a:lnTo>
                  <a:lnTo>
                    <a:pt x="299" y="2174"/>
                  </a:lnTo>
                  <a:lnTo>
                    <a:pt x="1487" y="477"/>
                  </a:lnTo>
                  <a:close/>
                  <a:moveTo>
                    <a:pt x="1528" y="0"/>
                  </a:moveTo>
                  <a:cubicBezTo>
                    <a:pt x="1485" y="0"/>
                    <a:pt x="1445" y="29"/>
                    <a:pt x="1417" y="58"/>
                  </a:cubicBezTo>
                  <a:lnTo>
                    <a:pt x="18" y="2050"/>
                  </a:lnTo>
                  <a:cubicBezTo>
                    <a:pt x="1" y="2085"/>
                    <a:pt x="1" y="2138"/>
                    <a:pt x="1" y="2173"/>
                  </a:cubicBezTo>
                  <a:lnTo>
                    <a:pt x="1382" y="7417"/>
                  </a:lnTo>
                  <a:cubicBezTo>
                    <a:pt x="1382" y="7487"/>
                    <a:pt x="1434" y="7522"/>
                    <a:pt x="1487" y="7522"/>
                  </a:cubicBezTo>
                  <a:cubicBezTo>
                    <a:pt x="1504" y="7526"/>
                    <a:pt x="1521" y="7529"/>
                    <a:pt x="1536" y="7529"/>
                  </a:cubicBezTo>
                  <a:cubicBezTo>
                    <a:pt x="1582" y="7529"/>
                    <a:pt x="1618" y="7509"/>
                    <a:pt x="1644" y="7470"/>
                  </a:cubicBezTo>
                  <a:lnTo>
                    <a:pt x="3077" y="5302"/>
                  </a:lnTo>
                  <a:cubicBezTo>
                    <a:pt x="3095" y="5267"/>
                    <a:pt x="3112" y="5232"/>
                    <a:pt x="3095" y="5180"/>
                  </a:cubicBezTo>
                  <a:lnTo>
                    <a:pt x="1679" y="110"/>
                  </a:lnTo>
                  <a:cubicBezTo>
                    <a:pt x="1661" y="58"/>
                    <a:pt x="1627" y="5"/>
                    <a:pt x="1557" y="5"/>
                  </a:cubicBezTo>
                  <a:cubicBezTo>
                    <a:pt x="1547" y="2"/>
                    <a:pt x="1537" y="0"/>
                    <a:pt x="152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24"/>
            <p:cNvSpPr/>
            <p:nvPr/>
          </p:nvSpPr>
          <p:spPr>
            <a:xfrm>
              <a:off x="319900" y="315700"/>
              <a:ext cx="284275" cy="159111"/>
            </a:xfrm>
            <a:custGeom>
              <a:avLst/>
              <a:gdLst/>
              <a:ahLst/>
              <a:cxnLst/>
              <a:rect l="l" t="t" r="r" b="b"/>
              <a:pathLst>
                <a:path w="6959" h="3895" extrusionOk="0">
                  <a:moveTo>
                    <a:pt x="6451" y="392"/>
                  </a:moveTo>
                  <a:lnTo>
                    <a:pt x="5315" y="2017"/>
                  </a:lnTo>
                  <a:lnTo>
                    <a:pt x="559" y="3470"/>
                  </a:lnTo>
                  <a:lnTo>
                    <a:pt x="2116" y="1545"/>
                  </a:lnTo>
                  <a:lnTo>
                    <a:pt x="6451" y="392"/>
                  </a:lnTo>
                  <a:close/>
                  <a:moveTo>
                    <a:pt x="6808" y="1"/>
                  </a:moveTo>
                  <a:cubicBezTo>
                    <a:pt x="6793" y="1"/>
                    <a:pt x="6779" y="3"/>
                    <a:pt x="6766" y="7"/>
                  </a:cubicBezTo>
                  <a:lnTo>
                    <a:pt x="1994" y="1283"/>
                  </a:lnTo>
                  <a:cubicBezTo>
                    <a:pt x="1976" y="1283"/>
                    <a:pt x="1941" y="1301"/>
                    <a:pt x="1924" y="1336"/>
                  </a:cubicBezTo>
                  <a:lnTo>
                    <a:pt x="36" y="3661"/>
                  </a:lnTo>
                  <a:cubicBezTo>
                    <a:pt x="1" y="3696"/>
                    <a:pt x="1" y="3766"/>
                    <a:pt x="36" y="3835"/>
                  </a:cubicBezTo>
                  <a:cubicBezTo>
                    <a:pt x="62" y="3875"/>
                    <a:pt x="98" y="3894"/>
                    <a:pt x="144" y="3894"/>
                  </a:cubicBezTo>
                  <a:cubicBezTo>
                    <a:pt x="159" y="3894"/>
                    <a:pt x="176" y="3892"/>
                    <a:pt x="193" y="3888"/>
                  </a:cubicBezTo>
                  <a:lnTo>
                    <a:pt x="5455" y="2280"/>
                  </a:lnTo>
                  <a:cubicBezTo>
                    <a:pt x="5473" y="2280"/>
                    <a:pt x="5507" y="2245"/>
                    <a:pt x="5525" y="2227"/>
                  </a:cubicBezTo>
                  <a:lnTo>
                    <a:pt x="6923" y="234"/>
                  </a:lnTo>
                  <a:cubicBezTo>
                    <a:pt x="6958" y="182"/>
                    <a:pt x="6958" y="112"/>
                    <a:pt x="6923" y="60"/>
                  </a:cubicBezTo>
                  <a:cubicBezTo>
                    <a:pt x="6897" y="20"/>
                    <a:pt x="6851" y="1"/>
                    <a:pt x="680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1" name="Google Shape;621;p24"/>
          <p:cNvGrpSpPr/>
          <p:nvPr/>
        </p:nvGrpSpPr>
        <p:grpSpPr>
          <a:xfrm flipH="1">
            <a:off x="8038502" y="1153102"/>
            <a:ext cx="658687" cy="655425"/>
            <a:chOff x="4636900" y="2064950"/>
            <a:chExt cx="179650" cy="178775"/>
          </a:xfrm>
        </p:grpSpPr>
        <p:sp>
          <p:nvSpPr>
            <p:cNvPr id="622" name="Google Shape;622;p24"/>
            <p:cNvSpPr/>
            <p:nvPr/>
          </p:nvSpPr>
          <p:spPr>
            <a:xfrm>
              <a:off x="4636900" y="2117775"/>
              <a:ext cx="179650" cy="50250"/>
            </a:xfrm>
            <a:custGeom>
              <a:avLst/>
              <a:gdLst/>
              <a:ahLst/>
              <a:cxnLst/>
              <a:rect l="l" t="t" r="r" b="b"/>
              <a:pathLst>
                <a:path w="7186" h="2010" extrusionOk="0">
                  <a:moveTo>
                    <a:pt x="4064" y="1"/>
                  </a:moveTo>
                  <a:cubicBezTo>
                    <a:pt x="3990" y="1"/>
                    <a:pt x="3934" y="65"/>
                    <a:pt x="3934" y="143"/>
                  </a:cubicBezTo>
                  <a:cubicBezTo>
                    <a:pt x="3934" y="213"/>
                    <a:pt x="3986" y="283"/>
                    <a:pt x="4073" y="283"/>
                  </a:cubicBezTo>
                  <a:cubicBezTo>
                    <a:pt x="4266" y="300"/>
                    <a:pt x="4458" y="335"/>
                    <a:pt x="4650" y="370"/>
                  </a:cubicBezTo>
                  <a:cubicBezTo>
                    <a:pt x="4659" y="373"/>
                    <a:pt x="4669" y="374"/>
                    <a:pt x="4678" y="374"/>
                  </a:cubicBezTo>
                  <a:cubicBezTo>
                    <a:pt x="4741" y="374"/>
                    <a:pt x="4808" y="324"/>
                    <a:pt x="4808" y="248"/>
                  </a:cubicBezTo>
                  <a:cubicBezTo>
                    <a:pt x="4825" y="161"/>
                    <a:pt x="4773" y="91"/>
                    <a:pt x="4703" y="73"/>
                  </a:cubicBezTo>
                  <a:cubicBezTo>
                    <a:pt x="4493" y="38"/>
                    <a:pt x="4301" y="21"/>
                    <a:pt x="4091" y="3"/>
                  </a:cubicBezTo>
                  <a:cubicBezTo>
                    <a:pt x="4082" y="1"/>
                    <a:pt x="4073" y="1"/>
                    <a:pt x="4064" y="1"/>
                  </a:cubicBezTo>
                  <a:close/>
                  <a:moveTo>
                    <a:pt x="3182" y="21"/>
                  </a:moveTo>
                  <a:cubicBezTo>
                    <a:pt x="2972" y="38"/>
                    <a:pt x="2762" y="73"/>
                    <a:pt x="2570" y="126"/>
                  </a:cubicBezTo>
                  <a:cubicBezTo>
                    <a:pt x="2500" y="143"/>
                    <a:pt x="2448" y="230"/>
                    <a:pt x="2465" y="300"/>
                  </a:cubicBezTo>
                  <a:cubicBezTo>
                    <a:pt x="2480" y="361"/>
                    <a:pt x="2535" y="409"/>
                    <a:pt x="2606" y="409"/>
                  </a:cubicBezTo>
                  <a:cubicBezTo>
                    <a:pt x="2617" y="409"/>
                    <a:pt x="2628" y="408"/>
                    <a:pt x="2640" y="405"/>
                  </a:cubicBezTo>
                  <a:cubicBezTo>
                    <a:pt x="2815" y="370"/>
                    <a:pt x="3007" y="335"/>
                    <a:pt x="3199" y="318"/>
                  </a:cubicBezTo>
                  <a:cubicBezTo>
                    <a:pt x="3287" y="300"/>
                    <a:pt x="3339" y="230"/>
                    <a:pt x="3339" y="143"/>
                  </a:cubicBezTo>
                  <a:cubicBezTo>
                    <a:pt x="3322" y="73"/>
                    <a:pt x="3252" y="21"/>
                    <a:pt x="3182" y="21"/>
                  </a:cubicBezTo>
                  <a:close/>
                  <a:moveTo>
                    <a:pt x="5518" y="322"/>
                  </a:moveTo>
                  <a:cubicBezTo>
                    <a:pt x="5465" y="322"/>
                    <a:pt x="5415" y="354"/>
                    <a:pt x="5402" y="405"/>
                  </a:cubicBezTo>
                  <a:cubicBezTo>
                    <a:pt x="5367" y="493"/>
                    <a:pt x="5402" y="563"/>
                    <a:pt x="5472" y="598"/>
                  </a:cubicBezTo>
                  <a:cubicBezTo>
                    <a:pt x="5664" y="668"/>
                    <a:pt x="5839" y="755"/>
                    <a:pt x="6014" y="842"/>
                  </a:cubicBezTo>
                  <a:cubicBezTo>
                    <a:pt x="6033" y="852"/>
                    <a:pt x="6053" y="856"/>
                    <a:pt x="6072" y="856"/>
                  </a:cubicBezTo>
                  <a:cubicBezTo>
                    <a:pt x="6127" y="856"/>
                    <a:pt x="6181" y="824"/>
                    <a:pt x="6206" y="772"/>
                  </a:cubicBezTo>
                  <a:cubicBezTo>
                    <a:pt x="6241" y="702"/>
                    <a:pt x="6206" y="615"/>
                    <a:pt x="6136" y="580"/>
                  </a:cubicBezTo>
                  <a:cubicBezTo>
                    <a:pt x="5961" y="493"/>
                    <a:pt x="5769" y="405"/>
                    <a:pt x="5577" y="335"/>
                  </a:cubicBezTo>
                  <a:cubicBezTo>
                    <a:pt x="5558" y="326"/>
                    <a:pt x="5538" y="322"/>
                    <a:pt x="5518" y="322"/>
                  </a:cubicBezTo>
                  <a:close/>
                  <a:moveTo>
                    <a:pt x="1755" y="409"/>
                  </a:moveTo>
                  <a:cubicBezTo>
                    <a:pt x="1735" y="409"/>
                    <a:pt x="1715" y="413"/>
                    <a:pt x="1696" y="423"/>
                  </a:cubicBezTo>
                  <a:cubicBezTo>
                    <a:pt x="1504" y="510"/>
                    <a:pt x="1329" y="598"/>
                    <a:pt x="1154" y="720"/>
                  </a:cubicBezTo>
                  <a:cubicBezTo>
                    <a:pt x="1084" y="755"/>
                    <a:pt x="1067" y="842"/>
                    <a:pt x="1119" y="912"/>
                  </a:cubicBezTo>
                  <a:cubicBezTo>
                    <a:pt x="1142" y="959"/>
                    <a:pt x="1189" y="982"/>
                    <a:pt x="1238" y="982"/>
                  </a:cubicBezTo>
                  <a:cubicBezTo>
                    <a:pt x="1263" y="982"/>
                    <a:pt x="1288" y="976"/>
                    <a:pt x="1311" y="965"/>
                  </a:cubicBezTo>
                  <a:cubicBezTo>
                    <a:pt x="1469" y="860"/>
                    <a:pt x="1643" y="772"/>
                    <a:pt x="1818" y="685"/>
                  </a:cubicBezTo>
                  <a:cubicBezTo>
                    <a:pt x="1888" y="650"/>
                    <a:pt x="1923" y="563"/>
                    <a:pt x="1888" y="493"/>
                  </a:cubicBezTo>
                  <a:cubicBezTo>
                    <a:pt x="1863" y="442"/>
                    <a:pt x="1809" y="409"/>
                    <a:pt x="1755" y="409"/>
                  </a:cubicBezTo>
                  <a:close/>
                  <a:moveTo>
                    <a:pt x="6809" y="1067"/>
                  </a:moveTo>
                  <a:cubicBezTo>
                    <a:pt x="6767" y="1067"/>
                    <a:pt x="6724" y="1085"/>
                    <a:pt x="6696" y="1122"/>
                  </a:cubicBezTo>
                  <a:cubicBezTo>
                    <a:pt x="6643" y="1174"/>
                    <a:pt x="6661" y="1262"/>
                    <a:pt x="6713" y="1314"/>
                  </a:cubicBezTo>
                  <a:cubicBezTo>
                    <a:pt x="6783" y="1384"/>
                    <a:pt x="6853" y="1437"/>
                    <a:pt x="6923" y="1507"/>
                  </a:cubicBezTo>
                  <a:cubicBezTo>
                    <a:pt x="6949" y="1533"/>
                    <a:pt x="6984" y="1546"/>
                    <a:pt x="7021" y="1546"/>
                  </a:cubicBezTo>
                  <a:cubicBezTo>
                    <a:pt x="7058" y="1546"/>
                    <a:pt x="7098" y="1533"/>
                    <a:pt x="7133" y="1507"/>
                  </a:cubicBezTo>
                  <a:cubicBezTo>
                    <a:pt x="7185" y="1454"/>
                    <a:pt x="7185" y="1367"/>
                    <a:pt x="7133" y="1297"/>
                  </a:cubicBezTo>
                  <a:cubicBezTo>
                    <a:pt x="7063" y="1227"/>
                    <a:pt x="6975" y="1157"/>
                    <a:pt x="6905" y="1105"/>
                  </a:cubicBezTo>
                  <a:cubicBezTo>
                    <a:pt x="6881" y="1080"/>
                    <a:pt x="6845" y="1067"/>
                    <a:pt x="6809" y="1067"/>
                  </a:cubicBezTo>
                  <a:close/>
                  <a:moveTo>
                    <a:pt x="542" y="1258"/>
                  </a:moveTo>
                  <a:cubicBezTo>
                    <a:pt x="503" y="1258"/>
                    <a:pt x="463" y="1271"/>
                    <a:pt x="437" y="1297"/>
                  </a:cubicBezTo>
                  <a:cubicBezTo>
                    <a:pt x="297" y="1454"/>
                    <a:pt x="175" y="1612"/>
                    <a:pt x="53" y="1786"/>
                  </a:cubicBezTo>
                  <a:cubicBezTo>
                    <a:pt x="0" y="1839"/>
                    <a:pt x="18" y="1944"/>
                    <a:pt x="88" y="1979"/>
                  </a:cubicBezTo>
                  <a:cubicBezTo>
                    <a:pt x="115" y="1999"/>
                    <a:pt x="146" y="2009"/>
                    <a:pt x="174" y="2009"/>
                  </a:cubicBezTo>
                  <a:cubicBezTo>
                    <a:pt x="218" y="2009"/>
                    <a:pt x="259" y="1986"/>
                    <a:pt x="280" y="1944"/>
                  </a:cubicBezTo>
                  <a:cubicBezTo>
                    <a:pt x="402" y="1786"/>
                    <a:pt x="525" y="1646"/>
                    <a:pt x="647" y="1507"/>
                  </a:cubicBezTo>
                  <a:cubicBezTo>
                    <a:pt x="699" y="1437"/>
                    <a:pt x="699" y="1349"/>
                    <a:pt x="647" y="1297"/>
                  </a:cubicBezTo>
                  <a:cubicBezTo>
                    <a:pt x="621" y="1271"/>
                    <a:pt x="581" y="1258"/>
                    <a:pt x="542" y="125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24"/>
            <p:cNvSpPr/>
            <p:nvPr/>
          </p:nvSpPr>
          <p:spPr>
            <a:xfrm>
              <a:off x="4637775" y="2064950"/>
              <a:ext cx="178325" cy="178775"/>
            </a:xfrm>
            <a:custGeom>
              <a:avLst/>
              <a:gdLst/>
              <a:ahLst/>
              <a:cxnLst/>
              <a:rect l="l" t="t" r="r" b="b"/>
              <a:pathLst>
                <a:path w="7133" h="7151" extrusionOk="0">
                  <a:moveTo>
                    <a:pt x="3566" y="298"/>
                  </a:moveTo>
                  <a:cubicBezTo>
                    <a:pt x="4475" y="298"/>
                    <a:pt x="5297" y="665"/>
                    <a:pt x="5891" y="1260"/>
                  </a:cubicBezTo>
                  <a:cubicBezTo>
                    <a:pt x="6486" y="1854"/>
                    <a:pt x="6853" y="2676"/>
                    <a:pt x="6853" y="3585"/>
                  </a:cubicBezTo>
                  <a:cubicBezTo>
                    <a:pt x="6853" y="4494"/>
                    <a:pt x="6486" y="5298"/>
                    <a:pt x="5891" y="5892"/>
                  </a:cubicBezTo>
                  <a:cubicBezTo>
                    <a:pt x="5297" y="6487"/>
                    <a:pt x="4475" y="6854"/>
                    <a:pt x="3566" y="6854"/>
                  </a:cubicBezTo>
                  <a:cubicBezTo>
                    <a:pt x="2657" y="6854"/>
                    <a:pt x="1836" y="6487"/>
                    <a:pt x="1241" y="5892"/>
                  </a:cubicBezTo>
                  <a:cubicBezTo>
                    <a:pt x="647" y="5298"/>
                    <a:pt x="280" y="4494"/>
                    <a:pt x="280" y="3585"/>
                  </a:cubicBezTo>
                  <a:cubicBezTo>
                    <a:pt x="280" y="2676"/>
                    <a:pt x="647" y="1854"/>
                    <a:pt x="1241" y="1260"/>
                  </a:cubicBezTo>
                  <a:cubicBezTo>
                    <a:pt x="1836" y="665"/>
                    <a:pt x="2657" y="298"/>
                    <a:pt x="3566" y="298"/>
                  </a:cubicBezTo>
                  <a:close/>
                  <a:moveTo>
                    <a:pt x="3566" y="1"/>
                  </a:moveTo>
                  <a:cubicBezTo>
                    <a:pt x="1591" y="1"/>
                    <a:pt x="0" y="1609"/>
                    <a:pt x="0" y="3585"/>
                  </a:cubicBezTo>
                  <a:cubicBezTo>
                    <a:pt x="0" y="5560"/>
                    <a:pt x="1591" y="7151"/>
                    <a:pt x="3566" y="7151"/>
                  </a:cubicBezTo>
                  <a:cubicBezTo>
                    <a:pt x="5542" y="7151"/>
                    <a:pt x="7133" y="5560"/>
                    <a:pt x="7133" y="3585"/>
                  </a:cubicBezTo>
                  <a:cubicBezTo>
                    <a:pt x="7133" y="1609"/>
                    <a:pt x="5542" y="1"/>
                    <a:pt x="35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24"/>
            <p:cNvSpPr/>
            <p:nvPr/>
          </p:nvSpPr>
          <p:spPr>
            <a:xfrm>
              <a:off x="4636900" y="2149250"/>
              <a:ext cx="179650" cy="49475"/>
            </a:xfrm>
            <a:custGeom>
              <a:avLst/>
              <a:gdLst/>
              <a:ahLst/>
              <a:cxnLst/>
              <a:rect l="l" t="t" r="r" b="b"/>
              <a:pathLst>
                <a:path w="7186" h="1979" extrusionOk="0">
                  <a:moveTo>
                    <a:pt x="7012" y="0"/>
                  </a:moveTo>
                  <a:cubicBezTo>
                    <a:pt x="6972" y="0"/>
                    <a:pt x="6933" y="18"/>
                    <a:pt x="6905" y="55"/>
                  </a:cubicBezTo>
                  <a:cubicBezTo>
                    <a:pt x="6154" y="1034"/>
                    <a:pt x="4912" y="1559"/>
                    <a:pt x="3671" y="1664"/>
                  </a:cubicBezTo>
                  <a:cubicBezTo>
                    <a:pt x="3566" y="1681"/>
                    <a:pt x="3444" y="1681"/>
                    <a:pt x="3322" y="1681"/>
                  </a:cubicBezTo>
                  <a:cubicBezTo>
                    <a:pt x="2203" y="1681"/>
                    <a:pt x="1084" y="1244"/>
                    <a:pt x="262" y="492"/>
                  </a:cubicBezTo>
                  <a:cubicBezTo>
                    <a:pt x="238" y="468"/>
                    <a:pt x="206" y="455"/>
                    <a:pt x="174" y="455"/>
                  </a:cubicBezTo>
                  <a:cubicBezTo>
                    <a:pt x="136" y="455"/>
                    <a:pt x="98" y="472"/>
                    <a:pt x="70" y="510"/>
                  </a:cubicBezTo>
                  <a:cubicBezTo>
                    <a:pt x="0" y="562"/>
                    <a:pt x="18" y="650"/>
                    <a:pt x="70" y="702"/>
                  </a:cubicBezTo>
                  <a:cubicBezTo>
                    <a:pt x="944" y="1524"/>
                    <a:pt x="2133" y="1978"/>
                    <a:pt x="3322" y="1978"/>
                  </a:cubicBezTo>
                  <a:cubicBezTo>
                    <a:pt x="3444" y="1978"/>
                    <a:pt x="3584" y="1961"/>
                    <a:pt x="3706" y="1961"/>
                  </a:cubicBezTo>
                  <a:cubicBezTo>
                    <a:pt x="5000" y="1838"/>
                    <a:pt x="6328" y="1279"/>
                    <a:pt x="7133" y="230"/>
                  </a:cubicBezTo>
                  <a:cubicBezTo>
                    <a:pt x="7185" y="178"/>
                    <a:pt x="7185" y="73"/>
                    <a:pt x="7115" y="38"/>
                  </a:cubicBezTo>
                  <a:cubicBezTo>
                    <a:pt x="7083" y="14"/>
                    <a:pt x="7046" y="0"/>
                    <a:pt x="701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5" name="Google Shape;625;p24"/>
          <p:cNvGrpSpPr/>
          <p:nvPr/>
        </p:nvGrpSpPr>
        <p:grpSpPr>
          <a:xfrm rot="-1867156" flipH="1">
            <a:off x="7065118" y="497348"/>
            <a:ext cx="606636" cy="821031"/>
            <a:chOff x="5408700" y="2855000"/>
            <a:chExt cx="121525" cy="164475"/>
          </a:xfrm>
        </p:grpSpPr>
        <p:sp>
          <p:nvSpPr>
            <p:cNvPr id="626" name="Google Shape;626;p24"/>
            <p:cNvSpPr/>
            <p:nvPr/>
          </p:nvSpPr>
          <p:spPr>
            <a:xfrm>
              <a:off x="5408700" y="2970925"/>
              <a:ext cx="115400" cy="18975"/>
            </a:xfrm>
            <a:custGeom>
              <a:avLst/>
              <a:gdLst/>
              <a:ahLst/>
              <a:cxnLst/>
              <a:rect l="l" t="t" r="r" b="b"/>
              <a:pathLst>
                <a:path w="4616" h="759" extrusionOk="0">
                  <a:moveTo>
                    <a:pt x="2063" y="1"/>
                  </a:moveTo>
                  <a:cubicBezTo>
                    <a:pt x="1941" y="1"/>
                    <a:pt x="1836" y="18"/>
                    <a:pt x="1731" y="18"/>
                  </a:cubicBezTo>
                  <a:cubicBezTo>
                    <a:pt x="1644" y="36"/>
                    <a:pt x="1591" y="106"/>
                    <a:pt x="1591" y="176"/>
                  </a:cubicBezTo>
                  <a:cubicBezTo>
                    <a:pt x="1609" y="263"/>
                    <a:pt x="1678" y="315"/>
                    <a:pt x="1748" y="315"/>
                  </a:cubicBezTo>
                  <a:cubicBezTo>
                    <a:pt x="1853" y="298"/>
                    <a:pt x="1958" y="298"/>
                    <a:pt x="2063" y="298"/>
                  </a:cubicBezTo>
                  <a:cubicBezTo>
                    <a:pt x="2150" y="298"/>
                    <a:pt x="2203" y="228"/>
                    <a:pt x="2203" y="141"/>
                  </a:cubicBezTo>
                  <a:cubicBezTo>
                    <a:pt x="2203" y="71"/>
                    <a:pt x="2133" y="1"/>
                    <a:pt x="2063" y="1"/>
                  </a:cubicBezTo>
                  <a:close/>
                  <a:moveTo>
                    <a:pt x="2553" y="1"/>
                  </a:moveTo>
                  <a:cubicBezTo>
                    <a:pt x="2483" y="1"/>
                    <a:pt x="2413" y="71"/>
                    <a:pt x="2413" y="141"/>
                  </a:cubicBezTo>
                  <a:cubicBezTo>
                    <a:pt x="2395" y="228"/>
                    <a:pt x="2465" y="298"/>
                    <a:pt x="2535" y="298"/>
                  </a:cubicBezTo>
                  <a:cubicBezTo>
                    <a:pt x="2640" y="298"/>
                    <a:pt x="2762" y="315"/>
                    <a:pt x="2867" y="333"/>
                  </a:cubicBezTo>
                  <a:cubicBezTo>
                    <a:pt x="2937" y="333"/>
                    <a:pt x="3007" y="280"/>
                    <a:pt x="3025" y="193"/>
                  </a:cubicBezTo>
                  <a:cubicBezTo>
                    <a:pt x="3025" y="123"/>
                    <a:pt x="2972" y="53"/>
                    <a:pt x="2885" y="36"/>
                  </a:cubicBezTo>
                  <a:cubicBezTo>
                    <a:pt x="2780" y="18"/>
                    <a:pt x="2675" y="18"/>
                    <a:pt x="2553" y="1"/>
                  </a:cubicBezTo>
                  <a:close/>
                  <a:moveTo>
                    <a:pt x="1224" y="88"/>
                  </a:moveTo>
                  <a:cubicBezTo>
                    <a:pt x="1119" y="123"/>
                    <a:pt x="1014" y="141"/>
                    <a:pt x="892" y="176"/>
                  </a:cubicBezTo>
                  <a:cubicBezTo>
                    <a:pt x="822" y="193"/>
                    <a:pt x="769" y="263"/>
                    <a:pt x="787" y="350"/>
                  </a:cubicBezTo>
                  <a:cubicBezTo>
                    <a:pt x="817" y="411"/>
                    <a:pt x="874" y="459"/>
                    <a:pt x="946" y="459"/>
                  </a:cubicBezTo>
                  <a:cubicBezTo>
                    <a:pt x="957" y="459"/>
                    <a:pt x="968" y="458"/>
                    <a:pt x="979" y="455"/>
                  </a:cubicBezTo>
                  <a:cubicBezTo>
                    <a:pt x="1067" y="420"/>
                    <a:pt x="1172" y="403"/>
                    <a:pt x="1276" y="385"/>
                  </a:cubicBezTo>
                  <a:cubicBezTo>
                    <a:pt x="1364" y="368"/>
                    <a:pt x="1416" y="298"/>
                    <a:pt x="1399" y="210"/>
                  </a:cubicBezTo>
                  <a:cubicBezTo>
                    <a:pt x="1381" y="141"/>
                    <a:pt x="1311" y="88"/>
                    <a:pt x="1224" y="88"/>
                  </a:cubicBezTo>
                  <a:close/>
                  <a:moveTo>
                    <a:pt x="3358" y="120"/>
                  </a:moveTo>
                  <a:cubicBezTo>
                    <a:pt x="3287" y="120"/>
                    <a:pt x="3232" y="167"/>
                    <a:pt x="3217" y="228"/>
                  </a:cubicBezTo>
                  <a:cubicBezTo>
                    <a:pt x="3199" y="315"/>
                    <a:pt x="3252" y="385"/>
                    <a:pt x="3322" y="403"/>
                  </a:cubicBezTo>
                  <a:cubicBezTo>
                    <a:pt x="3427" y="420"/>
                    <a:pt x="3532" y="455"/>
                    <a:pt x="3636" y="473"/>
                  </a:cubicBezTo>
                  <a:cubicBezTo>
                    <a:pt x="3651" y="480"/>
                    <a:pt x="3667" y="484"/>
                    <a:pt x="3683" y="484"/>
                  </a:cubicBezTo>
                  <a:cubicBezTo>
                    <a:pt x="3740" y="484"/>
                    <a:pt x="3797" y="437"/>
                    <a:pt x="3811" y="368"/>
                  </a:cubicBezTo>
                  <a:cubicBezTo>
                    <a:pt x="3829" y="298"/>
                    <a:pt x="3794" y="210"/>
                    <a:pt x="3706" y="193"/>
                  </a:cubicBezTo>
                  <a:cubicBezTo>
                    <a:pt x="3601" y="176"/>
                    <a:pt x="3497" y="141"/>
                    <a:pt x="3392" y="123"/>
                  </a:cubicBezTo>
                  <a:cubicBezTo>
                    <a:pt x="3380" y="121"/>
                    <a:pt x="3369" y="120"/>
                    <a:pt x="3358" y="120"/>
                  </a:cubicBezTo>
                  <a:close/>
                  <a:moveTo>
                    <a:pt x="457" y="311"/>
                  </a:moveTo>
                  <a:cubicBezTo>
                    <a:pt x="444" y="311"/>
                    <a:pt x="432" y="312"/>
                    <a:pt x="420" y="315"/>
                  </a:cubicBezTo>
                  <a:cubicBezTo>
                    <a:pt x="315" y="368"/>
                    <a:pt x="210" y="403"/>
                    <a:pt x="105" y="455"/>
                  </a:cubicBezTo>
                  <a:cubicBezTo>
                    <a:pt x="35" y="490"/>
                    <a:pt x="0" y="578"/>
                    <a:pt x="35" y="648"/>
                  </a:cubicBezTo>
                  <a:cubicBezTo>
                    <a:pt x="61" y="699"/>
                    <a:pt x="115" y="731"/>
                    <a:pt x="169" y="731"/>
                  </a:cubicBezTo>
                  <a:cubicBezTo>
                    <a:pt x="189" y="731"/>
                    <a:pt x="209" y="727"/>
                    <a:pt x="228" y="717"/>
                  </a:cubicBezTo>
                  <a:cubicBezTo>
                    <a:pt x="332" y="665"/>
                    <a:pt x="420" y="630"/>
                    <a:pt x="525" y="595"/>
                  </a:cubicBezTo>
                  <a:cubicBezTo>
                    <a:pt x="595" y="560"/>
                    <a:pt x="630" y="490"/>
                    <a:pt x="612" y="403"/>
                  </a:cubicBezTo>
                  <a:cubicBezTo>
                    <a:pt x="583" y="345"/>
                    <a:pt x="518" y="311"/>
                    <a:pt x="457" y="311"/>
                  </a:cubicBezTo>
                  <a:close/>
                  <a:moveTo>
                    <a:pt x="4141" y="339"/>
                  </a:moveTo>
                  <a:cubicBezTo>
                    <a:pt x="4079" y="339"/>
                    <a:pt x="4031" y="383"/>
                    <a:pt x="4004" y="438"/>
                  </a:cubicBezTo>
                  <a:cubicBezTo>
                    <a:pt x="3969" y="508"/>
                    <a:pt x="4021" y="595"/>
                    <a:pt x="4091" y="630"/>
                  </a:cubicBezTo>
                  <a:cubicBezTo>
                    <a:pt x="4196" y="665"/>
                    <a:pt x="4283" y="700"/>
                    <a:pt x="4388" y="752"/>
                  </a:cubicBezTo>
                  <a:cubicBezTo>
                    <a:pt x="4404" y="756"/>
                    <a:pt x="4420" y="758"/>
                    <a:pt x="4437" y="758"/>
                  </a:cubicBezTo>
                  <a:cubicBezTo>
                    <a:pt x="4495" y="758"/>
                    <a:pt x="4553" y="733"/>
                    <a:pt x="4580" y="665"/>
                  </a:cubicBezTo>
                  <a:cubicBezTo>
                    <a:pt x="4615" y="595"/>
                    <a:pt x="4580" y="508"/>
                    <a:pt x="4510" y="473"/>
                  </a:cubicBezTo>
                  <a:cubicBezTo>
                    <a:pt x="4406" y="438"/>
                    <a:pt x="4301" y="385"/>
                    <a:pt x="4196" y="350"/>
                  </a:cubicBezTo>
                  <a:cubicBezTo>
                    <a:pt x="4177" y="343"/>
                    <a:pt x="4158" y="339"/>
                    <a:pt x="4141" y="33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24"/>
            <p:cNvSpPr/>
            <p:nvPr/>
          </p:nvSpPr>
          <p:spPr>
            <a:xfrm>
              <a:off x="5409125" y="2855000"/>
              <a:ext cx="121100" cy="164475"/>
            </a:xfrm>
            <a:custGeom>
              <a:avLst/>
              <a:gdLst/>
              <a:ahLst/>
              <a:cxnLst/>
              <a:rect l="l" t="t" r="r" b="b"/>
              <a:pathLst>
                <a:path w="4844" h="6579" extrusionOk="0">
                  <a:moveTo>
                    <a:pt x="1949" y="526"/>
                  </a:moveTo>
                  <a:lnTo>
                    <a:pt x="4519" y="5358"/>
                  </a:lnTo>
                  <a:lnTo>
                    <a:pt x="4519" y="5358"/>
                  </a:lnTo>
                  <a:cubicBezTo>
                    <a:pt x="4010" y="5942"/>
                    <a:pt x="3238" y="6281"/>
                    <a:pt x="2466" y="6281"/>
                  </a:cubicBezTo>
                  <a:lnTo>
                    <a:pt x="2378" y="6281"/>
                  </a:lnTo>
                  <a:cubicBezTo>
                    <a:pt x="1580" y="6264"/>
                    <a:pt x="797" y="5834"/>
                    <a:pt x="305" y="5200"/>
                  </a:cubicBezTo>
                  <a:lnTo>
                    <a:pt x="305" y="5200"/>
                  </a:lnTo>
                  <a:cubicBezTo>
                    <a:pt x="883" y="3591"/>
                    <a:pt x="1418" y="2056"/>
                    <a:pt x="1949" y="526"/>
                  </a:cubicBezTo>
                  <a:close/>
                  <a:moveTo>
                    <a:pt x="1934" y="1"/>
                  </a:moveTo>
                  <a:cubicBezTo>
                    <a:pt x="1925" y="1"/>
                    <a:pt x="1916" y="2"/>
                    <a:pt x="1906" y="5"/>
                  </a:cubicBezTo>
                  <a:cubicBezTo>
                    <a:pt x="1854" y="5"/>
                    <a:pt x="1801" y="40"/>
                    <a:pt x="1784" y="93"/>
                  </a:cubicBezTo>
                  <a:cubicBezTo>
                    <a:pt x="1207" y="1753"/>
                    <a:pt x="630" y="3414"/>
                    <a:pt x="18" y="5180"/>
                  </a:cubicBezTo>
                  <a:cubicBezTo>
                    <a:pt x="1" y="5215"/>
                    <a:pt x="1" y="5267"/>
                    <a:pt x="36" y="5302"/>
                  </a:cubicBezTo>
                  <a:cubicBezTo>
                    <a:pt x="560" y="6054"/>
                    <a:pt x="1452" y="6543"/>
                    <a:pt x="2378" y="6578"/>
                  </a:cubicBezTo>
                  <a:lnTo>
                    <a:pt x="2466" y="6578"/>
                  </a:lnTo>
                  <a:cubicBezTo>
                    <a:pt x="3357" y="6578"/>
                    <a:pt x="4249" y="6159"/>
                    <a:pt x="4808" y="5459"/>
                  </a:cubicBezTo>
                  <a:cubicBezTo>
                    <a:pt x="4843" y="5424"/>
                    <a:pt x="4843" y="5354"/>
                    <a:pt x="4808" y="5302"/>
                  </a:cubicBezTo>
                  <a:lnTo>
                    <a:pt x="2046" y="75"/>
                  </a:lnTo>
                  <a:cubicBezTo>
                    <a:pt x="2017" y="32"/>
                    <a:pt x="1977" y="1"/>
                    <a:pt x="193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8" name="Google Shape;628;p24"/>
          <p:cNvGrpSpPr/>
          <p:nvPr/>
        </p:nvGrpSpPr>
        <p:grpSpPr>
          <a:xfrm rot="-1973065">
            <a:off x="7969065" y="4291593"/>
            <a:ext cx="1018987" cy="554146"/>
            <a:chOff x="1449934" y="4565833"/>
            <a:chExt cx="320467" cy="168684"/>
          </a:xfrm>
        </p:grpSpPr>
        <p:sp>
          <p:nvSpPr>
            <p:cNvPr id="629" name="Google Shape;629;p24"/>
            <p:cNvSpPr/>
            <p:nvPr/>
          </p:nvSpPr>
          <p:spPr>
            <a:xfrm>
              <a:off x="1449934" y="4565833"/>
              <a:ext cx="65112" cy="148810"/>
            </a:xfrm>
            <a:custGeom>
              <a:avLst/>
              <a:gdLst/>
              <a:ahLst/>
              <a:cxnLst/>
              <a:rect l="l" t="t" r="r" b="b"/>
              <a:pathLst>
                <a:path w="2021" h="4620" extrusionOk="0">
                  <a:moveTo>
                    <a:pt x="1806" y="0"/>
                  </a:moveTo>
                  <a:cubicBezTo>
                    <a:pt x="1773" y="0"/>
                    <a:pt x="1741" y="8"/>
                    <a:pt x="1712" y="25"/>
                  </a:cubicBezTo>
                  <a:cubicBezTo>
                    <a:pt x="951" y="489"/>
                    <a:pt x="404" y="1225"/>
                    <a:pt x="191" y="2093"/>
                  </a:cubicBezTo>
                  <a:cubicBezTo>
                    <a:pt x="0" y="2936"/>
                    <a:pt x="179" y="3828"/>
                    <a:pt x="678" y="4541"/>
                  </a:cubicBezTo>
                  <a:cubicBezTo>
                    <a:pt x="702" y="4576"/>
                    <a:pt x="737" y="4600"/>
                    <a:pt x="773" y="4612"/>
                  </a:cubicBezTo>
                  <a:cubicBezTo>
                    <a:pt x="793" y="4617"/>
                    <a:pt x="814" y="4620"/>
                    <a:pt x="836" y="4620"/>
                  </a:cubicBezTo>
                  <a:cubicBezTo>
                    <a:pt x="868" y="4620"/>
                    <a:pt x="899" y="4614"/>
                    <a:pt x="927" y="4600"/>
                  </a:cubicBezTo>
                  <a:cubicBezTo>
                    <a:pt x="1010" y="4553"/>
                    <a:pt x="1034" y="4446"/>
                    <a:pt x="975" y="4374"/>
                  </a:cubicBezTo>
                  <a:cubicBezTo>
                    <a:pt x="523" y="3733"/>
                    <a:pt x="369" y="2925"/>
                    <a:pt x="535" y="2164"/>
                  </a:cubicBezTo>
                  <a:cubicBezTo>
                    <a:pt x="725" y="1380"/>
                    <a:pt x="1224" y="714"/>
                    <a:pt x="1914" y="298"/>
                  </a:cubicBezTo>
                  <a:cubicBezTo>
                    <a:pt x="1997" y="251"/>
                    <a:pt x="2021" y="144"/>
                    <a:pt x="1961" y="73"/>
                  </a:cubicBezTo>
                  <a:cubicBezTo>
                    <a:pt x="1923" y="27"/>
                    <a:pt x="1865" y="0"/>
                    <a:pt x="180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24"/>
            <p:cNvSpPr/>
            <p:nvPr/>
          </p:nvSpPr>
          <p:spPr>
            <a:xfrm>
              <a:off x="1495876" y="4617241"/>
              <a:ext cx="65112" cy="64774"/>
            </a:xfrm>
            <a:custGeom>
              <a:avLst/>
              <a:gdLst/>
              <a:ahLst/>
              <a:cxnLst/>
              <a:rect l="l" t="t" r="r" b="b"/>
              <a:pathLst>
                <a:path w="2021" h="2011" extrusionOk="0">
                  <a:moveTo>
                    <a:pt x="1824" y="1"/>
                  </a:moveTo>
                  <a:cubicBezTo>
                    <a:pt x="1780" y="1"/>
                    <a:pt x="1735" y="15"/>
                    <a:pt x="1700" y="45"/>
                  </a:cubicBezTo>
                  <a:lnTo>
                    <a:pt x="1034" y="627"/>
                  </a:lnTo>
                  <a:lnTo>
                    <a:pt x="749" y="105"/>
                  </a:lnTo>
                  <a:cubicBezTo>
                    <a:pt x="716" y="47"/>
                    <a:pt x="660" y="12"/>
                    <a:pt x="601" y="12"/>
                  </a:cubicBezTo>
                  <a:cubicBezTo>
                    <a:pt x="575" y="12"/>
                    <a:pt x="549" y="19"/>
                    <a:pt x="523" y="33"/>
                  </a:cubicBezTo>
                  <a:cubicBezTo>
                    <a:pt x="428" y="57"/>
                    <a:pt x="393" y="164"/>
                    <a:pt x="440" y="247"/>
                  </a:cubicBezTo>
                  <a:lnTo>
                    <a:pt x="773" y="853"/>
                  </a:lnTo>
                  <a:lnTo>
                    <a:pt x="72" y="1471"/>
                  </a:lnTo>
                  <a:cubicBezTo>
                    <a:pt x="0" y="1531"/>
                    <a:pt x="0" y="1638"/>
                    <a:pt x="72" y="1697"/>
                  </a:cubicBezTo>
                  <a:cubicBezTo>
                    <a:pt x="95" y="1721"/>
                    <a:pt x="119" y="1733"/>
                    <a:pt x="143" y="1744"/>
                  </a:cubicBezTo>
                  <a:cubicBezTo>
                    <a:pt x="158" y="1747"/>
                    <a:pt x="173" y="1749"/>
                    <a:pt x="189" y="1749"/>
                  </a:cubicBezTo>
                  <a:cubicBezTo>
                    <a:pt x="237" y="1749"/>
                    <a:pt x="286" y="1736"/>
                    <a:pt x="321" y="1709"/>
                  </a:cubicBezTo>
                  <a:lnTo>
                    <a:pt x="939" y="1162"/>
                  </a:lnTo>
                  <a:lnTo>
                    <a:pt x="1355" y="1923"/>
                  </a:lnTo>
                  <a:cubicBezTo>
                    <a:pt x="1379" y="1958"/>
                    <a:pt x="1414" y="1994"/>
                    <a:pt x="1462" y="2006"/>
                  </a:cubicBezTo>
                  <a:cubicBezTo>
                    <a:pt x="1472" y="2009"/>
                    <a:pt x="1484" y="2011"/>
                    <a:pt x="1496" y="2011"/>
                  </a:cubicBezTo>
                  <a:cubicBezTo>
                    <a:pt x="1525" y="2011"/>
                    <a:pt x="1559" y="2002"/>
                    <a:pt x="1593" y="1994"/>
                  </a:cubicBezTo>
                  <a:cubicBezTo>
                    <a:pt x="1676" y="1958"/>
                    <a:pt x="1712" y="1851"/>
                    <a:pt x="1664" y="1768"/>
                  </a:cubicBezTo>
                  <a:lnTo>
                    <a:pt x="1201" y="925"/>
                  </a:lnTo>
                  <a:lnTo>
                    <a:pt x="1949" y="283"/>
                  </a:lnTo>
                  <a:cubicBezTo>
                    <a:pt x="2020" y="223"/>
                    <a:pt x="2020" y="105"/>
                    <a:pt x="1949" y="45"/>
                  </a:cubicBezTo>
                  <a:cubicBezTo>
                    <a:pt x="1914" y="15"/>
                    <a:pt x="1869" y="1"/>
                    <a:pt x="182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24"/>
            <p:cNvSpPr/>
            <p:nvPr/>
          </p:nvSpPr>
          <p:spPr>
            <a:xfrm>
              <a:off x="1570524" y="4645295"/>
              <a:ext cx="49035" cy="15557"/>
            </a:xfrm>
            <a:custGeom>
              <a:avLst/>
              <a:gdLst/>
              <a:ahLst/>
              <a:cxnLst/>
              <a:rect l="l" t="t" r="r" b="b"/>
              <a:pathLst>
                <a:path w="1522" h="483" extrusionOk="0">
                  <a:moveTo>
                    <a:pt x="172" y="1"/>
                  </a:moveTo>
                  <a:cubicBezTo>
                    <a:pt x="93" y="1"/>
                    <a:pt x="23" y="56"/>
                    <a:pt x="12" y="137"/>
                  </a:cubicBezTo>
                  <a:cubicBezTo>
                    <a:pt x="1" y="220"/>
                    <a:pt x="48" y="303"/>
                    <a:pt x="131" y="315"/>
                  </a:cubicBezTo>
                  <a:lnTo>
                    <a:pt x="155" y="315"/>
                  </a:lnTo>
                  <a:lnTo>
                    <a:pt x="1308" y="481"/>
                  </a:lnTo>
                  <a:cubicBezTo>
                    <a:pt x="1316" y="482"/>
                    <a:pt x="1324" y="483"/>
                    <a:pt x="1332" y="483"/>
                  </a:cubicBezTo>
                  <a:cubicBezTo>
                    <a:pt x="1418" y="483"/>
                    <a:pt x="1499" y="426"/>
                    <a:pt x="1510" y="339"/>
                  </a:cubicBezTo>
                  <a:cubicBezTo>
                    <a:pt x="1522" y="256"/>
                    <a:pt x="1450" y="172"/>
                    <a:pt x="1367" y="160"/>
                  </a:cubicBezTo>
                  <a:lnTo>
                    <a:pt x="214" y="6"/>
                  </a:lnTo>
                  <a:cubicBezTo>
                    <a:pt x="200" y="2"/>
                    <a:pt x="186" y="1"/>
                    <a:pt x="17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24"/>
            <p:cNvSpPr/>
            <p:nvPr/>
          </p:nvSpPr>
          <p:spPr>
            <a:xfrm>
              <a:off x="1624875" y="4635987"/>
              <a:ext cx="55543" cy="72183"/>
            </a:xfrm>
            <a:custGeom>
              <a:avLst/>
              <a:gdLst/>
              <a:ahLst/>
              <a:cxnLst/>
              <a:rect l="l" t="t" r="r" b="b"/>
              <a:pathLst>
                <a:path w="1724" h="2241" extrusionOk="0">
                  <a:moveTo>
                    <a:pt x="686" y="1"/>
                  </a:moveTo>
                  <a:cubicBezTo>
                    <a:pt x="640" y="1"/>
                    <a:pt x="595" y="16"/>
                    <a:pt x="559" y="45"/>
                  </a:cubicBezTo>
                  <a:cubicBezTo>
                    <a:pt x="405" y="200"/>
                    <a:pt x="357" y="426"/>
                    <a:pt x="441" y="628"/>
                  </a:cubicBezTo>
                  <a:cubicBezTo>
                    <a:pt x="512" y="842"/>
                    <a:pt x="702" y="996"/>
                    <a:pt x="928" y="1032"/>
                  </a:cubicBezTo>
                  <a:cubicBezTo>
                    <a:pt x="953" y="1036"/>
                    <a:pt x="978" y="1038"/>
                    <a:pt x="1003" y="1038"/>
                  </a:cubicBezTo>
                  <a:cubicBezTo>
                    <a:pt x="1124" y="1038"/>
                    <a:pt x="1248" y="993"/>
                    <a:pt x="1356" y="925"/>
                  </a:cubicBezTo>
                  <a:cubicBezTo>
                    <a:pt x="1356" y="996"/>
                    <a:pt x="1356" y="1067"/>
                    <a:pt x="1356" y="1139"/>
                  </a:cubicBezTo>
                  <a:cubicBezTo>
                    <a:pt x="1344" y="1400"/>
                    <a:pt x="1213" y="1650"/>
                    <a:pt x="999" y="1804"/>
                  </a:cubicBezTo>
                  <a:cubicBezTo>
                    <a:pt x="898" y="1875"/>
                    <a:pt x="779" y="1911"/>
                    <a:pt x="662" y="1911"/>
                  </a:cubicBezTo>
                  <a:cubicBezTo>
                    <a:pt x="545" y="1911"/>
                    <a:pt x="429" y="1875"/>
                    <a:pt x="334" y="1804"/>
                  </a:cubicBezTo>
                  <a:cubicBezTo>
                    <a:pt x="292" y="1774"/>
                    <a:pt x="245" y="1760"/>
                    <a:pt x="198" y="1760"/>
                  </a:cubicBezTo>
                  <a:cubicBezTo>
                    <a:pt x="152" y="1760"/>
                    <a:pt x="108" y="1774"/>
                    <a:pt x="72" y="1804"/>
                  </a:cubicBezTo>
                  <a:cubicBezTo>
                    <a:pt x="1" y="1864"/>
                    <a:pt x="1" y="1982"/>
                    <a:pt x="72" y="2042"/>
                  </a:cubicBezTo>
                  <a:cubicBezTo>
                    <a:pt x="167" y="2113"/>
                    <a:pt x="274" y="2173"/>
                    <a:pt x="393" y="2208"/>
                  </a:cubicBezTo>
                  <a:cubicBezTo>
                    <a:pt x="476" y="2230"/>
                    <a:pt x="563" y="2241"/>
                    <a:pt x="650" y="2241"/>
                  </a:cubicBezTo>
                  <a:cubicBezTo>
                    <a:pt x="848" y="2241"/>
                    <a:pt x="1048" y="2185"/>
                    <a:pt x="1213" y="2077"/>
                  </a:cubicBezTo>
                  <a:cubicBezTo>
                    <a:pt x="1510" y="1864"/>
                    <a:pt x="1688" y="1531"/>
                    <a:pt x="1712" y="1174"/>
                  </a:cubicBezTo>
                  <a:cubicBezTo>
                    <a:pt x="1724" y="925"/>
                    <a:pt x="1700" y="675"/>
                    <a:pt x="1641" y="438"/>
                  </a:cubicBezTo>
                  <a:cubicBezTo>
                    <a:pt x="1641" y="354"/>
                    <a:pt x="1617" y="259"/>
                    <a:pt x="1569" y="188"/>
                  </a:cubicBezTo>
                  <a:cubicBezTo>
                    <a:pt x="1542" y="125"/>
                    <a:pt x="1481" y="96"/>
                    <a:pt x="1417" y="96"/>
                  </a:cubicBezTo>
                  <a:cubicBezTo>
                    <a:pt x="1397" y="96"/>
                    <a:pt x="1376" y="99"/>
                    <a:pt x="1356" y="105"/>
                  </a:cubicBezTo>
                  <a:cubicBezTo>
                    <a:pt x="1272" y="129"/>
                    <a:pt x="1225" y="212"/>
                    <a:pt x="1249" y="295"/>
                  </a:cubicBezTo>
                  <a:cubicBezTo>
                    <a:pt x="1261" y="343"/>
                    <a:pt x="1272" y="402"/>
                    <a:pt x="1284" y="461"/>
                  </a:cubicBezTo>
                  <a:cubicBezTo>
                    <a:pt x="1272" y="509"/>
                    <a:pt x="1249" y="556"/>
                    <a:pt x="1225" y="592"/>
                  </a:cubicBezTo>
                  <a:cubicBezTo>
                    <a:pt x="1165" y="675"/>
                    <a:pt x="1070" y="711"/>
                    <a:pt x="975" y="711"/>
                  </a:cubicBezTo>
                  <a:cubicBezTo>
                    <a:pt x="880" y="687"/>
                    <a:pt x="797" y="616"/>
                    <a:pt x="773" y="533"/>
                  </a:cubicBezTo>
                  <a:cubicBezTo>
                    <a:pt x="738" y="438"/>
                    <a:pt x="750" y="343"/>
                    <a:pt x="821" y="271"/>
                  </a:cubicBezTo>
                  <a:cubicBezTo>
                    <a:pt x="892" y="212"/>
                    <a:pt x="892" y="105"/>
                    <a:pt x="821" y="45"/>
                  </a:cubicBezTo>
                  <a:cubicBezTo>
                    <a:pt x="779" y="16"/>
                    <a:pt x="732" y="1"/>
                    <a:pt x="6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24"/>
            <p:cNvSpPr/>
            <p:nvPr/>
          </p:nvSpPr>
          <p:spPr>
            <a:xfrm>
              <a:off x="1671203" y="4601458"/>
              <a:ext cx="58604" cy="133060"/>
            </a:xfrm>
            <a:custGeom>
              <a:avLst/>
              <a:gdLst/>
              <a:ahLst/>
              <a:cxnLst/>
              <a:rect l="l" t="t" r="r" b="b"/>
              <a:pathLst>
                <a:path w="1819" h="4131" extrusionOk="0">
                  <a:moveTo>
                    <a:pt x="1150" y="0"/>
                  </a:moveTo>
                  <a:cubicBezTo>
                    <a:pt x="1118" y="0"/>
                    <a:pt x="1087" y="8"/>
                    <a:pt x="1058" y="24"/>
                  </a:cubicBezTo>
                  <a:cubicBezTo>
                    <a:pt x="975" y="60"/>
                    <a:pt x="940" y="167"/>
                    <a:pt x="999" y="238"/>
                  </a:cubicBezTo>
                  <a:cubicBezTo>
                    <a:pt x="1355" y="832"/>
                    <a:pt x="1462" y="1533"/>
                    <a:pt x="1296" y="2199"/>
                  </a:cubicBezTo>
                  <a:cubicBezTo>
                    <a:pt x="1118" y="2876"/>
                    <a:pt x="690" y="3458"/>
                    <a:pt x="96" y="3839"/>
                  </a:cubicBezTo>
                  <a:cubicBezTo>
                    <a:pt x="13" y="3886"/>
                    <a:pt x="1" y="3993"/>
                    <a:pt x="60" y="4064"/>
                  </a:cubicBezTo>
                  <a:cubicBezTo>
                    <a:pt x="84" y="4100"/>
                    <a:pt x="120" y="4124"/>
                    <a:pt x="155" y="4124"/>
                  </a:cubicBezTo>
                  <a:cubicBezTo>
                    <a:pt x="173" y="4128"/>
                    <a:pt x="190" y="4131"/>
                    <a:pt x="207" y="4131"/>
                  </a:cubicBezTo>
                  <a:cubicBezTo>
                    <a:pt x="238" y="4131"/>
                    <a:pt x="268" y="4123"/>
                    <a:pt x="298" y="4100"/>
                  </a:cubicBezTo>
                  <a:cubicBezTo>
                    <a:pt x="963" y="3684"/>
                    <a:pt x="1439" y="3031"/>
                    <a:pt x="1641" y="2282"/>
                  </a:cubicBezTo>
                  <a:cubicBezTo>
                    <a:pt x="1819" y="1533"/>
                    <a:pt x="1700" y="737"/>
                    <a:pt x="1308" y="84"/>
                  </a:cubicBezTo>
                  <a:cubicBezTo>
                    <a:pt x="1269" y="29"/>
                    <a:pt x="1209" y="0"/>
                    <a:pt x="11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24"/>
            <p:cNvSpPr/>
            <p:nvPr/>
          </p:nvSpPr>
          <p:spPr>
            <a:xfrm>
              <a:off x="1731321" y="4567283"/>
              <a:ext cx="39080" cy="49700"/>
            </a:xfrm>
            <a:custGeom>
              <a:avLst/>
              <a:gdLst/>
              <a:ahLst/>
              <a:cxnLst/>
              <a:rect l="l" t="t" r="r" b="b"/>
              <a:pathLst>
                <a:path w="1213" h="1543" extrusionOk="0">
                  <a:moveTo>
                    <a:pt x="347" y="1"/>
                  </a:moveTo>
                  <a:cubicBezTo>
                    <a:pt x="262" y="1"/>
                    <a:pt x="179" y="22"/>
                    <a:pt x="107" y="63"/>
                  </a:cubicBezTo>
                  <a:cubicBezTo>
                    <a:pt x="24" y="111"/>
                    <a:pt x="0" y="218"/>
                    <a:pt x="48" y="289"/>
                  </a:cubicBezTo>
                  <a:cubicBezTo>
                    <a:pt x="84" y="340"/>
                    <a:pt x="139" y="364"/>
                    <a:pt x="195" y="364"/>
                  </a:cubicBezTo>
                  <a:cubicBezTo>
                    <a:pt x="230" y="364"/>
                    <a:pt x="265" y="355"/>
                    <a:pt x="297" y="337"/>
                  </a:cubicBezTo>
                  <a:cubicBezTo>
                    <a:pt x="312" y="332"/>
                    <a:pt x="329" y="329"/>
                    <a:pt x="346" y="329"/>
                  </a:cubicBezTo>
                  <a:cubicBezTo>
                    <a:pt x="370" y="329"/>
                    <a:pt x="395" y="335"/>
                    <a:pt x="416" y="348"/>
                  </a:cubicBezTo>
                  <a:cubicBezTo>
                    <a:pt x="499" y="396"/>
                    <a:pt x="559" y="479"/>
                    <a:pt x="559" y="574"/>
                  </a:cubicBezTo>
                  <a:cubicBezTo>
                    <a:pt x="559" y="764"/>
                    <a:pt x="393" y="943"/>
                    <a:pt x="214" y="1121"/>
                  </a:cubicBezTo>
                  <a:cubicBezTo>
                    <a:pt x="167" y="1168"/>
                    <a:pt x="155" y="1228"/>
                    <a:pt x="167" y="1275"/>
                  </a:cubicBezTo>
                  <a:cubicBezTo>
                    <a:pt x="191" y="1323"/>
                    <a:pt x="238" y="1370"/>
                    <a:pt x="286" y="1382"/>
                  </a:cubicBezTo>
                  <a:lnTo>
                    <a:pt x="297" y="1382"/>
                  </a:lnTo>
                  <a:lnTo>
                    <a:pt x="987" y="1537"/>
                  </a:lnTo>
                  <a:cubicBezTo>
                    <a:pt x="1001" y="1540"/>
                    <a:pt x="1015" y="1542"/>
                    <a:pt x="1029" y="1542"/>
                  </a:cubicBezTo>
                  <a:cubicBezTo>
                    <a:pt x="1106" y="1542"/>
                    <a:pt x="1170" y="1489"/>
                    <a:pt x="1201" y="1418"/>
                  </a:cubicBezTo>
                  <a:cubicBezTo>
                    <a:pt x="1212" y="1323"/>
                    <a:pt x="1153" y="1240"/>
                    <a:pt x="1070" y="1228"/>
                  </a:cubicBezTo>
                  <a:lnTo>
                    <a:pt x="666" y="1145"/>
                  </a:lnTo>
                  <a:cubicBezTo>
                    <a:pt x="808" y="990"/>
                    <a:pt x="904" y="788"/>
                    <a:pt x="915" y="586"/>
                  </a:cubicBezTo>
                  <a:cubicBezTo>
                    <a:pt x="915" y="360"/>
                    <a:pt x="785" y="170"/>
                    <a:pt x="595" y="63"/>
                  </a:cubicBezTo>
                  <a:cubicBezTo>
                    <a:pt x="517" y="22"/>
                    <a:pt x="431" y="1"/>
                    <a:pt x="34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5" name="Google Shape;635;p24"/>
          <p:cNvGrpSpPr/>
          <p:nvPr/>
        </p:nvGrpSpPr>
        <p:grpSpPr>
          <a:xfrm rot="-811687">
            <a:off x="215258" y="2615053"/>
            <a:ext cx="877036" cy="672069"/>
            <a:chOff x="6467995" y="4541033"/>
            <a:chExt cx="413793" cy="317088"/>
          </a:xfrm>
        </p:grpSpPr>
        <p:sp>
          <p:nvSpPr>
            <p:cNvPr id="636" name="Google Shape;636;p24"/>
            <p:cNvSpPr/>
            <p:nvPr/>
          </p:nvSpPr>
          <p:spPr>
            <a:xfrm rot="-1375784">
              <a:off x="6489980" y="4605651"/>
              <a:ext cx="369822" cy="187850"/>
            </a:xfrm>
            <a:custGeom>
              <a:avLst/>
              <a:gdLst/>
              <a:ahLst/>
              <a:cxnLst/>
              <a:rect l="l" t="t" r="r" b="b"/>
              <a:pathLst>
                <a:path w="7820" h="3973" extrusionOk="0">
                  <a:moveTo>
                    <a:pt x="2221" y="1"/>
                  </a:moveTo>
                  <a:cubicBezTo>
                    <a:pt x="2201" y="1"/>
                    <a:pt x="2181" y="4"/>
                    <a:pt x="2163" y="13"/>
                  </a:cubicBezTo>
                  <a:cubicBezTo>
                    <a:pt x="2116" y="25"/>
                    <a:pt x="2068" y="61"/>
                    <a:pt x="2044" y="109"/>
                  </a:cubicBezTo>
                  <a:lnTo>
                    <a:pt x="892" y="3198"/>
                  </a:lnTo>
                  <a:lnTo>
                    <a:pt x="369" y="833"/>
                  </a:lnTo>
                  <a:cubicBezTo>
                    <a:pt x="349" y="755"/>
                    <a:pt x="281" y="709"/>
                    <a:pt x="204" y="709"/>
                  </a:cubicBezTo>
                  <a:cubicBezTo>
                    <a:pt x="188" y="709"/>
                    <a:pt x="171" y="711"/>
                    <a:pt x="155" y="715"/>
                  </a:cubicBezTo>
                  <a:cubicBezTo>
                    <a:pt x="72" y="726"/>
                    <a:pt x="0" y="810"/>
                    <a:pt x="24" y="893"/>
                  </a:cubicBezTo>
                  <a:lnTo>
                    <a:pt x="666" y="3840"/>
                  </a:lnTo>
                  <a:cubicBezTo>
                    <a:pt x="678" y="3899"/>
                    <a:pt x="725" y="3947"/>
                    <a:pt x="773" y="3959"/>
                  </a:cubicBezTo>
                  <a:cubicBezTo>
                    <a:pt x="797" y="3970"/>
                    <a:pt x="809" y="3970"/>
                    <a:pt x="832" y="3970"/>
                  </a:cubicBezTo>
                  <a:cubicBezTo>
                    <a:pt x="840" y="3972"/>
                    <a:pt x="847" y="3972"/>
                    <a:pt x="854" y="3972"/>
                  </a:cubicBezTo>
                  <a:cubicBezTo>
                    <a:pt x="918" y="3972"/>
                    <a:pt x="979" y="3927"/>
                    <a:pt x="1011" y="3864"/>
                  </a:cubicBezTo>
                  <a:lnTo>
                    <a:pt x="2306" y="418"/>
                  </a:lnTo>
                  <a:cubicBezTo>
                    <a:pt x="3712" y="1251"/>
                    <a:pt x="5319" y="1692"/>
                    <a:pt x="6959" y="1692"/>
                  </a:cubicBezTo>
                  <a:cubicBezTo>
                    <a:pt x="7190" y="1692"/>
                    <a:pt x="7421" y="1683"/>
                    <a:pt x="7653" y="1665"/>
                  </a:cubicBezTo>
                  <a:cubicBezTo>
                    <a:pt x="7736" y="1665"/>
                    <a:pt x="7819" y="1582"/>
                    <a:pt x="7808" y="1487"/>
                  </a:cubicBezTo>
                  <a:cubicBezTo>
                    <a:pt x="7797" y="1410"/>
                    <a:pt x="7724" y="1343"/>
                    <a:pt x="7638" y="1343"/>
                  </a:cubicBezTo>
                  <a:cubicBezTo>
                    <a:pt x="7631" y="1343"/>
                    <a:pt x="7624" y="1344"/>
                    <a:pt x="7617" y="1344"/>
                  </a:cubicBezTo>
                  <a:cubicBezTo>
                    <a:pt x="7411" y="1359"/>
                    <a:pt x="7204" y="1366"/>
                    <a:pt x="6998" y="1366"/>
                  </a:cubicBezTo>
                  <a:cubicBezTo>
                    <a:pt x="5344" y="1366"/>
                    <a:pt x="3722" y="902"/>
                    <a:pt x="2306" y="25"/>
                  </a:cubicBezTo>
                  <a:cubicBezTo>
                    <a:pt x="2284" y="11"/>
                    <a:pt x="2253" y="1"/>
                    <a:pt x="222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24"/>
            <p:cNvSpPr/>
            <p:nvPr/>
          </p:nvSpPr>
          <p:spPr>
            <a:xfrm rot="-1375784">
              <a:off x="6594395" y="4710536"/>
              <a:ext cx="102860" cy="104682"/>
            </a:xfrm>
            <a:custGeom>
              <a:avLst/>
              <a:gdLst/>
              <a:ahLst/>
              <a:cxnLst/>
              <a:rect l="l" t="t" r="r" b="b"/>
              <a:pathLst>
                <a:path w="2175" h="2214" extrusionOk="0">
                  <a:moveTo>
                    <a:pt x="791" y="1"/>
                  </a:moveTo>
                  <a:cubicBezTo>
                    <a:pt x="777" y="1"/>
                    <a:pt x="763" y="3"/>
                    <a:pt x="749" y="6"/>
                  </a:cubicBezTo>
                  <a:cubicBezTo>
                    <a:pt x="666" y="30"/>
                    <a:pt x="606" y="113"/>
                    <a:pt x="618" y="208"/>
                  </a:cubicBezTo>
                  <a:lnTo>
                    <a:pt x="844" y="1099"/>
                  </a:lnTo>
                  <a:lnTo>
                    <a:pt x="107" y="1575"/>
                  </a:lnTo>
                  <a:cubicBezTo>
                    <a:pt x="24" y="1622"/>
                    <a:pt x="0" y="1729"/>
                    <a:pt x="60" y="1800"/>
                  </a:cubicBezTo>
                  <a:cubicBezTo>
                    <a:pt x="96" y="1844"/>
                    <a:pt x="150" y="1870"/>
                    <a:pt x="205" y="1870"/>
                  </a:cubicBezTo>
                  <a:cubicBezTo>
                    <a:pt x="241" y="1870"/>
                    <a:pt x="277" y="1859"/>
                    <a:pt x="309" y="1836"/>
                  </a:cubicBezTo>
                  <a:lnTo>
                    <a:pt x="939" y="1432"/>
                  </a:lnTo>
                  <a:lnTo>
                    <a:pt x="1105" y="2097"/>
                  </a:lnTo>
                  <a:cubicBezTo>
                    <a:pt x="1117" y="2145"/>
                    <a:pt x="1153" y="2193"/>
                    <a:pt x="1212" y="2204"/>
                  </a:cubicBezTo>
                  <a:cubicBezTo>
                    <a:pt x="1230" y="2210"/>
                    <a:pt x="1248" y="2213"/>
                    <a:pt x="1266" y="2213"/>
                  </a:cubicBezTo>
                  <a:cubicBezTo>
                    <a:pt x="1284" y="2213"/>
                    <a:pt x="1302" y="2210"/>
                    <a:pt x="1319" y="2204"/>
                  </a:cubicBezTo>
                  <a:cubicBezTo>
                    <a:pt x="1403" y="2193"/>
                    <a:pt x="1462" y="2109"/>
                    <a:pt x="1450" y="2014"/>
                  </a:cubicBezTo>
                  <a:lnTo>
                    <a:pt x="1248" y="1230"/>
                  </a:lnTo>
                  <a:lnTo>
                    <a:pt x="2080" y="695"/>
                  </a:lnTo>
                  <a:cubicBezTo>
                    <a:pt x="2151" y="648"/>
                    <a:pt x="2175" y="541"/>
                    <a:pt x="2116" y="470"/>
                  </a:cubicBezTo>
                  <a:cubicBezTo>
                    <a:pt x="2081" y="421"/>
                    <a:pt x="2030" y="397"/>
                    <a:pt x="1977" y="397"/>
                  </a:cubicBezTo>
                  <a:cubicBezTo>
                    <a:pt x="1939" y="397"/>
                    <a:pt x="1901" y="409"/>
                    <a:pt x="1866" y="434"/>
                  </a:cubicBezTo>
                  <a:lnTo>
                    <a:pt x="1165" y="885"/>
                  </a:lnTo>
                  <a:lnTo>
                    <a:pt x="963" y="137"/>
                  </a:lnTo>
                  <a:cubicBezTo>
                    <a:pt x="943" y="56"/>
                    <a:pt x="871" y="1"/>
                    <a:pt x="79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24"/>
            <p:cNvSpPr/>
            <p:nvPr/>
          </p:nvSpPr>
          <p:spPr>
            <a:xfrm rot="-1375784">
              <a:off x="6692752" y="4726376"/>
              <a:ext cx="58500" cy="24823"/>
            </a:xfrm>
            <a:custGeom>
              <a:avLst/>
              <a:gdLst/>
              <a:ahLst/>
              <a:cxnLst/>
              <a:rect l="l" t="t" r="r" b="b"/>
              <a:pathLst>
                <a:path w="1237" h="525" extrusionOk="0">
                  <a:moveTo>
                    <a:pt x="207" y="1"/>
                  </a:moveTo>
                  <a:cubicBezTo>
                    <a:pt x="148" y="1"/>
                    <a:pt x="91" y="30"/>
                    <a:pt x="60" y="84"/>
                  </a:cubicBezTo>
                  <a:cubicBezTo>
                    <a:pt x="0" y="156"/>
                    <a:pt x="36" y="263"/>
                    <a:pt x="119" y="298"/>
                  </a:cubicBezTo>
                  <a:cubicBezTo>
                    <a:pt x="202" y="346"/>
                    <a:pt x="285" y="382"/>
                    <a:pt x="380" y="417"/>
                  </a:cubicBezTo>
                  <a:cubicBezTo>
                    <a:pt x="594" y="488"/>
                    <a:pt x="832" y="524"/>
                    <a:pt x="1070" y="524"/>
                  </a:cubicBezTo>
                  <a:cubicBezTo>
                    <a:pt x="1165" y="524"/>
                    <a:pt x="1236" y="441"/>
                    <a:pt x="1236" y="346"/>
                  </a:cubicBezTo>
                  <a:cubicBezTo>
                    <a:pt x="1225" y="258"/>
                    <a:pt x="1153" y="190"/>
                    <a:pt x="1067" y="190"/>
                  </a:cubicBezTo>
                  <a:cubicBezTo>
                    <a:pt x="1060" y="190"/>
                    <a:pt x="1053" y="191"/>
                    <a:pt x="1046" y="191"/>
                  </a:cubicBezTo>
                  <a:cubicBezTo>
                    <a:pt x="1024" y="192"/>
                    <a:pt x="1002" y="193"/>
                    <a:pt x="980" y="193"/>
                  </a:cubicBezTo>
                  <a:cubicBezTo>
                    <a:pt x="741" y="193"/>
                    <a:pt x="504" y="134"/>
                    <a:pt x="297" y="25"/>
                  </a:cubicBezTo>
                  <a:cubicBezTo>
                    <a:pt x="269" y="9"/>
                    <a:pt x="237" y="1"/>
                    <a:pt x="20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24"/>
            <p:cNvSpPr/>
            <p:nvPr/>
          </p:nvSpPr>
          <p:spPr>
            <a:xfrm rot="-1375784">
              <a:off x="6763407" y="4667937"/>
              <a:ext cx="91652" cy="105580"/>
            </a:xfrm>
            <a:custGeom>
              <a:avLst/>
              <a:gdLst/>
              <a:ahLst/>
              <a:cxnLst/>
              <a:rect l="l" t="t" r="r" b="b"/>
              <a:pathLst>
                <a:path w="1938" h="2233" extrusionOk="0">
                  <a:moveTo>
                    <a:pt x="210" y="0"/>
                  </a:moveTo>
                  <a:cubicBezTo>
                    <a:pt x="180" y="0"/>
                    <a:pt x="149" y="8"/>
                    <a:pt x="119" y="25"/>
                  </a:cubicBezTo>
                  <a:cubicBezTo>
                    <a:pt x="36" y="60"/>
                    <a:pt x="0" y="167"/>
                    <a:pt x="60" y="251"/>
                  </a:cubicBezTo>
                  <a:lnTo>
                    <a:pt x="797" y="1296"/>
                  </a:lnTo>
                  <a:lnTo>
                    <a:pt x="333" y="1986"/>
                  </a:lnTo>
                  <a:cubicBezTo>
                    <a:pt x="274" y="2057"/>
                    <a:pt x="298" y="2164"/>
                    <a:pt x="393" y="2211"/>
                  </a:cubicBezTo>
                  <a:cubicBezTo>
                    <a:pt x="393" y="2211"/>
                    <a:pt x="404" y="2223"/>
                    <a:pt x="416" y="2223"/>
                  </a:cubicBezTo>
                  <a:cubicBezTo>
                    <a:pt x="437" y="2229"/>
                    <a:pt x="458" y="2232"/>
                    <a:pt x="478" y="2232"/>
                  </a:cubicBezTo>
                  <a:cubicBezTo>
                    <a:pt x="539" y="2232"/>
                    <a:pt x="595" y="2205"/>
                    <a:pt x="630" y="2152"/>
                  </a:cubicBezTo>
                  <a:lnTo>
                    <a:pt x="1890" y="334"/>
                  </a:lnTo>
                  <a:cubicBezTo>
                    <a:pt x="1937" y="262"/>
                    <a:pt x="1914" y="156"/>
                    <a:pt x="1830" y="108"/>
                  </a:cubicBezTo>
                  <a:cubicBezTo>
                    <a:pt x="1802" y="92"/>
                    <a:pt x="1771" y="84"/>
                    <a:pt x="1739" y="84"/>
                  </a:cubicBezTo>
                  <a:cubicBezTo>
                    <a:pt x="1679" y="84"/>
                    <a:pt x="1620" y="113"/>
                    <a:pt x="1581" y="167"/>
                  </a:cubicBezTo>
                  <a:lnTo>
                    <a:pt x="1011" y="999"/>
                  </a:lnTo>
                  <a:lnTo>
                    <a:pt x="357" y="72"/>
                  </a:lnTo>
                  <a:cubicBezTo>
                    <a:pt x="319" y="26"/>
                    <a:pt x="265" y="0"/>
                    <a:pt x="21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0" name="Google Shape;640;p24"/>
          <p:cNvGrpSpPr/>
          <p:nvPr/>
        </p:nvGrpSpPr>
        <p:grpSpPr>
          <a:xfrm>
            <a:off x="435985" y="247198"/>
            <a:ext cx="1781246" cy="1745553"/>
            <a:chOff x="894775" y="1489932"/>
            <a:chExt cx="1107120" cy="1084936"/>
          </a:xfrm>
        </p:grpSpPr>
        <p:sp>
          <p:nvSpPr>
            <p:cNvPr id="641" name="Google Shape;641;p24"/>
            <p:cNvSpPr/>
            <p:nvPr/>
          </p:nvSpPr>
          <p:spPr>
            <a:xfrm>
              <a:off x="964844" y="1976193"/>
              <a:ext cx="81071" cy="104754"/>
            </a:xfrm>
            <a:custGeom>
              <a:avLst/>
              <a:gdLst/>
              <a:ahLst/>
              <a:cxnLst/>
              <a:rect l="l" t="t" r="r" b="b"/>
              <a:pathLst>
                <a:path w="3358" h="4339" extrusionOk="0">
                  <a:moveTo>
                    <a:pt x="1838" y="918"/>
                  </a:moveTo>
                  <a:cubicBezTo>
                    <a:pt x="1901" y="1172"/>
                    <a:pt x="1933" y="1362"/>
                    <a:pt x="1964" y="1552"/>
                  </a:cubicBezTo>
                  <a:cubicBezTo>
                    <a:pt x="1993" y="1696"/>
                    <a:pt x="2022" y="1788"/>
                    <a:pt x="2027" y="1875"/>
                  </a:cubicBezTo>
                  <a:lnTo>
                    <a:pt x="2027" y="1875"/>
                  </a:lnTo>
                  <a:cubicBezTo>
                    <a:pt x="1995" y="2190"/>
                    <a:pt x="1932" y="2504"/>
                    <a:pt x="1806" y="2787"/>
                  </a:cubicBezTo>
                  <a:cubicBezTo>
                    <a:pt x="1743" y="2945"/>
                    <a:pt x="1711" y="3104"/>
                    <a:pt x="1648" y="3199"/>
                  </a:cubicBezTo>
                  <a:cubicBezTo>
                    <a:pt x="1616" y="3262"/>
                    <a:pt x="1584" y="3357"/>
                    <a:pt x="1521" y="3420"/>
                  </a:cubicBezTo>
                  <a:cubicBezTo>
                    <a:pt x="1489" y="3484"/>
                    <a:pt x="1426" y="3547"/>
                    <a:pt x="1363" y="3579"/>
                  </a:cubicBezTo>
                  <a:cubicBezTo>
                    <a:pt x="1299" y="3610"/>
                    <a:pt x="1236" y="3642"/>
                    <a:pt x="1141" y="3642"/>
                  </a:cubicBezTo>
                  <a:cubicBezTo>
                    <a:pt x="1046" y="3610"/>
                    <a:pt x="982" y="3547"/>
                    <a:pt x="887" y="3484"/>
                  </a:cubicBezTo>
                  <a:cubicBezTo>
                    <a:pt x="856" y="3420"/>
                    <a:pt x="792" y="3389"/>
                    <a:pt x="729" y="3325"/>
                  </a:cubicBezTo>
                  <a:cubicBezTo>
                    <a:pt x="697" y="3262"/>
                    <a:pt x="666" y="3199"/>
                    <a:pt x="634" y="3135"/>
                  </a:cubicBezTo>
                  <a:lnTo>
                    <a:pt x="539" y="2882"/>
                  </a:lnTo>
                  <a:cubicBezTo>
                    <a:pt x="539" y="2502"/>
                    <a:pt x="602" y="2153"/>
                    <a:pt x="761" y="1805"/>
                  </a:cubicBezTo>
                  <a:cubicBezTo>
                    <a:pt x="824" y="1615"/>
                    <a:pt x="951" y="1425"/>
                    <a:pt x="1077" y="1267"/>
                  </a:cubicBezTo>
                  <a:cubicBezTo>
                    <a:pt x="1141" y="1172"/>
                    <a:pt x="1267" y="1077"/>
                    <a:pt x="1363" y="1013"/>
                  </a:cubicBezTo>
                  <a:cubicBezTo>
                    <a:pt x="1458" y="982"/>
                    <a:pt x="1553" y="950"/>
                    <a:pt x="1616" y="950"/>
                  </a:cubicBezTo>
                  <a:cubicBezTo>
                    <a:pt x="1711" y="950"/>
                    <a:pt x="1774" y="950"/>
                    <a:pt x="1838" y="918"/>
                  </a:cubicBezTo>
                  <a:close/>
                  <a:moveTo>
                    <a:pt x="2091" y="0"/>
                  </a:moveTo>
                  <a:cubicBezTo>
                    <a:pt x="1933" y="32"/>
                    <a:pt x="1806" y="127"/>
                    <a:pt x="1743" y="285"/>
                  </a:cubicBezTo>
                  <a:cubicBezTo>
                    <a:pt x="1616" y="285"/>
                    <a:pt x="1521" y="317"/>
                    <a:pt x="1426" y="348"/>
                  </a:cubicBezTo>
                  <a:cubicBezTo>
                    <a:pt x="1299" y="412"/>
                    <a:pt x="1109" y="475"/>
                    <a:pt x="856" y="602"/>
                  </a:cubicBezTo>
                  <a:cubicBezTo>
                    <a:pt x="697" y="760"/>
                    <a:pt x="571" y="950"/>
                    <a:pt x="476" y="1140"/>
                  </a:cubicBezTo>
                  <a:cubicBezTo>
                    <a:pt x="381" y="1330"/>
                    <a:pt x="286" y="1520"/>
                    <a:pt x="222" y="1710"/>
                  </a:cubicBezTo>
                  <a:cubicBezTo>
                    <a:pt x="159" y="1900"/>
                    <a:pt x="96" y="2090"/>
                    <a:pt x="64" y="2280"/>
                  </a:cubicBezTo>
                  <a:cubicBezTo>
                    <a:pt x="32" y="2470"/>
                    <a:pt x="1" y="2660"/>
                    <a:pt x="1" y="2819"/>
                  </a:cubicBezTo>
                  <a:cubicBezTo>
                    <a:pt x="1" y="2977"/>
                    <a:pt x="1" y="3135"/>
                    <a:pt x="1" y="3294"/>
                  </a:cubicBezTo>
                  <a:cubicBezTo>
                    <a:pt x="1" y="3389"/>
                    <a:pt x="32" y="3484"/>
                    <a:pt x="96" y="3579"/>
                  </a:cubicBezTo>
                  <a:cubicBezTo>
                    <a:pt x="159" y="3705"/>
                    <a:pt x="222" y="3800"/>
                    <a:pt x="317" y="3864"/>
                  </a:cubicBezTo>
                  <a:cubicBezTo>
                    <a:pt x="412" y="3959"/>
                    <a:pt x="571" y="4117"/>
                    <a:pt x="729" y="4275"/>
                  </a:cubicBezTo>
                  <a:cubicBezTo>
                    <a:pt x="856" y="4307"/>
                    <a:pt x="1014" y="4339"/>
                    <a:pt x="1141" y="4339"/>
                  </a:cubicBezTo>
                  <a:cubicBezTo>
                    <a:pt x="1299" y="4339"/>
                    <a:pt x="1489" y="4275"/>
                    <a:pt x="1616" y="4180"/>
                  </a:cubicBezTo>
                  <a:cubicBezTo>
                    <a:pt x="1743" y="4054"/>
                    <a:pt x="1838" y="3927"/>
                    <a:pt x="1933" y="3800"/>
                  </a:cubicBezTo>
                  <a:cubicBezTo>
                    <a:pt x="2028" y="3642"/>
                    <a:pt x="2091" y="3452"/>
                    <a:pt x="2154" y="3294"/>
                  </a:cubicBezTo>
                  <a:cubicBezTo>
                    <a:pt x="2186" y="3135"/>
                    <a:pt x="2249" y="2977"/>
                    <a:pt x="2281" y="2882"/>
                  </a:cubicBezTo>
                  <a:cubicBezTo>
                    <a:pt x="2313" y="3135"/>
                    <a:pt x="2408" y="3389"/>
                    <a:pt x="2566" y="3610"/>
                  </a:cubicBezTo>
                  <a:cubicBezTo>
                    <a:pt x="2661" y="3832"/>
                    <a:pt x="2819" y="3990"/>
                    <a:pt x="3009" y="4085"/>
                  </a:cubicBezTo>
                  <a:cubicBezTo>
                    <a:pt x="3104" y="4085"/>
                    <a:pt x="3199" y="4022"/>
                    <a:pt x="3263" y="3959"/>
                  </a:cubicBezTo>
                  <a:cubicBezTo>
                    <a:pt x="3326" y="3864"/>
                    <a:pt x="3358" y="3737"/>
                    <a:pt x="3358" y="3642"/>
                  </a:cubicBezTo>
                  <a:cubicBezTo>
                    <a:pt x="3358" y="3547"/>
                    <a:pt x="3326" y="3452"/>
                    <a:pt x="3263" y="3389"/>
                  </a:cubicBezTo>
                  <a:cubicBezTo>
                    <a:pt x="3104" y="3262"/>
                    <a:pt x="3009" y="3104"/>
                    <a:pt x="2914" y="2945"/>
                  </a:cubicBezTo>
                  <a:cubicBezTo>
                    <a:pt x="2819" y="2755"/>
                    <a:pt x="2756" y="2565"/>
                    <a:pt x="2724" y="2375"/>
                  </a:cubicBezTo>
                  <a:lnTo>
                    <a:pt x="2661" y="2058"/>
                  </a:lnTo>
                  <a:cubicBezTo>
                    <a:pt x="2629" y="1963"/>
                    <a:pt x="2629" y="1900"/>
                    <a:pt x="2629" y="1868"/>
                  </a:cubicBezTo>
                  <a:cubicBezTo>
                    <a:pt x="2629" y="1805"/>
                    <a:pt x="2598" y="1773"/>
                    <a:pt x="2598" y="1710"/>
                  </a:cubicBezTo>
                  <a:cubicBezTo>
                    <a:pt x="2566" y="1520"/>
                    <a:pt x="2534" y="1330"/>
                    <a:pt x="2534" y="1140"/>
                  </a:cubicBezTo>
                  <a:cubicBezTo>
                    <a:pt x="2503" y="950"/>
                    <a:pt x="2471" y="760"/>
                    <a:pt x="2408" y="570"/>
                  </a:cubicBezTo>
                  <a:cubicBezTo>
                    <a:pt x="2376" y="443"/>
                    <a:pt x="2344" y="285"/>
                    <a:pt x="2281" y="158"/>
                  </a:cubicBezTo>
                  <a:cubicBezTo>
                    <a:pt x="2218" y="63"/>
                    <a:pt x="2154" y="0"/>
                    <a:pt x="2091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24"/>
            <p:cNvSpPr/>
            <p:nvPr/>
          </p:nvSpPr>
          <p:spPr>
            <a:xfrm>
              <a:off x="894775" y="1668850"/>
              <a:ext cx="825770" cy="795930"/>
            </a:xfrm>
            <a:custGeom>
              <a:avLst/>
              <a:gdLst/>
              <a:ahLst/>
              <a:cxnLst/>
              <a:rect l="l" t="t" r="r" b="b"/>
              <a:pathLst>
                <a:path w="34204" h="32968" fill="none" extrusionOk="0">
                  <a:moveTo>
                    <a:pt x="7158" y="29389"/>
                  </a:moveTo>
                  <a:cubicBezTo>
                    <a:pt x="1331" y="23974"/>
                    <a:pt x="1" y="15170"/>
                    <a:pt x="4118" y="8392"/>
                  </a:cubicBezTo>
                  <a:cubicBezTo>
                    <a:pt x="5733" y="5637"/>
                    <a:pt x="8140" y="3452"/>
                    <a:pt x="11053" y="2090"/>
                  </a:cubicBezTo>
                  <a:cubicBezTo>
                    <a:pt x="15835" y="0"/>
                    <a:pt x="21314" y="380"/>
                    <a:pt x="25780" y="3104"/>
                  </a:cubicBezTo>
                  <a:cubicBezTo>
                    <a:pt x="30403" y="5890"/>
                    <a:pt x="33792" y="11274"/>
                    <a:pt x="34045" y="16721"/>
                  </a:cubicBezTo>
                  <a:cubicBezTo>
                    <a:pt x="34203" y="21345"/>
                    <a:pt x="32240" y="25779"/>
                    <a:pt x="28693" y="28756"/>
                  </a:cubicBezTo>
                  <a:cubicBezTo>
                    <a:pt x="25336" y="31574"/>
                    <a:pt x="20934" y="32841"/>
                    <a:pt x="16500" y="32936"/>
                  </a:cubicBezTo>
                  <a:cubicBezTo>
                    <a:pt x="14917" y="32968"/>
                    <a:pt x="10072" y="32049"/>
                    <a:pt x="7285" y="29516"/>
                  </a:cubicBezTo>
                  <a:close/>
                </a:path>
              </a:pathLst>
            </a:custGeom>
            <a:noFill/>
            <a:ln w="1980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24"/>
            <p:cNvSpPr/>
            <p:nvPr/>
          </p:nvSpPr>
          <p:spPr>
            <a:xfrm>
              <a:off x="1340513" y="1939485"/>
              <a:ext cx="659863" cy="635382"/>
            </a:xfrm>
            <a:custGeom>
              <a:avLst/>
              <a:gdLst/>
              <a:ahLst/>
              <a:cxnLst/>
              <a:rect l="l" t="t" r="r" b="b"/>
              <a:pathLst>
                <a:path w="27332" h="26318" fill="none" extrusionOk="0">
                  <a:moveTo>
                    <a:pt x="5701" y="23468"/>
                  </a:moveTo>
                  <a:cubicBezTo>
                    <a:pt x="983" y="19129"/>
                    <a:pt x="1" y="12067"/>
                    <a:pt x="3326" y="6588"/>
                  </a:cubicBezTo>
                  <a:cubicBezTo>
                    <a:pt x="4625" y="4435"/>
                    <a:pt x="6525" y="2724"/>
                    <a:pt x="8805" y="1679"/>
                  </a:cubicBezTo>
                  <a:cubicBezTo>
                    <a:pt x="12637" y="1"/>
                    <a:pt x="17007" y="286"/>
                    <a:pt x="20586" y="2471"/>
                  </a:cubicBezTo>
                  <a:cubicBezTo>
                    <a:pt x="24259" y="4688"/>
                    <a:pt x="26983" y="8995"/>
                    <a:pt x="27205" y="13334"/>
                  </a:cubicBezTo>
                  <a:cubicBezTo>
                    <a:pt x="27331" y="17039"/>
                    <a:pt x="25748" y="20586"/>
                    <a:pt x="22929" y="22961"/>
                  </a:cubicBezTo>
                  <a:cubicBezTo>
                    <a:pt x="20238" y="25209"/>
                    <a:pt x="16722" y="26223"/>
                    <a:pt x="13175" y="26318"/>
                  </a:cubicBezTo>
                  <a:cubicBezTo>
                    <a:pt x="11909" y="26318"/>
                    <a:pt x="8045" y="25621"/>
                    <a:pt x="5796" y="23563"/>
                  </a:cubicBezTo>
                  <a:close/>
                </a:path>
              </a:pathLst>
            </a:custGeom>
            <a:noFill/>
            <a:ln w="1980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24"/>
            <p:cNvSpPr/>
            <p:nvPr/>
          </p:nvSpPr>
          <p:spPr>
            <a:xfrm>
              <a:off x="1442972" y="1489932"/>
              <a:ext cx="558923" cy="561217"/>
            </a:xfrm>
            <a:custGeom>
              <a:avLst/>
              <a:gdLst/>
              <a:ahLst/>
              <a:cxnLst/>
              <a:rect l="l" t="t" r="r" b="b"/>
              <a:pathLst>
                <a:path w="23151" h="23246" fill="none" extrusionOk="0">
                  <a:moveTo>
                    <a:pt x="15423" y="1109"/>
                  </a:moveTo>
                  <a:cubicBezTo>
                    <a:pt x="20300" y="3642"/>
                    <a:pt x="23151" y="8963"/>
                    <a:pt x="22232" y="13840"/>
                  </a:cubicBezTo>
                  <a:cubicBezTo>
                    <a:pt x="21536" y="17323"/>
                    <a:pt x="19192" y="20300"/>
                    <a:pt x="15898" y="21757"/>
                  </a:cubicBezTo>
                  <a:cubicBezTo>
                    <a:pt x="12542" y="23246"/>
                    <a:pt x="8140" y="23056"/>
                    <a:pt x="4973" y="21060"/>
                  </a:cubicBezTo>
                  <a:cubicBezTo>
                    <a:pt x="2312" y="19350"/>
                    <a:pt x="571" y="16500"/>
                    <a:pt x="286" y="13333"/>
                  </a:cubicBezTo>
                  <a:cubicBezTo>
                    <a:pt x="1" y="10325"/>
                    <a:pt x="1014" y="7348"/>
                    <a:pt x="2724" y="4783"/>
                  </a:cubicBezTo>
                  <a:cubicBezTo>
                    <a:pt x="3294" y="3896"/>
                    <a:pt x="5733" y="1521"/>
                    <a:pt x="8266" y="951"/>
                  </a:cubicBezTo>
                  <a:cubicBezTo>
                    <a:pt x="12478" y="0"/>
                    <a:pt x="15423" y="1109"/>
                    <a:pt x="15423" y="1109"/>
                  </a:cubicBezTo>
                  <a:close/>
                </a:path>
              </a:pathLst>
            </a:custGeom>
            <a:noFill/>
            <a:ln w="1980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24"/>
            <p:cNvSpPr/>
            <p:nvPr/>
          </p:nvSpPr>
          <p:spPr>
            <a:xfrm>
              <a:off x="1765352" y="2225438"/>
              <a:ext cx="72645" cy="146811"/>
            </a:xfrm>
            <a:custGeom>
              <a:avLst/>
              <a:gdLst/>
              <a:ahLst/>
              <a:cxnLst/>
              <a:rect l="l" t="t" r="r" b="b"/>
              <a:pathLst>
                <a:path w="3009" h="6081" extrusionOk="0">
                  <a:moveTo>
                    <a:pt x="1900" y="3009"/>
                  </a:moveTo>
                  <a:cubicBezTo>
                    <a:pt x="1995" y="3009"/>
                    <a:pt x="2090" y="3040"/>
                    <a:pt x="2154" y="3104"/>
                  </a:cubicBezTo>
                  <a:cubicBezTo>
                    <a:pt x="2217" y="3167"/>
                    <a:pt x="2280" y="3262"/>
                    <a:pt x="2312" y="3325"/>
                  </a:cubicBezTo>
                  <a:cubicBezTo>
                    <a:pt x="2375" y="3420"/>
                    <a:pt x="2407" y="3515"/>
                    <a:pt x="2439" y="3610"/>
                  </a:cubicBezTo>
                  <a:cubicBezTo>
                    <a:pt x="2439" y="3674"/>
                    <a:pt x="2470" y="3769"/>
                    <a:pt x="2470" y="3832"/>
                  </a:cubicBezTo>
                  <a:cubicBezTo>
                    <a:pt x="2470" y="3990"/>
                    <a:pt x="2439" y="4180"/>
                    <a:pt x="2407" y="4339"/>
                  </a:cubicBezTo>
                  <a:lnTo>
                    <a:pt x="2407" y="4307"/>
                  </a:lnTo>
                  <a:cubicBezTo>
                    <a:pt x="2375" y="4497"/>
                    <a:pt x="2312" y="4687"/>
                    <a:pt x="2217" y="4845"/>
                  </a:cubicBezTo>
                  <a:lnTo>
                    <a:pt x="1869" y="5257"/>
                  </a:lnTo>
                  <a:cubicBezTo>
                    <a:pt x="1742" y="5321"/>
                    <a:pt x="1584" y="5384"/>
                    <a:pt x="1425" y="5416"/>
                  </a:cubicBezTo>
                  <a:cubicBezTo>
                    <a:pt x="1267" y="5416"/>
                    <a:pt x="1172" y="5257"/>
                    <a:pt x="1077" y="4972"/>
                  </a:cubicBezTo>
                  <a:cubicBezTo>
                    <a:pt x="1077" y="4339"/>
                    <a:pt x="1045" y="3895"/>
                    <a:pt x="1014" y="3547"/>
                  </a:cubicBezTo>
                  <a:cubicBezTo>
                    <a:pt x="1172" y="3420"/>
                    <a:pt x="1330" y="3294"/>
                    <a:pt x="1520" y="3199"/>
                  </a:cubicBezTo>
                  <a:cubicBezTo>
                    <a:pt x="1615" y="3104"/>
                    <a:pt x="1774" y="3040"/>
                    <a:pt x="1900" y="3009"/>
                  </a:cubicBezTo>
                  <a:close/>
                  <a:moveTo>
                    <a:pt x="285" y="0"/>
                  </a:moveTo>
                  <a:cubicBezTo>
                    <a:pt x="95" y="0"/>
                    <a:pt x="0" y="158"/>
                    <a:pt x="0" y="443"/>
                  </a:cubicBezTo>
                  <a:cubicBezTo>
                    <a:pt x="0" y="602"/>
                    <a:pt x="32" y="760"/>
                    <a:pt x="64" y="919"/>
                  </a:cubicBezTo>
                  <a:cubicBezTo>
                    <a:pt x="127" y="1204"/>
                    <a:pt x="159" y="1489"/>
                    <a:pt x="190" y="1774"/>
                  </a:cubicBezTo>
                  <a:lnTo>
                    <a:pt x="317" y="3167"/>
                  </a:lnTo>
                  <a:cubicBezTo>
                    <a:pt x="317" y="3199"/>
                    <a:pt x="349" y="3262"/>
                    <a:pt x="349" y="3325"/>
                  </a:cubicBezTo>
                  <a:cubicBezTo>
                    <a:pt x="349" y="3420"/>
                    <a:pt x="349" y="3547"/>
                    <a:pt x="380" y="3705"/>
                  </a:cubicBezTo>
                  <a:cubicBezTo>
                    <a:pt x="412" y="3832"/>
                    <a:pt x="380" y="3990"/>
                    <a:pt x="412" y="4149"/>
                  </a:cubicBezTo>
                  <a:cubicBezTo>
                    <a:pt x="444" y="4307"/>
                    <a:pt x="444" y="4465"/>
                    <a:pt x="444" y="4624"/>
                  </a:cubicBezTo>
                  <a:cubicBezTo>
                    <a:pt x="444" y="4750"/>
                    <a:pt x="444" y="4877"/>
                    <a:pt x="444" y="4972"/>
                  </a:cubicBezTo>
                  <a:cubicBezTo>
                    <a:pt x="444" y="5035"/>
                    <a:pt x="444" y="5099"/>
                    <a:pt x="444" y="5162"/>
                  </a:cubicBezTo>
                  <a:lnTo>
                    <a:pt x="444" y="5606"/>
                  </a:lnTo>
                  <a:lnTo>
                    <a:pt x="444" y="5954"/>
                  </a:lnTo>
                  <a:cubicBezTo>
                    <a:pt x="539" y="6017"/>
                    <a:pt x="634" y="6049"/>
                    <a:pt x="729" y="6049"/>
                  </a:cubicBezTo>
                  <a:cubicBezTo>
                    <a:pt x="855" y="6049"/>
                    <a:pt x="950" y="5986"/>
                    <a:pt x="982" y="5891"/>
                  </a:cubicBezTo>
                  <a:cubicBezTo>
                    <a:pt x="1109" y="6017"/>
                    <a:pt x="1299" y="6081"/>
                    <a:pt x="1457" y="6081"/>
                  </a:cubicBezTo>
                  <a:cubicBezTo>
                    <a:pt x="1615" y="6081"/>
                    <a:pt x="1774" y="6049"/>
                    <a:pt x="1900" y="5986"/>
                  </a:cubicBezTo>
                  <a:cubicBezTo>
                    <a:pt x="2122" y="5859"/>
                    <a:pt x="2312" y="5701"/>
                    <a:pt x="2439" y="5479"/>
                  </a:cubicBezTo>
                  <a:lnTo>
                    <a:pt x="2724" y="5099"/>
                  </a:lnTo>
                  <a:lnTo>
                    <a:pt x="2914" y="4592"/>
                  </a:lnTo>
                  <a:cubicBezTo>
                    <a:pt x="2945" y="4465"/>
                    <a:pt x="2977" y="4370"/>
                    <a:pt x="2977" y="4244"/>
                  </a:cubicBezTo>
                  <a:cubicBezTo>
                    <a:pt x="3009" y="4149"/>
                    <a:pt x="3009" y="4054"/>
                    <a:pt x="3009" y="3927"/>
                  </a:cubicBezTo>
                  <a:cubicBezTo>
                    <a:pt x="3009" y="3610"/>
                    <a:pt x="2945" y="3262"/>
                    <a:pt x="2819" y="2977"/>
                  </a:cubicBezTo>
                  <a:cubicBezTo>
                    <a:pt x="2724" y="2755"/>
                    <a:pt x="2597" y="2565"/>
                    <a:pt x="2375" y="2439"/>
                  </a:cubicBezTo>
                  <a:lnTo>
                    <a:pt x="2059" y="2280"/>
                  </a:lnTo>
                  <a:cubicBezTo>
                    <a:pt x="1932" y="2280"/>
                    <a:pt x="1837" y="2312"/>
                    <a:pt x="1710" y="2312"/>
                  </a:cubicBezTo>
                  <a:cubicBezTo>
                    <a:pt x="1615" y="2312"/>
                    <a:pt x="1520" y="2344"/>
                    <a:pt x="1457" y="2375"/>
                  </a:cubicBezTo>
                  <a:cubicBezTo>
                    <a:pt x="1330" y="2407"/>
                    <a:pt x="1235" y="2470"/>
                    <a:pt x="1172" y="2534"/>
                  </a:cubicBezTo>
                  <a:cubicBezTo>
                    <a:pt x="1049" y="2626"/>
                    <a:pt x="955" y="2718"/>
                    <a:pt x="834" y="2811"/>
                  </a:cubicBezTo>
                  <a:lnTo>
                    <a:pt x="834" y="2811"/>
                  </a:lnTo>
                  <a:cubicBezTo>
                    <a:pt x="839" y="2789"/>
                    <a:pt x="841" y="2745"/>
                    <a:pt x="824" y="2692"/>
                  </a:cubicBezTo>
                  <a:cubicBezTo>
                    <a:pt x="792" y="2565"/>
                    <a:pt x="792" y="2439"/>
                    <a:pt x="792" y="2280"/>
                  </a:cubicBezTo>
                  <a:cubicBezTo>
                    <a:pt x="792" y="2122"/>
                    <a:pt x="792" y="1995"/>
                    <a:pt x="792" y="1869"/>
                  </a:cubicBezTo>
                  <a:lnTo>
                    <a:pt x="792" y="1615"/>
                  </a:lnTo>
                  <a:lnTo>
                    <a:pt x="792" y="1584"/>
                  </a:lnTo>
                  <a:cubicBezTo>
                    <a:pt x="760" y="1520"/>
                    <a:pt x="760" y="1425"/>
                    <a:pt x="729" y="1299"/>
                  </a:cubicBezTo>
                  <a:cubicBezTo>
                    <a:pt x="729" y="1172"/>
                    <a:pt x="697" y="1045"/>
                    <a:pt x="697" y="855"/>
                  </a:cubicBezTo>
                  <a:cubicBezTo>
                    <a:pt x="697" y="633"/>
                    <a:pt x="634" y="412"/>
                    <a:pt x="539" y="190"/>
                  </a:cubicBezTo>
                  <a:cubicBezTo>
                    <a:pt x="507" y="63"/>
                    <a:pt x="380" y="0"/>
                    <a:pt x="285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24"/>
            <p:cNvSpPr/>
            <p:nvPr/>
          </p:nvSpPr>
          <p:spPr>
            <a:xfrm>
              <a:off x="1750045" y="1703241"/>
              <a:ext cx="70375" cy="107820"/>
            </a:xfrm>
            <a:custGeom>
              <a:avLst/>
              <a:gdLst/>
              <a:ahLst/>
              <a:cxnLst/>
              <a:rect l="l" t="t" r="r" b="b"/>
              <a:pathLst>
                <a:path w="2915" h="4466" extrusionOk="0">
                  <a:moveTo>
                    <a:pt x="1806" y="0"/>
                  </a:moveTo>
                  <a:cubicBezTo>
                    <a:pt x="1679" y="0"/>
                    <a:pt x="1553" y="32"/>
                    <a:pt x="1426" y="32"/>
                  </a:cubicBezTo>
                  <a:cubicBezTo>
                    <a:pt x="1299" y="63"/>
                    <a:pt x="1204" y="95"/>
                    <a:pt x="1109" y="158"/>
                  </a:cubicBezTo>
                  <a:cubicBezTo>
                    <a:pt x="1014" y="254"/>
                    <a:pt x="919" y="317"/>
                    <a:pt x="856" y="444"/>
                  </a:cubicBezTo>
                  <a:cubicBezTo>
                    <a:pt x="761" y="570"/>
                    <a:pt x="634" y="697"/>
                    <a:pt x="539" y="887"/>
                  </a:cubicBezTo>
                  <a:cubicBezTo>
                    <a:pt x="349" y="1172"/>
                    <a:pt x="223" y="1457"/>
                    <a:pt x="128" y="1774"/>
                  </a:cubicBezTo>
                  <a:cubicBezTo>
                    <a:pt x="64" y="2090"/>
                    <a:pt x="1" y="2407"/>
                    <a:pt x="1" y="2724"/>
                  </a:cubicBezTo>
                  <a:cubicBezTo>
                    <a:pt x="1" y="3040"/>
                    <a:pt x="64" y="3357"/>
                    <a:pt x="223" y="3642"/>
                  </a:cubicBezTo>
                  <a:cubicBezTo>
                    <a:pt x="318" y="3832"/>
                    <a:pt x="476" y="4022"/>
                    <a:pt x="666" y="4149"/>
                  </a:cubicBezTo>
                  <a:cubicBezTo>
                    <a:pt x="824" y="4275"/>
                    <a:pt x="983" y="4370"/>
                    <a:pt x="1173" y="4402"/>
                  </a:cubicBezTo>
                  <a:cubicBezTo>
                    <a:pt x="1299" y="4434"/>
                    <a:pt x="1426" y="4465"/>
                    <a:pt x="1553" y="4465"/>
                  </a:cubicBezTo>
                  <a:cubicBezTo>
                    <a:pt x="1838" y="4465"/>
                    <a:pt x="2123" y="4402"/>
                    <a:pt x="2376" y="4212"/>
                  </a:cubicBezTo>
                  <a:cubicBezTo>
                    <a:pt x="2629" y="4054"/>
                    <a:pt x="2819" y="3800"/>
                    <a:pt x="2914" y="3515"/>
                  </a:cubicBezTo>
                  <a:lnTo>
                    <a:pt x="2914" y="3452"/>
                  </a:lnTo>
                  <a:cubicBezTo>
                    <a:pt x="2914" y="3325"/>
                    <a:pt x="2883" y="3230"/>
                    <a:pt x="2819" y="3167"/>
                  </a:cubicBezTo>
                  <a:cubicBezTo>
                    <a:pt x="2788" y="3072"/>
                    <a:pt x="2724" y="3040"/>
                    <a:pt x="2629" y="3040"/>
                  </a:cubicBezTo>
                  <a:cubicBezTo>
                    <a:pt x="2566" y="3040"/>
                    <a:pt x="2503" y="3072"/>
                    <a:pt x="2471" y="3104"/>
                  </a:cubicBezTo>
                  <a:cubicBezTo>
                    <a:pt x="2408" y="3230"/>
                    <a:pt x="2313" y="3325"/>
                    <a:pt x="2218" y="3420"/>
                  </a:cubicBezTo>
                  <a:cubicBezTo>
                    <a:pt x="2154" y="3515"/>
                    <a:pt x="2059" y="3579"/>
                    <a:pt x="1964" y="3642"/>
                  </a:cubicBezTo>
                  <a:cubicBezTo>
                    <a:pt x="1869" y="3705"/>
                    <a:pt x="1774" y="3769"/>
                    <a:pt x="1679" y="3769"/>
                  </a:cubicBezTo>
                  <a:cubicBezTo>
                    <a:pt x="1616" y="3737"/>
                    <a:pt x="1521" y="3737"/>
                    <a:pt x="1458" y="3705"/>
                  </a:cubicBezTo>
                  <a:cubicBezTo>
                    <a:pt x="1173" y="3642"/>
                    <a:pt x="919" y="3452"/>
                    <a:pt x="761" y="3230"/>
                  </a:cubicBezTo>
                  <a:cubicBezTo>
                    <a:pt x="634" y="3040"/>
                    <a:pt x="603" y="2850"/>
                    <a:pt x="603" y="2629"/>
                  </a:cubicBezTo>
                  <a:cubicBezTo>
                    <a:pt x="603" y="2534"/>
                    <a:pt x="603" y="2470"/>
                    <a:pt x="603" y="2375"/>
                  </a:cubicBezTo>
                  <a:cubicBezTo>
                    <a:pt x="634" y="2249"/>
                    <a:pt x="666" y="2154"/>
                    <a:pt x="698" y="2027"/>
                  </a:cubicBezTo>
                  <a:cubicBezTo>
                    <a:pt x="761" y="1679"/>
                    <a:pt x="919" y="1362"/>
                    <a:pt x="1141" y="1077"/>
                  </a:cubicBezTo>
                  <a:cubicBezTo>
                    <a:pt x="1268" y="919"/>
                    <a:pt x="1458" y="792"/>
                    <a:pt x="1679" y="760"/>
                  </a:cubicBezTo>
                  <a:lnTo>
                    <a:pt x="1838" y="760"/>
                  </a:lnTo>
                  <a:cubicBezTo>
                    <a:pt x="1901" y="792"/>
                    <a:pt x="1964" y="792"/>
                    <a:pt x="1996" y="824"/>
                  </a:cubicBezTo>
                  <a:lnTo>
                    <a:pt x="2123" y="855"/>
                  </a:lnTo>
                  <a:lnTo>
                    <a:pt x="2186" y="887"/>
                  </a:lnTo>
                  <a:cubicBezTo>
                    <a:pt x="2408" y="887"/>
                    <a:pt x="2534" y="729"/>
                    <a:pt x="2534" y="475"/>
                  </a:cubicBezTo>
                  <a:cubicBezTo>
                    <a:pt x="2534" y="412"/>
                    <a:pt x="2534" y="349"/>
                    <a:pt x="2534" y="285"/>
                  </a:cubicBezTo>
                  <a:cubicBezTo>
                    <a:pt x="2503" y="254"/>
                    <a:pt x="2471" y="190"/>
                    <a:pt x="2439" y="158"/>
                  </a:cubicBezTo>
                  <a:cubicBezTo>
                    <a:pt x="2376" y="95"/>
                    <a:pt x="2281" y="63"/>
                    <a:pt x="2218" y="63"/>
                  </a:cubicBezTo>
                  <a:cubicBezTo>
                    <a:pt x="2059" y="32"/>
                    <a:pt x="1933" y="0"/>
                    <a:pt x="1806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7" name="Google Shape;647;p24"/>
          <p:cNvSpPr/>
          <p:nvPr/>
        </p:nvSpPr>
        <p:spPr>
          <a:xfrm rot="1069648">
            <a:off x="1887306" y="3916736"/>
            <a:ext cx="222278" cy="254676"/>
          </a:xfrm>
          <a:custGeom>
            <a:avLst/>
            <a:gdLst/>
            <a:ahLst/>
            <a:cxnLst/>
            <a:rect l="l" t="t" r="r" b="b"/>
            <a:pathLst>
              <a:path w="2318" h="2656" extrusionOk="0">
                <a:moveTo>
                  <a:pt x="1968" y="1"/>
                </a:moveTo>
                <a:cubicBezTo>
                  <a:pt x="1912" y="1"/>
                  <a:pt x="1859" y="27"/>
                  <a:pt x="1818" y="77"/>
                </a:cubicBezTo>
                <a:lnTo>
                  <a:pt x="1105" y="1075"/>
                </a:lnTo>
                <a:lnTo>
                  <a:pt x="321" y="469"/>
                </a:lnTo>
                <a:cubicBezTo>
                  <a:pt x="281" y="440"/>
                  <a:pt x="236" y="426"/>
                  <a:pt x="194" y="426"/>
                </a:cubicBezTo>
                <a:cubicBezTo>
                  <a:pt x="147" y="426"/>
                  <a:pt x="103" y="443"/>
                  <a:pt x="72" y="481"/>
                </a:cubicBezTo>
                <a:cubicBezTo>
                  <a:pt x="0" y="552"/>
                  <a:pt x="12" y="659"/>
                  <a:pt x="84" y="706"/>
                </a:cubicBezTo>
                <a:lnTo>
                  <a:pt x="915" y="1360"/>
                </a:lnTo>
                <a:lnTo>
                  <a:pt x="179" y="2394"/>
                </a:lnTo>
                <a:cubicBezTo>
                  <a:pt x="119" y="2477"/>
                  <a:pt x="143" y="2584"/>
                  <a:pt x="226" y="2620"/>
                </a:cubicBezTo>
                <a:cubicBezTo>
                  <a:pt x="250" y="2643"/>
                  <a:pt x="286" y="2655"/>
                  <a:pt x="321" y="2655"/>
                </a:cubicBezTo>
                <a:cubicBezTo>
                  <a:pt x="381" y="2655"/>
                  <a:pt x="440" y="2620"/>
                  <a:pt x="476" y="2572"/>
                </a:cubicBezTo>
                <a:lnTo>
                  <a:pt x="1189" y="1562"/>
                </a:lnTo>
                <a:lnTo>
                  <a:pt x="1997" y="2192"/>
                </a:lnTo>
                <a:cubicBezTo>
                  <a:pt x="2032" y="2216"/>
                  <a:pt x="2068" y="2239"/>
                  <a:pt x="2116" y="2239"/>
                </a:cubicBezTo>
                <a:cubicBezTo>
                  <a:pt x="2163" y="2239"/>
                  <a:pt x="2211" y="2216"/>
                  <a:pt x="2246" y="2180"/>
                </a:cubicBezTo>
                <a:cubicBezTo>
                  <a:pt x="2318" y="2109"/>
                  <a:pt x="2306" y="2002"/>
                  <a:pt x="2234" y="1954"/>
                </a:cubicBezTo>
                <a:lnTo>
                  <a:pt x="1391" y="1289"/>
                </a:lnTo>
                <a:lnTo>
                  <a:pt x="1985" y="445"/>
                </a:lnTo>
                <a:cubicBezTo>
                  <a:pt x="2032" y="433"/>
                  <a:pt x="2080" y="398"/>
                  <a:pt x="2092" y="338"/>
                </a:cubicBezTo>
                <a:lnTo>
                  <a:pt x="2139" y="207"/>
                </a:lnTo>
                <a:cubicBezTo>
                  <a:pt x="2163" y="136"/>
                  <a:pt x="2127" y="53"/>
                  <a:pt x="2044" y="17"/>
                </a:cubicBezTo>
                <a:cubicBezTo>
                  <a:pt x="2018" y="6"/>
                  <a:pt x="1993" y="1"/>
                  <a:pt x="1968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8" name="Google Shape;648;p24"/>
          <p:cNvSpPr/>
          <p:nvPr/>
        </p:nvSpPr>
        <p:spPr>
          <a:xfrm rot="1069648">
            <a:off x="1777378" y="4183159"/>
            <a:ext cx="385198" cy="66450"/>
          </a:xfrm>
          <a:custGeom>
            <a:avLst/>
            <a:gdLst/>
            <a:ahLst/>
            <a:cxnLst/>
            <a:rect l="l" t="t" r="r" b="b"/>
            <a:pathLst>
              <a:path w="4017" h="693" extrusionOk="0">
                <a:moveTo>
                  <a:pt x="3215" y="0"/>
                </a:moveTo>
                <a:cubicBezTo>
                  <a:pt x="2179" y="0"/>
                  <a:pt x="1153" y="124"/>
                  <a:pt x="143" y="371"/>
                </a:cubicBezTo>
                <a:cubicBezTo>
                  <a:pt x="59" y="395"/>
                  <a:pt x="0" y="478"/>
                  <a:pt x="24" y="573"/>
                </a:cubicBezTo>
                <a:cubicBezTo>
                  <a:pt x="48" y="645"/>
                  <a:pt x="119" y="692"/>
                  <a:pt x="190" y="692"/>
                </a:cubicBezTo>
                <a:lnTo>
                  <a:pt x="238" y="692"/>
                </a:lnTo>
                <a:cubicBezTo>
                  <a:pt x="1217" y="455"/>
                  <a:pt x="2213" y="333"/>
                  <a:pt x="3211" y="333"/>
                </a:cubicBezTo>
                <a:cubicBezTo>
                  <a:pt x="3412" y="333"/>
                  <a:pt x="3613" y="338"/>
                  <a:pt x="3815" y="348"/>
                </a:cubicBezTo>
                <a:cubicBezTo>
                  <a:pt x="3910" y="348"/>
                  <a:pt x="3993" y="288"/>
                  <a:pt x="4005" y="193"/>
                </a:cubicBezTo>
                <a:cubicBezTo>
                  <a:pt x="4017" y="98"/>
                  <a:pt x="3933" y="15"/>
                  <a:pt x="3838" y="15"/>
                </a:cubicBezTo>
                <a:cubicBezTo>
                  <a:pt x="3630" y="5"/>
                  <a:pt x="3423" y="0"/>
                  <a:pt x="321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9" name="Google Shape;649;p24"/>
          <p:cNvSpPr/>
          <p:nvPr/>
        </p:nvSpPr>
        <p:spPr>
          <a:xfrm rot="1069648">
            <a:off x="1854738" y="4265233"/>
            <a:ext cx="173277" cy="258704"/>
          </a:xfrm>
          <a:custGeom>
            <a:avLst/>
            <a:gdLst/>
            <a:ahLst/>
            <a:cxnLst/>
            <a:rect l="l" t="t" r="r" b="b"/>
            <a:pathLst>
              <a:path w="1807" h="2698" extrusionOk="0">
                <a:moveTo>
                  <a:pt x="301" y="0"/>
                </a:moveTo>
                <a:cubicBezTo>
                  <a:pt x="242" y="0"/>
                  <a:pt x="182" y="29"/>
                  <a:pt x="143" y="84"/>
                </a:cubicBezTo>
                <a:cubicBezTo>
                  <a:pt x="24" y="298"/>
                  <a:pt x="24" y="559"/>
                  <a:pt x="167" y="761"/>
                </a:cubicBezTo>
                <a:cubicBezTo>
                  <a:pt x="297" y="987"/>
                  <a:pt x="547" y="1118"/>
                  <a:pt x="797" y="1129"/>
                </a:cubicBezTo>
                <a:cubicBezTo>
                  <a:pt x="1022" y="1129"/>
                  <a:pt x="1224" y="1034"/>
                  <a:pt x="1367" y="868"/>
                </a:cubicBezTo>
                <a:cubicBezTo>
                  <a:pt x="1391" y="1011"/>
                  <a:pt x="1414" y="1165"/>
                  <a:pt x="1426" y="1308"/>
                </a:cubicBezTo>
                <a:cubicBezTo>
                  <a:pt x="1450" y="1545"/>
                  <a:pt x="1414" y="1795"/>
                  <a:pt x="1308" y="2009"/>
                </a:cubicBezTo>
                <a:cubicBezTo>
                  <a:pt x="1212" y="2211"/>
                  <a:pt x="1022" y="2353"/>
                  <a:pt x="797" y="2377"/>
                </a:cubicBezTo>
                <a:cubicBezTo>
                  <a:pt x="774" y="2381"/>
                  <a:pt x="751" y="2383"/>
                  <a:pt x="729" y="2383"/>
                </a:cubicBezTo>
                <a:cubicBezTo>
                  <a:pt x="563" y="2383"/>
                  <a:pt x="409" y="2271"/>
                  <a:pt x="357" y="2104"/>
                </a:cubicBezTo>
                <a:cubicBezTo>
                  <a:pt x="346" y="2016"/>
                  <a:pt x="263" y="1948"/>
                  <a:pt x="176" y="1948"/>
                </a:cubicBezTo>
                <a:cubicBezTo>
                  <a:pt x="169" y="1948"/>
                  <a:pt x="162" y="1948"/>
                  <a:pt x="155" y="1949"/>
                </a:cubicBezTo>
                <a:cubicBezTo>
                  <a:pt x="60" y="1961"/>
                  <a:pt x="0" y="2044"/>
                  <a:pt x="12" y="2139"/>
                </a:cubicBezTo>
                <a:cubicBezTo>
                  <a:pt x="48" y="2448"/>
                  <a:pt x="393" y="2698"/>
                  <a:pt x="761" y="2698"/>
                </a:cubicBezTo>
                <a:lnTo>
                  <a:pt x="832" y="2698"/>
                </a:lnTo>
                <a:cubicBezTo>
                  <a:pt x="1177" y="2662"/>
                  <a:pt x="1474" y="2448"/>
                  <a:pt x="1628" y="2139"/>
                </a:cubicBezTo>
                <a:cubicBezTo>
                  <a:pt x="1759" y="1878"/>
                  <a:pt x="1807" y="1581"/>
                  <a:pt x="1783" y="1296"/>
                </a:cubicBezTo>
                <a:cubicBezTo>
                  <a:pt x="1759" y="916"/>
                  <a:pt x="1676" y="559"/>
                  <a:pt x="1521" y="214"/>
                </a:cubicBezTo>
                <a:cubicBezTo>
                  <a:pt x="1510" y="167"/>
                  <a:pt x="1486" y="131"/>
                  <a:pt x="1462" y="84"/>
                </a:cubicBezTo>
                <a:cubicBezTo>
                  <a:pt x="1429" y="35"/>
                  <a:pt x="1368" y="8"/>
                  <a:pt x="1306" y="8"/>
                </a:cubicBezTo>
                <a:cubicBezTo>
                  <a:pt x="1278" y="8"/>
                  <a:pt x="1250" y="13"/>
                  <a:pt x="1224" y="24"/>
                </a:cubicBezTo>
                <a:cubicBezTo>
                  <a:pt x="1153" y="60"/>
                  <a:pt x="1105" y="155"/>
                  <a:pt x="1141" y="226"/>
                </a:cubicBezTo>
                <a:cubicBezTo>
                  <a:pt x="1165" y="262"/>
                  <a:pt x="1177" y="286"/>
                  <a:pt x="1189" y="321"/>
                </a:cubicBezTo>
                <a:cubicBezTo>
                  <a:pt x="1212" y="416"/>
                  <a:pt x="1189" y="523"/>
                  <a:pt x="1129" y="607"/>
                </a:cubicBezTo>
                <a:cubicBezTo>
                  <a:pt x="1058" y="725"/>
                  <a:pt x="939" y="797"/>
                  <a:pt x="797" y="809"/>
                </a:cubicBezTo>
                <a:cubicBezTo>
                  <a:pt x="666" y="797"/>
                  <a:pt x="547" y="725"/>
                  <a:pt x="476" y="607"/>
                </a:cubicBezTo>
                <a:cubicBezTo>
                  <a:pt x="404" y="500"/>
                  <a:pt x="393" y="357"/>
                  <a:pt x="452" y="250"/>
                </a:cubicBezTo>
                <a:cubicBezTo>
                  <a:pt x="511" y="167"/>
                  <a:pt x="476" y="60"/>
                  <a:pt x="393" y="24"/>
                </a:cubicBezTo>
                <a:cubicBezTo>
                  <a:pt x="364" y="8"/>
                  <a:pt x="333" y="0"/>
                  <a:pt x="30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0" name="Google Shape;650;p24"/>
          <p:cNvSpPr/>
          <p:nvPr/>
        </p:nvSpPr>
        <p:spPr>
          <a:xfrm rot="1001131">
            <a:off x="4442878" y="628981"/>
            <a:ext cx="180001" cy="179712"/>
          </a:xfrm>
          <a:custGeom>
            <a:avLst/>
            <a:gdLst/>
            <a:ahLst/>
            <a:cxnLst/>
            <a:rect l="l" t="t" r="r" b="b"/>
            <a:pathLst>
              <a:path w="2401" h="2397" extrusionOk="0">
                <a:moveTo>
                  <a:pt x="1470" y="328"/>
                </a:moveTo>
                <a:cubicBezTo>
                  <a:pt x="1648" y="328"/>
                  <a:pt x="1811" y="422"/>
                  <a:pt x="1890" y="591"/>
                </a:cubicBezTo>
                <a:cubicBezTo>
                  <a:pt x="1902" y="638"/>
                  <a:pt x="1937" y="686"/>
                  <a:pt x="1985" y="698"/>
                </a:cubicBezTo>
                <a:cubicBezTo>
                  <a:pt x="1961" y="840"/>
                  <a:pt x="1926" y="971"/>
                  <a:pt x="1878" y="1102"/>
                </a:cubicBezTo>
                <a:cubicBezTo>
                  <a:pt x="1783" y="1375"/>
                  <a:pt x="1569" y="1589"/>
                  <a:pt x="1296" y="1696"/>
                </a:cubicBezTo>
                <a:cubicBezTo>
                  <a:pt x="1218" y="1729"/>
                  <a:pt x="1136" y="1745"/>
                  <a:pt x="1055" y="1745"/>
                </a:cubicBezTo>
                <a:cubicBezTo>
                  <a:pt x="878" y="1745"/>
                  <a:pt x="705" y="1668"/>
                  <a:pt x="583" y="1529"/>
                </a:cubicBezTo>
                <a:cubicBezTo>
                  <a:pt x="416" y="1280"/>
                  <a:pt x="559" y="923"/>
                  <a:pt x="773" y="686"/>
                </a:cubicBezTo>
                <a:cubicBezTo>
                  <a:pt x="927" y="496"/>
                  <a:pt x="1141" y="377"/>
                  <a:pt x="1391" y="329"/>
                </a:cubicBezTo>
                <a:lnTo>
                  <a:pt x="1438" y="329"/>
                </a:lnTo>
                <a:cubicBezTo>
                  <a:pt x="1449" y="329"/>
                  <a:pt x="1460" y="328"/>
                  <a:pt x="1470" y="328"/>
                </a:cubicBezTo>
                <a:close/>
                <a:moveTo>
                  <a:pt x="1471" y="0"/>
                </a:moveTo>
                <a:cubicBezTo>
                  <a:pt x="1432" y="0"/>
                  <a:pt x="1394" y="3"/>
                  <a:pt x="1355" y="8"/>
                </a:cubicBezTo>
                <a:cubicBezTo>
                  <a:pt x="1022" y="56"/>
                  <a:pt x="725" y="222"/>
                  <a:pt x="512" y="484"/>
                </a:cubicBezTo>
                <a:cubicBezTo>
                  <a:pt x="226" y="781"/>
                  <a:pt x="1" y="1280"/>
                  <a:pt x="286" y="1696"/>
                </a:cubicBezTo>
                <a:cubicBezTo>
                  <a:pt x="439" y="1925"/>
                  <a:pt x="744" y="2058"/>
                  <a:pt x="1058" y="2058"/>
                </a:cubicBezTo>
                <a:cubicBezTo>
                  <a:pt x="1182" y="2058"/>
                  <a:pt x="1308" y="2037"/>
                  <a:pt x="1427" y="1993"/>
                </a:cubicBezTo>
                <a:cubicBezTo>
                  <a:pt x="1664" y="1910"/>
                  <a:pt x="1866" y="1743"/>
                  <a:pt x="2021" y="1541"/>
                </a:cubicBezTo>
                <a:cubicBezTo>
                  <a:pt x="2021" y="1779"/>
                  <a:pt x="2033" y="2005"/>
                  <a:pt x="2044" y="2242"/>
                </a:cubicBezTo>
                <a:cubicBezTo>
                  <a:pt x="2056" y="2326"/>
                  <a:pt x="2139" y="2397"/>
                  <a:pt x="2223" y="2397"/>
                </a:cubicBezTo>
                <a:lnTo>
                  <a:pt x="2235" y="2397"/>
                </a:lnTo>
                <a:cubicBezTo>
                  <a:pt x="2330" y="2385"/>
                  <a:pt x="2401" y="2314"/>
                  <a:pt x="2401" y="2219"/>
                </a:cubicBezTo>
                <a:cubicBezTo>
                  <a:pt x="2365" y="1553"/>
                  <a:pt x="2365" y="876"/>
                  <a:pt x="2401" y="199"/>
                </a:cubicBezTo>
                <a:cubicBezTo>
                  <a:pt x="2401" y="115"/>
                  <a:pt x="2330" y="32"/>
                  <a:pt x="2235" y="32"/>
                </a:cubicBezTo>
                <a:cubicBezTo>
                  <a:pt x="2228" y="31"/>
                  <a:pt x="2221" y="31"/>
                  <a:pt x="2214" y="31"/>
                </a:cubicBezTo>
                <a:cubicBezTo>
                  <a:pt x="2128" y="31"/>
                  <a:pt x="2055" y="99"/>
                  <a:pt x="2044" y="187"/>
                </a:cubicBezTo>
                <a:lnTo>
                  <a:pt x="2044" y="210"/>
                </a:lnTo>
                <a:cubicBezTo>
                  <a:pt x="1884" y="80"/>
                  <a:pt x="1681" y="0"/>
                  <a:pt x="147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1" name="Google Shape;651;p24"/>
          <p:cNvSpPr/>
          <p:nvPr/>
        </p:nvSpPr>
        <p:spPr>
          <a:xfrm rot="1001131">
            <a:off x="4683040" y="725835"/>
            <a:ext cx="98959" cy="115310"/>
          </a:xfrm>
          <a:custGeom>
            <a:avLst/>
            <a:gdLst/>
            <a:ahLst/>
            <a:cxnLst/>
            <a:rect l="l" t="t" r="r" b="b"/>
            <a:pathLst>
              <a:path w="1320" h="1538" extrusionOk="0">
                <a:moveTo>
                  <a:pt x="199" y="0"/>
                </a:moveTo>
                <a:cubicBezTo>
                  <a:pt x="172" y="0"/>
                  <a:pt x="144" y="6"/>
                  <a:pt x="119" y="17"/>
                </a:cubicBezTo>
                <a:cubicBezTo>
                  <a:pt x="36" y="52"/>
                  <a:pt x="1" y="159"/>
                  <a:pt x="36" y="242"/>
                </a:cubicBezTo>
                <a:cubicBezTo>
                  <a:pt x="155" y="444"/>
                  <a:pt x="298" y="646"/>
                  <a:pt x="452" y="836"/>
                </a:cubicBezTo>
                <a:lnTo>
                  <a:pt x="96" y="1276"/>
                </a:lnTo>
                <a:cubicBezTo>
                  <a:pt x="36" y="1347"/>
                  <a:pt x="60" y="1454"/>
                  <a:pt x="131" y="1502"/>
                </a:cubicBezTo>
                <a:cubicBezTo>
                  <a:pt x="167" y="1526"/>
                  <a:pt x="203" y="1538"/>
                  <a:pt x="238" y="1538"/>
                </a:cubicBezTo>
                <a:cubicBezTo>
                  <a:pt x="298" y="1538"/>
                  <a:pt x="357" y="1514"/>
                  <a:pt x="393" y="1466"/>
                </a:cubicBezTo>
                <a:lnTo>
                  <a:pt x="702" y="1086"/>
                </a:lnTo>
                <a:cubicBezTo>
                  <a:pt x="797" y="1181"/>
                  <a:pt x="904" y="1264"/>
                  <a:pt x="1011" y="1347"/>
                </a:cubicBezTo>
                <a:cubicBezTo>
                  <a:pt x="1046" y="1371"/>
                  <a:pt x="1082" y="1383"/>
                  <a:pt x="1118" y="1383"/>
                </a:cubicBezTo>
                <a:cubicBezTo>
                  <a:pt x="1177" y="1383"/>
                  <a:pt x="1225" y="1359"/>
                  <a:pt x="1260" y="1324"/>
                </a:cubicBezTo>
                <a:cubicBezTo>
                  <a:pt x="1320" y="1252"/>
                  <a:pt x="1308" y="1145"/>
                  <a:pt x="1236" y="1098"/>
                </a:cubicBezTo>
                <a:cubicBezTo>
                  <a:pt x="1118" y="1015"/>
                  <a:pt x="1023" y="920"/>
                  <a:pt x="916" y="825"/>
                </a:cubicBezTo>
                <a:lnTo>
                  <a:pt x="1248" y="409"/>
                </a:lnTo>
                <a:cubicBezTo>
                  <a:pt x="1320" y="337"/>
                  <a:pt x="1296" y="230"/>
                  <a:pt x="1213" y="183"/>
                </a:cubicBezTo>
                <a:cubicBezTo>
                  <a:pt x="1184" y="164"/>
                  <a:pt x="1150" y="154"/>
                  <a:pt x="1115" y="154"/>
                </a:cubicBezTo>
                <a:cubicBezTo>
                  <a:pt x="1062" y="154"/>
                  <a:pt x="1006" y="176"/>
                  <a:pt x="963" y="219"/>
                </a:cubicBezTo>
                <a:lnTo>
                  <a:pt x="678" y="563"/>
                </a:lnTo>
                <a:cubicBezTo>
                  <a:pt x="559" y="421"/>
                  <a:pt x="452" y="254"/>
                  <a:pt x="357" y="88"/>
                </a:cubicBezTo>
                <a:cubicBezTo>
                  <a:pt x="324" y="30"/>
                  <a:pt x="261" y="0"/>
                  <a:pt x="19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2" name="Google Shape;652;p24"/>
          <p:cNvSpPr/>
          <p:nvPr/>
        </p:nvSpPr>
        <p:spPr>
          <a:xfrm rot="1001131">
            <a:off x="4873805" y="708173"/>
            <a:ext cx="147089" cy="206553"/>
          </a:xfrm>
          <a:custGeom>
            <a:avLst/>
            <a:gdLst/>
            <a:ahLst/>
            <a:cxnLst/>
            <a:rect l="l" t="t" r="r" b="b"/>
            <a:pathLst>
              <a:path w="1962" h="2755" extrusionOk="0">
                <a:moveTo>
                  <a:pt x="1160" y="1388"/>
                </a:moveTo>
                <a:cubicBezTo>
                  <a:pt x="1194" y="1388"/>
                  <a:pt x="1227" y="1392"/>
                  <a:pt x="1260" y="1399"/>
                </a:cubicBezTo>
                <a:cubicBezTo>
                  <a:pt x="1379" y="1435"/>
                  <a:pt x="1474" y="1518"/>
                  <a:pt x="1522" y="1637"/>
                </a:cubicBezTo>
                <a:cubicBezTo>
                  <a:pt x="1593" y="1792"/>
                  <a:pt x="1569" y="1982"/>
                  <a:pt x="1474" y="2112"/>
                </a:cubicBezTo>
                <a:cubicBezTo>
                  <a:pt x="1315" y="2337"/>
                  <a:pt x="1009" y="2429"/>
                  <a:pt x="729" y="2429"/>
                </a:cubicBezTo>
                <a:cubicBezTo>
                  <a:pt x="654" y="2429"/>
                  <a:pt x="580" y="2422"/>
                  <a:pt x="512" y="2410"/>
                </a:cubicBezTo>
                <a:lnTo>
                  <a:pt x="476" y="2410"/>
                </a:lnTo>
                <a:cubicBezTo>
                  <a:pt x="476" y="2184"/>
                  <a:pt x="524" y="1946"/>
                  <a:pt x="619" y="1732"/>
                </a:cubicBezTo>
                <a:cubicBezTo>
                  <a:pt x="722" y="1547"/>
                  <a:pt x="941" y="1388"/>
                  <a:pt x="1160" y="1388"/>
                </a:cubicBezTo>
                <a:close/>
                <a:moveTo>
                  <a:pt x="177" y="0"/>
                </a:moveTo>
                <a:cubicBezTo>
                  <a:pt x="91" y="0"/>
                  <a:pt x="7" y="60"/>
                  <a:pt x="1" y="176"/>
                </a:cubicBezTo>
                <a:lnTo>
                  <a:pt x="120" y="2588"/>
                </a:lnTo>
                <a:cubicBezTo>
                  <a:pt x="120" y="2683"/>
                  <a:pt x="203" y="2754"/>
                  <a:pt x="298" y="2754"/>
                </a:cubicBezTo>
                <a:cubicBezTo>
                  <a:pt x="333" y="2754"/>
                  <a:pt x="369" y="2742"/>
                  <a:pt x="405" y="2718"/>
                </a:cubicBezTo>
                <a:lnTo>
                  <a:pt x="429" y="2718"/>
                </a:lnTo>
                <a:cubicBezTo>
                  <a:pt x="526" y="2736"/>
                  <a:pt x="629" y="2746"/>
                  <a:pt x="735" y="2746"/>
                </a:cubicBezTo>
                <a:cubicBezTo>
                  <a:pt x="1122" y="2746"/>
                  <a:pt x="1538" y="2617"/>
                  <a:pt x="1771" y="2291"/>
                </a:cubicBezTo>
                <a:cubicBezTo>
                  <a:pt x="1926" y="2065"/>
                  <a:pt x="1961" y="1768"/>
                  <a:pt x="1854" y="1518"/>
                </a:cubicBezTo>
                <a:cubicBezTo>
                  <a:pt x="1759" y="1293"/>
                  <a:pt x="1569" y="1126"/>
                  <a:pt x="1344" y="1079"/>
                </a:cubicBezTo>
                <a:cubicBezTo>
                  <a:pt x="1279" y="1066"/>
                  <a:pt x="1214" y="1059"/>
                  <a:pt x="1150" y="1059"/>
                </a:cubicBezTo>
                <a:cubicBezTo>
                  <a:pt x="862" y="1059"/>
                  <a:pt x="592" y="1188"/>
                  <a:pt x="417" y="1411"/>
                </a:cubicBezTo>
                <a:lnTo>
                  <a:pt x="357" y="164"/>
                </a:lnTo>
                <a:cubicBezTo>
                  <a:pt x="340" y="54"/>
                  <a:pt x="258" y="0"/>
                  <a:pt x="177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3" name="Google Shape;653;p24"/>
          <p:cNvSpPr/>
          <p:nvPr/>
        </p:nvSpPr>
        <p:spPr>
          <a:xfrm rot="1001131">
            <a:off x="4380161" y="913702"/>
            <a:ext cx="654855" cy="36212"/>
          </a:xfrm>
          <a:custGeom>
            <a:avLst/>
            <a:gdLst/>
            <a:ahLst/>
            <a:cxnLst/>
            <a:rect l="l" t="t" r="r" b="b"/>
            <a:pathLst>
              <a:path w="8735" h="483" extrusionOk="0">
                <a:moveTo>
                  <a:pt x="5809" y="1"/>
                </a:moveTo>
                <a:cubicBezTo>
                  <a:pt x="3926" y="1"/>
                  <a:pt x="2036" y="56"/>
                  <a:pt x="167" y="160"/>
                </a:cubicBezTo>
                <a:cubicBezTo>
                  <a:pt x="72" y="160"/>
                  <a:pt x="1" y="243"/>
                  <a:pt x="1" y="339"/>
                </a:cubicBezTo>
                <a:cubicBezTo>
                  <a:pt x="12" y="416"/>
                  <a:pt x="84" y="482"/>
                  <a:pt x="161" y="482"/>
                </a:cubicBezTo>
                <a:cubicBezTo>
                  <a:pt x="167" y="482"/>
                  <a:pt x="173" y="482"/>
                  <a:pt x="179" y="481"/>
                </a:cubicBezTo>
                <a:lnTo>
                  <a:pt x="191" y="481"/>
                </a:lnTo>
                <a:cubicBezTo>
                  <a:pt x="2052" y="377"/>
                  <a:pt x="3934" y="322"/>
                  <a:pt x="5808" y="322"/>
                </a:cubicBezTo>
                <a:cubicBezTo>
                  <a:pt x="6723" y="322"/>
                  <a:pt x="7637" y="335"/>
                  <a:pt x="8545" y="362"/>
                </a:cubicBezTo>
                <a:cubicBezTo>
                  <a:pt x="8640" y="362"/>
                  <a:pt x="8723" y="291"/>
                  <a:pt x="8735" y="208"/>
                </a:cubicBezTo>
                <a:cubicBezTo>
                  <a:pt x="8723" y="113"/>
                  <a:pt x="8652" y="41"/>
                  <a:pt x="8556" y="41"/>
                </a:cubicBezTo>
                <a:cubicBezTo>
                  <a:pt x="7645" y="14"/>
                  <a:pt x="6727" y="1"/>
                  <a:pt x="5809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4" name="Google Shape;654;p24"/>
          <p:cNvSpPr/>
          <p:nvPr/>
        </p:nvSpPr>
        <p:spPr>
          <a:xfrm rot="1001131">
            <a:off x="4563993" y="968091"/>
            <a:ext cx="154211" cy="166367"/>
          </a:xfrm>
          <a:custGeom>
            <a:avLst/>
            <a:gdLst/>
            <a:ahLst/>
            <a:cxnLst/>
            <a:rect l="l" t="t" r="r" b="b"/>
            <a:pathLst>
              <a:path w="2057" h="2219" extrusionOk="0">
                <a:moveTo>
                  <a:pt x="1735" y="0"/>
                </a:moveTo>
                <a:cubicBezTo>
                  <a:pt x="1693" y="0"/>
                  <a:pt x="1651" y="15"/>
                  <a:pt x="1617" y="43"/>
                </a:cubicBezTo>
                <a:cubicBezTo>
                  <a:pt x="1391" y="234"/>
                  <a:pt x="1177" y="447"/>
                  <a:pt x="975" y="661"/>
                </a:cubicBezTo>
                <a:lnTo>
                  <a:pt x="310" y="162"/>
                </a:lnTo>
                <a:cubicBezTo>
                  <a:pt x="279" y="137"/>
                  <a:pt x="241" y="124"/>
                  <a:pt x="203" y="124"/>
                </a:cubicBezTo>
                <a:cubicBezTo>
                  <a:pt x="153" y="124"/>
                  <a:pt x="101" y="146"/>
                  <a:pt x="60" y="186"/>
                </a:cubicBezTo>
                <a:cubicBezTo>
                  <a:pt x="1" y="257"/>
                  <a:pt x="13" y="364"/>
                  <a:pt x="84" y="412"/>
                </a:cubicBezTo>
                <a:lnTo>
                  <a:pt x="761" y="923"/>
                </a:lnTo>
                <a:cubicBezTo>
                  <a:pt x="488" y="1256"/>
                  <a:pt x="262" y="1612"/>
                  <a:pt x="60" y="1992"/>
                </a:cubicBezTo>
                <a:cubicBezTo>
                  <a:pt x="13" y="2064"/>
                  <a:pt x="48" y="2171"/>
                  <a:pt x="143" y="2206"/>
                </a:cubicBezTo>
                <a:cubicBezTo>
                  <a:pt x="167" y="2218"/>
                  <a:pt x="191" y="2218"/>
                  <a:pt x="215" y="2218"/>
                </a:cubicBezTo>
                <a:cubicBezTo>
                  <a:pt x="286" y="2218"/>
                  <a:pt x="345" y="2182"/>
                  <a:pt x="381" y="2123"/>
                </a:cubicBezTo>
                <a:cubicBezTo>
                  <a:pt x="571" y="1778"/>
                  <a:pt x="785" y="1434"/>
                  <a:pt x="1035" y="1125"/>
                </a:cubicBezTo>
                <a:lnTo>
                  <a:pt x="1736" y="1660"/>
                </a:lnTo>
                <a:cubicBezTo>
                  <a:pt x="1766" y="1685"/>
                  <a:pt x="1804" y="1698"/>
                  <a:pt x="1842" y="1698"/>
                </a:cubicBezTo>
                <a:cubicBezTo>
                  <a:pt x="1893" y="1698"/>
                  <a:pt x="1945" y="1676"/>
                  <a:pt x="1985" y="1636"/>
                </a:cubicBezTo>
                <a:cubicBezTo>
                  <a:pt x="2056" y="1576"/>
                  <a:pt x="2045" y="1458"/>
                  <a:pt x="1961" y="1410"/>
                </a:cubicBezTo>
                <a:lnTo>
                  <a:pt x="1260" y="875"/>
                </a:lnTo>
                <a:cubicBezTo>
                  <a:pt x="1450" y="661"/>
                  <a:pt x="1652" y="459"/>
                  <a:pt x="1866" y="281"/>
                </a:cubicBezTo>
                <a:cubicBezTo>
                  <a:pt x="1938" y="222"/>
                  <a:pt x="1938" y="103"/>
                  <a:pt x="1866" y="55"/>
                </a:cubicBezTo>
                <a:cubicBezTo>
                  <a:pt x="1829" y="18"/>
                  <a:pt x="1782" y="0"/>
                  <a:pt x="173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4">
    <p:bg>
      <p:bgPr>
        <a:solidFill>
          <a:schemeClr val="dk2"/>
        </a:solidFill>
        <a:effectLst/>
      </p:bgPr>
    </p:bg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25"/>
          <p:cNvSpPr txBox="1">
            <a:spLocks noGrp="1"/>
          </p:cNvSpPr>
          <p:nvPr>
            <p:ph type="title"/>
          </p:nvPr>
        </p:nvSpPr>
        <p:spPr>
          <a:xfrm>
            <a:off x="720000" y="1398725"/>
            <a:ext cx="7620000" cy="15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Font typeface="Raleway"/>
              <a:buNone/>
              <a:defRPr sz="3100" b="1">
                <a:latin typeface="Raleway"/>
                <a:ea typeface="Raleway"/>
                <a:cs typeface="Raleway"/>
                <a:sym typeface="Raleway"/>
              </a:defRPr>
            </a:lvl1pPr>
            <a:lvl2pPr lvl="1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5300">
                <a:highlight>
                  <a:schemeClr val="accent1"/>
                </a:highlight>
              </a:defRPr>
            </a:lvl2pPr>
            <a:lvl3pPr lvl="2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5300">
                <a:highlight>
                  <a:schemeClr val="accent1"/>
                </a:highlight>
              </a:defRPr>
            </a:lvl3pPr>
            <a:lvl4pPr lvl="3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5300">
                <a:highlight>
                  <a:schemeClr val="accent1"/>
                </a:highlight>
              </a:defRPr>
            </a:lvl4pPr>
            <a:lvl5pPr lvl="4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5300">
                <a:highlight>
                  <a:schemeClr val="accent1"/>
                </a:highlight>
              </a:defRPr>
            </a:lvl5pPr>
            <a:lvl6pPr lvl="5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5300">
                <a:highlight>
                  <a:schemeClr val="accent1"/>
                </a:highlight>
              </a:defRPr>
            </a:lvl6pPr>
            <a:lvl7pPr lvl="6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5300">
                <a:highlight>
                  <a:schemeClr val="accent1"/>
                </a:highlight>
              </a:defRPr>
            </a:lvl7pPr>
            <a:lvl8pPr lvl="7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5300">
                <a:highlight>
                  <a:schemeClr val="accent1"/>
                </a:highlight>
              </a:defRPr>
            </a:lvl8pPr>
            <a:lvl9pPr lvl="8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5300">
                <a:highlight>
                  <a:schemeClr val="accent1"/>
                </a:highlight>
              </a:defRPr>
            </a:lvl9pPr>
          </a:lstStyle>
          <a:p>
            <a:endParaRPr/>
          </a:p>
        </p:txBody>
      </p:sp>
      <p:sp>
        <p:nvSpPr>
          <p:cNvPr id="657" name="Google Shape;657;p25"/>
          <p:cNvSpPr txBox="1">
            <a:spLocks noGrp="1"/>
          </p:cNvSpPr>
          <p:nvPr>
            <p:ph type="title" idx="2"/>
          </p:nvPr>
        </p:nvSpPr>
        <p:spPr>
          <a:xfrm>
            <a:off x="720000" y="2714625"/>
            <a:ext cx="3984000" cy="102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>
                <a:highlight>
                  <a:schemeClr val="accent1"/>
                </a:highlight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highlight>
                  <a:schemeClr val="accent1"/>
                </a:highlight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highlight>
                  <a:schemeClr val="accent1"/>
                </a:highlight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highlight>
                  <a:schemeClr val="accent1"/>
                </a:highlight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highlight>
                  <a:schemeClr val="accent1"/>
                </a:highlight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highlight>
                  <a:schemeClr val="accent1"/>
                </a:highlight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highlight>
                  <a:schemeClr val="accent1"/>
                </a:highlight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highlight>
                  <a:schemeClr val="accent1"/>
                </a:highlight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highlight>
                  <a:schemeClr val="accent1"/>
                </a:highlight>
              </a:defRPr>
            </a:lvl9pPr>
          </a:lstStyle>
          <a:p>
            <a:endParaRPr/>
          </a:p>
        </p:txBody>
      </p:sp>
      <p:grpSp>
        <p:nvGrpSpPr>
          <p:cNvPr id="658" name="Google Shape;658;p25"/>
          <p:cNvGrpSpPr/>
          <p:nvPr/>
        </p:nvGrpSpPr>
        <p:grpSpPr>
          <a:xfrm rot="10800000">
            <a:off x="6706501" y="3144303"/>
            <a:ext cx="1032560" cy="1103691"/>
            <a:chOff x="319900" y="315700"/>
            <a:chExt cx="342123" cy="365691"/>
          </a:xfrm>
        </p:grpSpPr>
        <p:sp>
          <p:nvSpPr>
            <p:cNvPr id="659" name="Google Shape;659;p25"/>
            <p:cNvSpPr/>
            <p:nvPr/>
          </p:nvSpPr>
          <p:spPr>
            <a:xfrm>
              <a:off x="382769" y="392213"/>
              <a:ext cx="92158" cy="289177"/>
            </a:xfrm>
            <a:custGeom>
              <a:avLst/>
              <a:gdLst/>
              <a:ahLst/>
              <a:cxnLst/>
              <a:rect l="l" t="t" r="r" b="b"/>
              <a:pathLst>
                <a:path w="2256" h="7079" extrusionOk="0">
                  <a:moveTo>
                    <a:pt x="674" y="0"/>
                  </a:moveTo>
                  <a:cubicBezTo>
                    <a:pt x="660" y="0"/>
                    <a:pt x="645" y="2"/>
                    <a:pt x="630" y="5"/>
                  </a:cubicBezTo>
                  <a:cubicBezTo>
                    <a:pt x="560" y="22"/>
                    <a:pt x="525" y="109"/>
                    <a:pt x="542" y="179"/>
                  </a:cubicBezTo>
                  <a:lnTo>
                    <a:pt x="699" y="739"/>
                  </a:lnTo>
                  <a:cubicBezTo>
                    <a:pt x="727" y="793"/>
                    <a:pt x="775" y="837"/>
                    <a:pt x="837" y="837"/>
                  </a:cubicBezTo>
                  <a:cubicBezTo>
                    <a:pt x="854" y="837"/>
                    <a:pt x="873" y="834"/>
                    <a:pt x="892" y="826"/>
                  </a:cubicBezTo>
                  <a:cubicBezTo>
                    <a:pt x="962" y="809"/>
                    <a:pt x="1014" y="721"/>
                    <a:pt x="979" y="651"/>
                  </a:cubicBezTo>
                  <a:lnTo>
                    <a:pt x="822" y="92"/>
                  </a:lnTo>
                  <a:cubicBezTo>
                    <a:pt x="807" y="34"/>
                    <a:pt x="745" y="0"/>
                    <a:pt x="674" y="0"/>
                  </a:cubicBezTo>
                  <a:close/>
                  <a:moveTo>
                    <a:pt x="1083" y="1365"/>
                  </a:moveTo>
                  <a:cubicBezTo>
                    <a:pt x="1072" y="1365"/>
                    <a:pt x="1061" y="1366"/>
                    <a:pt x="1049" y="1368"/>
                  </a:cubicBezTo>
                  <a:cubicBezTo>
                    <a:pt x="979" y="1403"/>
                    <a:pt x="927" y="1473"/>
                    <a:pt x="962" y="1560"/>
                  </a:cubicBezTo>
                  <a:lnTo>
                    <a:pt x="1119" y="2102"/>
                  </a:lnTo>
                  <a:cubicBezTo>
                    <a:pt x="1148" y="2175"/>
                    <a:pt x="1202" y="2212"/>
                    <a:pt x="1269" y="2212"/>
                  </a:cubicBezTo>
                  <a:cubicBezTo>
                    <a:pt x="1283" y="2212"/>
                    <a:pt x="1297" y="2210"/>
                    <a:pt x="1311" y="2207"/>
                  </a:cubicBezTo>
                  <a:cubicBezTo>
                    <a:pt x="1381" y="2172"/>
                    <a:pt x="1434" y="2102"/>
                    <a:pt x="1399" y="2015"/>
                  </a:cubicBezTo>
                  <a:lnTo>
                    <a:pt x="1241" y="1473"/>
                  </a:lnTo>
                  <a:cubicBezTo>
                    <a:pt x="1211" y="1412"/>
                    <a:pt x="1154" y="1365"/>
                    <a:pt x="1083" y="1365"/>
                  </a:cubicBezTo>
                  <a:close/>
                  <a:moveTo>
                    <a:pt x="1511" y="2745"/>
                  </a:moveTo>
                  <a:cubicBezTo>
                    <a:pt x="1497" y="2745"/>
                    <a:pt x="1483" y="2746"/>
                    <a:pt x="1469" y="2749"/>
                  </a:cubicBezTo>
                  <a:cubicBezTo>
                    <a:pt x="1399" y="2767"/>
                    <a:pt x="1346" y="2854"/>
                    <a:pt x="1381" y="2924"/>
                  </a:cubicBezTo>
                  <a:lnTo>
                    <a:pt x="1539" y="3483"/>
                  </a:lnTo>
                  <a:cubicBezTo>
                    <a:pt x="1566" y="3538"/>
                    <a:pt x="1614" y="3582"/>
                    <a:pt x="1676" y="3582"/>
                  </a:cubicBezTo>
                  <a:cubicBezTo>
                    <a:pt x="1693" y="3582"/>
                    <a:pt x="1712" y="3578"/>
                    <a:pt x="1731" y="3571"/>
                  </a:cubicBezTo>
                  <a:cubicBezTo>
                    <a:pt x="1801" y="3553"/>
                    <a:pt x="1853" y="3466"/>
                    <a:pt x="1818" y="3396"/>
                  </a:cubicBezTo>
                  <a:lnTo>
                    <a:pt x="1661" y="2854"/>
                  </a:lnTo>
                  <a:cubicBezTo>
                    <a:pt x="1632" y="2781"/>
                    <a:pt x="1578" y="2745"/>
                    <a:pt x="1511" y="2745"/>
                  </a:cubicBezTo>
                  <a:close/>
                  <a:moveTo>
                    <a:pt x="1943" y="4119"/>
                  </a:moveTo>
                  <a:cubicBezTo>
                    <a:pt x="1926" y="4119"/>
                    <a:pt x="1907" y="4123"/>
                    <a:pt x="1888" y="4130"/>
                  </a:cubicBezTo>
                  <a:cubicBezTo>
                    <a:pt x="1818" y="4148"/>
                    <a:pt x="1766" y="4235"/>
                    <a:pt x="1801" y="4305"/>
                  </a:cubicBezTo>
                  <a:lnTo>
                    <a:pt x="1947" y="4809"/>
                  </a:lnTo>
                  <a:lnTo>
                    <a:pt x="1947" y="4809"/>
                  </a:lnTo>
                  <a:cubicBezTo>
                    <a:pt x="1946" y="4849"/>
                    <a:pt x="1965" y="4888"/>
                    <a:pt x="1993" y="4917"/>
                  </a:cubicBezTo>
                  <a:cubicBezTo>
                    <a:pt x="2019" y="4943"/>
                    <a:pt x="2059" y="4956"/>
                    <a:pt x="2098" y="4956"/>
                  </a:cubicBezTo>
                  <a:cubicBezTo>
                    <a:pt x="2137" y="4956"/>
                    <a:pt x="2177" y="4943"/>
                    <a:pt x="2203" y="4917"/>
                  </a:cubicBezTo>
                  <a:lnTo>
                    <a:pt x="2203" y="4899"/>
                  </a:lnTo>
                  <a:cubicBezTo>
                    <a:pt x="2238" y="4864"/>
                    <a:pt x="2255" y="4812"/>
                    <a:pt x="2238" y="4760"/>
                  </a:cubicBezTo>
                  <a:lnTo>
                    <a:pt x="2080" y="4218"/>
                  </a:lnTo>
                  <a:cubicBezTo>
                    <a:pt x="2053" y="4163"/>
                    <a:pt x="2005" y="4119"/>
                    <a:pt x="1943" y="4119"/>
                  </a:cubicBezTo>
                  <a:close/>
                  <a:moveTo>
                    <a:pt x="1512" y="5299"/>
                  </a:moveTo>
                  <a:cubicBezTo>
                    <a:pt x="1470" y="5299"/>
                    <a:pt x="1427" y="5316"/>
                    <a:pt x="1399" y="5354"/>
                  </a:cubicBezTo>
                  <a:lnTo>
                    <a:pt x="1014" y="5773"/>
                  </a:lnTo>
                  <a:cubicBezTo>
                    <a:pt x="962" y="5826"/>
                    <a:pt x="962" y="5931"/>
                    <a:pt x="1032" y="5983"/>
                  </a:cubicBezTo>
                  <a:cubicBezTo>
                    <a:pt x="1056" y="6008"/>
                    <a:pt x="1088" y="6021"/>
                    <a:pt x="1120" y="6021"/>
                  </a:cubicBezTo>
                  <a:cubicBezTo>
                    <a:pt x="1158" y="6021"/>
                    <a:pt x="1196" y="6003"/>
                    <a:pt x="1224" y="5966"/>
                  </a:cubicBezTo>
                  <a:lnTo>
                    <a:pt x="1626" y="5546"/>
                  </a:lnTo>
                  <a:cubicBezTo>
                    <a:pt x="1678" y="5494"/>
                    <a:pt x="1661" y="5389"/>
                    <a:pt x="1609" y="5336"/>
                  </a:cubicBezTo>
                  <a:cubicBezTo>
                    <a:pt x="1584" y="5312"/>
                    <a:pt x="1549" y="5299"/>
                    <a:pt x="1512" y="5299"/>
                  </a:cubicBezTo>
                  <a:close/>
                  <a:moveTo>
                    <a:pt x="536" y="6363"/>
                  </a:moveTo>
                  <a:cubicBezTo>
                    <a:pt x="498" y="6363"/>
                    <a:pt x="463" y="6377"/>
                    <a:pt x="437" y="6403"/>
                  </a:cubicBezTo>
                  <a:lnTo>
                    <a:pt x="53" y="6840"/>
                  </a:lnTo>
                  <a:cubicBezTo>
                    <a:pt x="0" y="6892"/>
                    <a:pt x="0" y="6980"/>
                    <a:pt x="53" y="7032"/>
                  </a:cubicBezTo>
                  <a:cubicBezTo>
                    <a:pt x="85" y="7065"/>
                    <a:pt x="121" y="7078"/>
                    <a:pt x="156" y="7078"/>
                  </a:cubicBezTo>
                  <a:cubicBezTo>
                    <a:pt x="196" y="7078"/>
                    <a:pt x="234" y="7060"/>
                    <a:pt x="262" y="7032"/>
                  </a:cubicBezTo>
                  <a:lnTo>
                    <a:pt x="647" y="6613"/>
                  </a:lnTo>
                  <a:cubicBezTo>
                    <a:pt x="699" y="6543"/>
                    <a:pt x="699" y="6455"/>
                    <a:pt x="647" y="6403"/>
                  </a:cubicBezTo>
                  <a:cubicBezTo>
                    <a:pt x="612" y="6377"/>
                    <a:pt x="573" y="6363"/>
                    <a:pt x="536" y="636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25"/>
            <p:cNvSpPr/>
            <p:nvPr/>
          </p:nvSpPr>
          <p:spPr>
            <a:xfrm>
              <a:off x="462020" y="523344"/>
              <a:ext cx="200002" cy="71324"/>
            </a:xfrm>
            <a:custGeom>
              <a:avLst/>
              <a:gdLst/>
              <a:ahLst/>
              <a:cxnLst/>
              <a:rect l="l" t="t" r="r" b="b"/>
              <a:pathLst>
                <a:path w="4896" h="1746" extrusionOk="0">
                  <a:moveTo>
                    <a:pt x="4751" y="0"/>
                  </a:moveTo>
                  <a:cubicBezTo>
                    <a:pt x="4735" y="0"/>
                    <a:pt x="4718" y="3"/>
                    <a:pt x="4703" y="11"/>
                  </a:cubicBezTo>
                  <a:lnTo>
                    <a:pt x="4144" y="186"/>
                  </a:lnTo>
                  <a:cubicBezTo>
                    <a:pt x="4074" y="203"/>
                    <a:pt x="4021" y="291"/>
                    <a:pt x="4056" y="361"/>
                  </a:cubicBezTo>
                  <a:cubicBezTo>
                    <a:pt x="4072" y="422"/>
                    <a:pt x="4139" y="469"/>
                    <a:pt x="4203" y="469"/>
                  </a:cubicBezTo>
                  <a:cubicBezTo>
                    <a:pt x="4212" y="469"/>
                    <a:pt x="4222" y="468"/>
                    <a:pt x="4231" y="466"/>
                  </a:cubicBezTo>
                  <a:lnTo>
                    <a:pt x="4791" y="291"/>
                  </a:lnTo>
                  <a:cubicBezTo>
                    <a:pt x="4860" y="256"/>
                    <a:pt x="4895" y="186"/>
                    <a:pt x="4878" y="99"/>
                  </a:cubicBezTo>
                  <a:cubicBezTo>
                    <a:pt x="4864" y="44"/>
                    <a:pt x="4808" y="0"/>
                    <a:pt x="4751" y="0"/>
                  </a:cubicBezTo>
                  <a:close/>
                  <a:moveTo>
                    <a:pt x="3356" y="427"/>
                  </a:moveTo>
                  <a:cubicBezTo>
                    <a:pt x="3345" y="427"/>
                    <a:pt x="3334" y="428"/>
                    <a:pt x="3322" y="431"/>
                  </a:cubicBezTo>
                  <a:lnTo>
                    <a:pt x="2780" y="606"/>
                  </a:lnTo>
                  <a:cubicBezTo>
                    <a:pt x="2710" y="640"/>
                    <a:pt x="2658" y="710"/>
                    <a:pt x="2693" y="798"/>
                  </a:cubicBezTo>
                  <a:cubicBezTo>
                    <a:pt x="2706" y="852"/>
                    <a:pt x="2763" y="896"/>
                    <a:pt x="2820" y="896"/>
                  </a:cubicBezTo>
                  <a:cubicBezTo>
                    <a:pt x="2836" y="896"/>
                    <a:pt x="2852" y="893"/>
                    <a:pt x="2868" y="885"/>
                  </a:cubicBezTo>
                  <a:lnTo>
                    <a:pt x="3410" y="710"/>
                  </a:lnTo>
                  <a:cubicBezTo>
                    <a:pt x="3497" y="693"/>
                    <a:pt x="3532" y="606"/>
                    <a:pt x="3514" y="536"/>
                  </a:cubicBezTo>
                  <a:cubicBezTo>
                    <a:pt x="3484" y="475"/>
                    <a:pt x="3427" y="427"/>
                    <a:pt x="3356" y="427"/>
                  </a:cubicBezTo>
                  <a:close/>
                  <a:moveTo>
                    <a:pt x="1995" y="863"/>
                  </a:moveTo>
                  <a:cubicBezTo>
                    <a:pt x="1982" y="863"/>
                    <a:pt x="1970" y="865"/>
                    <a:pt x="1959" y="868"/>
                  </a:cubicBezTo>
                  <a:lnTo>
                    <a:pt x="1417" y="1043"/>
                  </a:lnTo>
                  <a:cubicBezTo>
                    <a:pt x="1329" y="1078"/>
                    <a:pt x="1294" y="1147"/>
                    <a:pt x="1312" y="1235"/>
                  </a:cubicBezTo>
                  <a:cubicBezTo>
                    <a:pt x="1341" y="1293"/>
                    <a:pt x="1394" y="1327"/>
                    <a:pt x="1461" y="1327"/>
                  </a:cubicBezTo>
                  <a:cubicBezTo>
                    <a:pt x="1475" y="1327"/>
                    <a:pt x="1489" y="1325"/>
                    <a:pt x="1504" y="1322"/>
                  </a:cubicBezTo>
                  <a:lnTo>
                    <a:pt x="2046" y="1147"/>
                  </a:lnTo>
                  <a:cubicBezTo>
                    <a:pt x="2116" y="1130"/>
                    <a:pt x="2168" y="1043"/>
                    <a:pt x="2133" y="973"/>
                  </a:cubicBezTo>
                  <a:cubicBezTo>
                    <a:pt x="2119" y="900"/>
                    <a:pt x="2056" y="863"/>
                    <a:pt x="1995" y="863"/>
                  </a:cubicBezTo>
                  <a:close/>
                  <a:moveTo>
                    <a:pt x="632" y="1300"/>
                  </a:moveTo>
                  <a:cubicBezTo>
                    <a:pt x="620" y="1300"/>
                    <a:pt x="607" y="1302"/>
                    <a:pt x="595" y="1305"/>
                  </a:cubicBezTo>
                  <a:lnTo>
                    <a:pt x="106" y="1462"/>
                  </a:lnTo>
                  <a:cubicBezTo>
                    <a:pt x="36" y="1480"/>
                    <a:pt x="1" y="1567"/>
                    <a:pt x="18" y="1637"/>
                  </a:cubicBezTo>
                  <a:cubicBezTo>
                    <a:pt x="33" y="1698"/>
                    <a:pt x="101" y="1745"/>
                    <a:pt x="176" y="1745"/>
                  </a:cubicBezTo>
                  <a:cubicBezTo>
                    <a:pt x="187" y="1745"/>
                    <a:pt x="199" y="1744"/>
                    <a:pt x="210" y="1742"/>
                  </a:cubicBezTo>
                  <a:lnTo>
                    <a:pt x="682" y="1584"/>
                  </a:lnTo>
                  <a:cubicBezTo>
                    <a:pt x="752" y="1567"/>
                    <a:pt x="787" y="1480"/>
                    <a:pt x="770" y="1392"/>
                  </a:cubicBezTo>
                  <a:cubicBezTo>
                    <a:pt x="755" y="1334"/>
                    <a:pt x="693" y="1300"/>
                    <a:pt x="632" y="130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25"/>
            <p:cNvSpPr/>
            <p:nvPr/>
          </p:nvSpPr>
          <p:spPr>
            <a:xfrm>
              <a:off x="319900" y="397361"/>
              <a:ext cx="283540" cy="284030"/>
            </a:xfrm>
            <a:custGeom>
              <a:avLst/>
              <a:gdLst/>
              <a:ahLst/>
              <a:cxnLst/>
              <a:rect l="l" t="t" r="r" b="b"/>
              <a:pathLst>
                <a:path w="6941" h="6953" extrusionOk="0">
                  <a:moveTo>
                    <a:pt x="5298" y="333"/>
                  </a:moveTo>
                  <a:lnTo>
                    <a:pt x="6609" y="5280"/>
                  </a:lnTo>
                  <a:lnTo>
                    <a:pt x="1801" y="6626"/>
                  </a:lnTo>
                  <a:lnTo>
                    <a:pt x="327" y="1848"/>
                  </a:lnTo>
                  <a:lnTo>
                    <a:pt x="327" y="1848"/>
                  </a:lnTo>
                  <a:lnTo>
                    <a:pt x="5298" y="333"/>
                  </a:lnTo>
                  <a:close/>
                  <a:moveTo>
                    <a:pt x="5368" y="1"/>
                  </a:moveTo>
                  <a:lnTo>
                    <a:pt x="106" y="1609"/>
                  </a:lnTo>
                  <a:cubicBezTo>
                    <a:pt x="71" y="1627"/>
                    <a:pt x="36" y="1644"/>
                    <a:pt x="18" y="1679"/>
                  </a:cubicBezTo>
                  <a:cubicBezTo>
                    <a:pt x="1" y="1714"/>
                    <a:pt x="1" y="1749"/>
                    <a:pt x="18" y="1784"/>
                  </a:cubicBezTo>
                  <a:lnTo>
                    <a:pt x="1557" y="6854"/>
                  </a:lnTo>
                  <a:cubicBezTo>
                    <a:pt x="1570" y="6908"/>
                    <a:pt x="1627" y="6952"/>
                    <a:pt x="1684" y="6952"/>
                  </a:cubicBezTo>
                  <a:cubicBezTo>
                    <a:pt x="1700" y="6952"/>
                    <a:pt x="1716" y="6949"/>
                    <a:pt x="1732" y="6941"/>
                  </a:cubicBezTo>
                  <a:lnTo>
                    <a:pt x="6819" y="5525"/>
                  </a:lnTo>
                  <a:cubicBezTo>
                    <a:pt x="6889" y="5508"/>
                    <a:pt x="6941" y="5438"/>
                    <a:pt x="6923" y="5350"/>
                  </a:cubicBezTo>
                  <a:lnTo>
                    <a:pt x="5542" y="106"/>
                  </a:lnTo>
                  <a:cubicBezTo>
                    <a:pt x="5542" y="71"/>
                    <a:pt x="5507" y="36"/>
                    <a:pt x="5473" y="18"/>
                  </a:cubicBezTo>
                  <a:cubicBezTo>
                    <a:pt x="5438" y="1"/>
                    <a:pt x="5403" y="1"/>
                    <a:pt x="536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25"/>
            <p:cNvSpPr/>
            <p:nvPr/>
          </p:nvSpPr>
          <p:spPr>
            <a:xfrm>
              <a:off x="534857" y="315782"/>
              <a:ext cx="127166" cy="307560"/>
            </a:xfrm>
            <a:custGeom>
              <a:avLst/>
              <a:gdLst/>
              <a:ahLst/>
              <a:cxnLst/>
              <a:rect l="l" t="t" r="r" b="b"/>
              <a:pathLst>
                <a:path w="3113" h="7529" extrusionOk="0">
                  <a:moveTo>
                    <a:pt x="1487" y="477"/>
                  </a:moveTo>
                  <a:lnTo>
                    <a:pt x="2798" y="5197"/>
                  </a:lnTo>
                  <a:lnTo>
                    <a:pt x="1574" y="7033"/>
                  </a:lnTo>
                  <a:lnTo>
                    <a:pt x="299" y="2174"/>
                  </a:lnTo>
                  <a:lnTo>
                    <a:pt x="299" y="2174"/>
                  </a:lnTo>
                  <a:lnTo>
                    <a:pt x="1487" y="477"/>
                  </a:lnTo>
                  <a:close/>
                  <a:moveTo>
                    <a:pt x="1528" y="0"/>
                  </a:moveTo>
                  <a:cubicBezTo>
                    <a:pt x="1485" y="0"/>
                    <a:pt x="1445" y="29"/>
                    <a:pt x="1417" y="58"/>
                  </a:cubicBezTo>
                  <a:lnTo>
                    <a:pt x="18" y="2050"/>
                  </a:lnTo>
                  <a:cubicBezTo>
                    <a:pt x="1" y="2085"/>
                    <a:pt x="1" y="2138"/>
                    <a:pt x="1" y="2173"/>
                  </a:cubicBezTo>
                  <a:lnTo>
                    <a:pt x="1382" y="7417"/>
                  </a:lnTo>
                  <a:cubicBezTo>
                    <a:pt x="1382" y="7487"/>
                    <a:pt x="1434" y="7522"/>
                    <a:pt x="1487" y="7522"/>
                  </a:cubicBezTo>
                  <a:cubicBezTo>
                    <a:pt x="1504" y="7526"/>
                    <a:pt x="1521" y="7529"/>
                    <a:pt x="1536" y="7529"/>
                  </a:cubicBezTo>
                  <a:cubicBezTo>
                    <a:pt x="1582" y="7529"/>
                    <a:pt x="1618" y="7509"/>
                    <a:pt x="1644" y="7470"/>
                  </a:cubicBezTo>
                  <a:lnTo>
                    <a:pt x="3077" y="5302"/>
                  </a:lnTo>
                  <a:cubicBezTo>
                    <a:pt x="3095" y="5267"/>
                    <a:pt x="3112" y="5232"/>
                    <a:pt x="3095" y="5180"/>
                  </a:cubicBezTo>
                  <a:lnTo>
                    <a:pt x="1679" y="110"/>
                  </a:lnTo>
                  <a:cubicBezTo>
                    <a:pt x="1661" y="58"/>
                    <a:pt x="1627" y="5"/>
                    <a:pt x="1557" y="5"/>
                  </a:cubicBezTo>
                  <a:cubicBezTo>
                    <a:pt x="1547" y="2"/>
                    <a:pt x="1537" y="0"/>
                    <a:pt x="152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25"/>
            <p:cNvSpPr/>
            <p:nvPr/>
          </p:nvSpPr>
          <p:spPr>
            <a:xfrm>
              <a:off x="319900" y="315700"/>
              <a:ext cx="284275" cy="159111"/>
            </a:xfrm>
            <a:custGeom>
              <a:avLst/>
              <a:gdLst/>
              <a:ahLst/>
              <a:cxnLst/>
              <a:rect l="l" t="t" r="r" b="b"/>
              <a:pathLst>
                <a:path w="6959" h="3895" extrusionOk="0">
                  <a:moveTo>
                    <a:pt x="6451" y="392"/>
                  </a:moveTo>
                  <a:lnTo>
                    <a:pt x="5315" y="2017"/>
                  </a:lnTo>
                  <a:lnTo>
                    <a:pt x="559" y="3470"/>
                  </a:lnTo>
                  <a:lnTo>
                    <a:pt x="2116" y="1545"/>
                  </a:lnTo>
                  <a:lnTo>
                    <a:pt x="6451" y="392"/>
                  </a:lnTo>
                  <a:close/>
                  <a:moveTo>
                    <a:pt x="6808" y="1"/>
                  </a:moveTo>
                  <a:cubicBezTo>
                    <a:pt x="6793" y="1"/>
                    <a:pt x="6779" y="3"/>
                    <a:pt x="6766" y="7"/>
                  </a:cubicBezTo>
                  <a:lnTo>
                    <a:pt x="1994" y="1283"/>
                  </a:lnTo>
                  <a:cubicBezTo>
                    <a:pt x="1976" y="1283"/>
                    <a:pt x="1941" y="1301"/>
                    <a:pt x="1924" y="1336"/>
                  </a:cubicBezTo>
                  <a:lnTo>
                    <a:pt x="36" y="3661"/>
                  </a:lnTo>
                  <a:cubicBezTo>
                    <a:pt x="1" y="3696"/>
                    <a:pt x="1" y="3766"/>
                    <a:pt x="36" y="3835"/>
                  </a:cubicBezTo>
                  <a:cubicBezTo>
                    <a:pt x="62" y="3875"/>
                    <a:pt x="98" y="3894"/>
                    <a:pt x="144" y="3894"/>
                  </a:cubicBezTo>
                  <a:cubicBezTo>
                    <a:pt x="159" y="3894"/>
                    <a:pt x="176" y="3892"/>
                    <a:pt x="193" y="3888"/>
                  </a:cubicBezTo>
                  <a:lnTo>
                    <a:pt x="5455" y="2280"/>
                  </a:lnTo>
                  <a:cubicBezTo>
                    <a:pt x="5473" y="2280"/>
                    <a:pt x="5507" y="2245"/>
                    <a:pt x="5525" y="2227"/>
                  </a:cubicBezTo>
                  <a:lnTo>
                    <a:pt x="6923" y="234"/>
                  </a:lnTo>
                  <a:cubicBezTo>
                    <a:pt x="6958" y="182"/>
                    <a:pt x="6958" y="112"/>
                    <a:pt x="6923" y="60"/>
                  </a:cubicBezTo>
                  <a:cubicBezTo>
                    <a:pt x="6897" y="20"/>
                    <a:pt x="6851" y="1"/>
                    <a:pt x="680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4" name="Google Shape;664;p25"/>
          <p:cNvGrpSpPr/>
          <p:nvPr/>
        </p:nvGrpSpPr>
        <p:grpSpPr>
          <a:xfrm rot="10800000">
            <a:off x="245401" y="257476"/>
            <a:ext cx="983296" cy="978525"/>
            <a:chOff x="4636900" y="2064950"/>
            <a:chExt cx="179650" cy="178775"/>
          </a:xfrm>
        </p:grpSpPr>
        <p:sp>
          <p:nvSpPr>
            <p:cNvPr id="665" name="Google Shape;665;p25"/>
            <p:cNvSpPr/>
            <p:nvPr/>
          </p:nvSpPr>
          <p:spPr>
            <a:xfrm>
              <a:off x="4636900" y="2117775"/>
              <a:ext cx="179650" cy="50250"/>
            </a:xfrm>
            <a:custGeom>
              <a:avLst/>
              <a:gdLst/>
              <a:ahLst/>
              <a:cxnLst/>
              <a:rect l="l" t="t" r="r" b="b"/>
              <a:pathLst>
                <a:path w="7186" h="2010" extrusionOk="0">
                  <a:moveTo>
                    <a:pt x="4064" y="1"/>
                  </a:moveTo>
                  <a:cubicBezTo>
                    <a:pt x="3990" y="1"/>
                    <a:pt x="3934" y="65"/>
                    <a:pt x="3934" y="143"/>
                  </a:cubicBezTo>
                  <a:cubicBezTo>
                    <a:pt x="3934" y="213"/>
                    <a:pt x="3986" y="283"/>
                    <a:pt x="4073" y="283"/>
                  </a:cubicBezTo>
                  <a:cubicBezTo>
                    <a:pt x="4266" y="300"/>
                    <a:pt x="4458" y="335"/>
                    <a:pt x="4650" y="370"/>
                  </a:cubicBezTo>
                  <a:cubicBezTo>
                    <a:pt x="4659" y="373"/>
                    <a:pt x="4669" y="374"/>
                    <a:pt x="4678" y="374"/>
                  </a:cubicBezTo>
                  <a:cubicBezTo>
                    <a:pt x="4741" y="374"/>
                    <a:pt x="4808" y="324"/>
                    <a:pt x="4808" y="248"/>
                  </a:cubicBezTo>
                  <a:cubicBezTo>
                    <a:pt x="4825" y="161"/>
                    <a:pt x="4773" y="91"/>
                    <a:pt x="4703" y="73"/>
                  </a:cubicBezTo>
                  <a:cubicBezTo>
                    <a:pt x="4493" y="38"/>
                    <a:pt x="4301" y="21"/>
                    <a:pt x="4091" y="3"/>
                  </a:cubicBezTo>
                  <a:cubicBezTo>
                    <a:pt x="4082" y="1"/>
                    <a:pt x="4073" y="1"/>
                    <a:pt x="4064" y="1"/>
                  </a:cubicBezTo>
                  <a:close/>
                  <a:moveTo>
                    <a:pt x="3182" y="21"/>
                  </a:moveTo>
                  <a:cubicBezTo>
                    <a:pt x="2972" y="38"/>
                    <a:pt x="2762" y="73"/>
                    <a:pt x="2570" y="126"/>
                  </a:cubicBezTo>
                  <a:cubicBezTo>
                    <a:pt x="2500" y="143"/>
                    <a:pt x="2448" y="230"/>
                    <a:pt x="2465" y="300"/>
                  </a:cubicBezTo>
                  <a:cubicBezTo>
                    <a:pt x="2480" y="361"/>
                    <a:pt x="2535" y="409"/>
                    <a:pt x="2606" y="409"/>
                  </a:cubicBezTo>
                  <a:cubicBezTo>
                    <a:pt x="2617" y="409"/>
                    <a:pt x="2628" y="408"/>
                    <a:pt x="2640" y="405"/>
                  </a:cubicBezTo>
                  <a:cubicBezTo>
                    <a:pt x="2815" y="370"/>
                    <a:pt x="3007" y="335"/>
                    <a:pt x="3199" y="318"/>
                  </a:cubicBezTo>
                  <a:cubicBezTo>
                    <a:pt x="3287" y="300"/>
                    <a:pt x="3339" y="230"/>
                    <a:pt x="3339" y="143"/>
                  </a:cubicBezTo>
                  <a:cubicBezTo>
                    <a:pt x="3322" y="73"/>
                    <a:pt x="3252" y="21"/>
                    <a:pt x="3182" y="21"/>
                  </a:cubicBezTo>
                  <a:close/>
                  <a:moveTo>
                    <a:pt x="5518" y="322"/>
                  </a:moveTo>
                  <a:cubicBezTo>
                    <a:pt x="5465" y="322"/>
                    <a:pt x="5415" y="354"/>
                    <a:pt x="5402" y="405"/>
                  </a:cubicBezTo>
                  <a:cubicBezTo>
                    <a:pt x="5367" y="493"/>
                    <a:pt x="5402" y="563"/>
                    <a:pt x="5472" y="598"/>
                  </a:cubicBezTo>
                  <a:cubicBezTo>
                    <a:pt x="5664" y="668"/>
                    <a:pt x="5839" y="755"/>
                    <a:pt x="6014" y="842"/>
                  </a:cubicBezTo>
                  <a:cubicBezTo>
                    <a:pt x="6033" y="852"/>
                    <a:pt x="6053" y="856"/>
                    <a:pt x="6072" y="856"/>
                  </a:cubicBezTo>
                  <a:cubicBezTo>
                    <a:pt x="6127" y="856"/>
                    <a:pt x="6181" y="824"/>
                    <a:pt x="6206" y="772"/>
                  </a:cubicBezTo>
                  <a:cubicBezTo>
                    <a:pt x="6241" y="702"/>
                    <a:pt x="6206" y="615"/>
                    <a:pt x="6136" y="580"/>
                  </a:cubicBezTo>
                  <a:cubicBezTo>
                    <a:pt x="5961" y="493"/>
                    <a:pt x="5769" y="405"/>
                    <a:pt x="5577" y="335"/>
                  </a:cubicBezTo>
                  <a:cubicBezTo>
                    <a:pt x="5558" y="326"/>
                    <a:pt x="5538" y="322"/>
                    <a:pt x="5518" y="322"/>
                  </a:cubicBezTo>
                  <a:close/>
                  <a:moveTo>
                    <a:pt x="1755" y="409"/>
                  </a:moveTo>
                  <a:cubicBezTo>
                    <a:pt x="1735" y="409"/>
                    <a:pt x="1715" y="413"/>
                    <a:pt x="1696" y="423"/>
                  </a:cubicBezTo>
                  <a:cubicBezTo>
                    <a:pt x="1504" y="510"/>
                    <a:pt x="1329" y="598"/>
                    <a:pt x="1154" y="720"/>
                  </a:cubicBezTo>
                  <a:cubicBezTo>
                    <a:pt x="1084" y="755"/>
                    <a:pt x="1067" y="842"/>
                    <a:pt x="1119" y="912"/>
                  </a:cubicBezTo>
                  <a:cubicBezTo>
                    <a:pt x="1142" y="959"/>
                    <a:pt x="1189" y="982"/>
                    <a:pt x="1238" y="982"/>
                  </a:cubicBezTo>
                  <a:cubicBezTo>
                    <a:pt x="1263" y="982"/>
                    <a:pt x="1288" y="976"/>
                    <a:pt x="1311" y="965"/>
                  </a:cubicBezTo>
                  <a:cubicBezTo>
                    <a:pt x="1469" y="860"/>
                    <a:pt x="1643" y="772"/>
                    <a:pt x="1818" y="685"/>
                  </a:cubicBezTo>
                  <a:cubicBezTo>
                    <a:pt x="1888" y="650"/>
                    <a:pt x="1923" y="563"/>
                    <a:pt x="1888" y="493"/>
                  </a:cubicBezTo>
                  <a:cubicBezTo>
                    <a:pt x="1863" y="442"/>
                    <a:pt x="1809" y="409"/>
                    <a:pt x="1755" y="409"/>
                  </a:cubicBezTo>
                  <a:close/>
                  <a:moveTo>
                    <a:pt x="6809" y="1067"/>
                  </a:moveTo>
                  <a:cubicBezTo>
                    <a:pt x="6767" y="1067"/>
                    <a:pt x="6724" y="1085"/>
                    <a:pt x="6696" y="1122"/>
                  </a:cubicBezTo>
                  <a:cubicBezTo>
                    <a:pt x="6643" y="1174"/>
                    <a:pt x="6661" y="1262"/>
                    <a:pt x="6713" y="1314"/>
                  </a:cubicBezTo>
                  <a:cubicBezTo>
                    <a:pt x="6783" y="1384"/>
                    <a:pt x="6853" y="1437"/>
                    <a:pt x="6923" y="1507"/>
                  </a:cubicBezTo>
                  <a:cubicBezTo>
                    <a:pt x="6949" y="1533"/>
                    <a:pt x="6984" y="1546"/>
                    <a:pt x="7021" y="1546"/>
                  </a:cubicBezTo>
                  <a:cubicBezTo>
                    <a:pt x="7058" y="1546"/>
                    <a:pt x="7098" y="1533"/>
                    <a:pt x="7133" y="1507"/>
                  </a:cubicBezTo>
                  <a:cubicBezTo>
                    <a:pt x="7185" y="1454"/>
                    <a:pt x="7185" y="1367"/>
                    <a:pt x="7133" y="1297"/>
                  </a:cubicBezTo>
                  <a:cubicBezTo>
                    <a:pt x="7063" y="1227"/>
                    <a:pt x="6975" y="1157"/>
                    <a:pt x="6905" y="1105"/>
                  </a:cubicBezTo>
                  <a:cubicBezTo>
                    <a:pt x="6881" y="1080"/>
                    <a:pt x="6845" y="1067"/>
                    <a:pt x="6809" y="1067"/>
                  </a:cubicBezTo>
                  <a:close/>
                  <a:moveTo>
                    <a:pt x="542" y="1258"/>
                  </a:moveTo>
                  <a:cubicBezTo>
                    <a:pt x="503" y="1258"/>
                    <a:pt x="463" y="1271"/>
                    <a:pt x="437" y="1297"/>
                  </a:cubicBezTo>
                  <a:cubicBezTo>
                    <a:pt x="297" y="1454"/>
                    <a:pt x="175" y="1612"/>
                    <a:pt x="53" y="1786"/>
                  </a:cubicBezTo>
                  <a:cubicBezTo>
                    <a:pt x="0" y="1839"/>
                    <a:pt x="18" y="1944"/>
                    <a:pt x="88" y="1979"/>
                  </a:cubicBezTo>
                  <a:cubicBezTo>
                    <a:pt x="115" y="1999"/>
                    <a:pt x="146" y="2009"/>
                    <a:pt x="174" y="2009"/>
                  </a:cubicBezTo>
                  <a:cubicBezTo>
                    <a:pt x="218" y="2009"/>
                    <a:pt x="259" y="1986"/>
                    <a:pt x="280" y="1944"/>
                  </a:cubicBezTo>
                  <a:cubicBezTo>
                    <a:pt x="402" y="1786"/>
                    <a:pt x="525" y="1646"/>
                    <a:pt x="647" y="1507"/>
                  </a:cubicBezTo>
                  <a:cubicBezTo>
                    <a:pt x="699" y="1437"/>
                    <a:pt x="699" y="1349"/>
                    <a:pt x="647" y="1297"/>
                  </a:cubicBezTo>
                  <a:cubicBezTo>
                    <a:pt x="621" y="1271"/>
                    <a:pt x="581" y="1258"/>
                    <a:pt x="542" y="125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25"/>
            <p:cNvSpPr/>
            <p:nvPr/>
          </p:nvSpPr>
          <p:spPr>
            <a:xfrm>
              <a:off x="4637775" y="2064950"/>
              <a:ext cx="178325" cy="178775"/>
            </a:xfrm>
            <a:custGeom>
              <a:avLst/>
              <a:gdLst/>
              <a:ahLst/>
              <a:cxnLst/>
              <a:rect l="l" t="t" r="r" b="b"/>
              <a:pathLst>
                <a:path w="7133" h="7151" extrusionOk="0">
                  <a:moveTo>
                    <a:pt x="3566" y="298"/>
                  </a:moveTo>
                  <a:cubicBezTo>
                    <a:pt x="4475" y="298"/>
                    <a:pt x="5297" y="665"/>
                    <a:pt x="5891" y="1260"/>
                  </a:cubicBezTo>
                  <a:cubicBezTo>
                    <a:pt x="6486" y="1854"/>
                    <a:pt x="6853" y="2676"/>
                    <a:pt x="6853" y="3585"/>
                  </a:cubicBezTo>
                  <a:cubicBezTo>
                    <a:pt x="6853" y="4494"/>
                    <a:pt x="6486" y="5298"/>
                    <a:pt x="5891" y="5892"/>
                  </a:cubicBezTo>
                  <a:cubicBezTo>
                    <a:pt x="5297" y="6487"/>
                    <a:pt x="4475" y="6854"/>
                    <a:pt x="3566" y="6854"/>
                  </a:cubicBezTo>
                  <a:cubicBezTo>
                    <a:pt x="2657" y="6854"/>
                    <a:pt x="1836" y="6487"/>
                    <a:pt x="1241" y="5892"/>
                  </a:cubicBezTo>
                  <a:cubicBezTo>
                    <a:pt x="647" y="5298"/>
                    <a:pt x="280" y="4494"/>
                    <a:pt x="280" y="3585"/>
                  </a:cubicBezTo>
                  <a:cubicBezTo>
                    <a:pt x="280" y="2676"/>
                    <a:pt x="647" y="1854"/>
                    <a:pt x="1241" y="1260"/>
                  </a:cubicBezTo>
                  <a:cubicBezTo>
                    <a:pt x="1836" y="665"/>
                    <a:pt x="2657" y="298"/>
                    <a:pt x="3566" y="298"/>
                  </a:cubicBezTo>
                  <a:close/>
                  <a:moveTo>
                    <a:pt x="3566" y="1"/>
                  </a:moveTo>
                  <a:cubicBezTo>
                    <a:pt x="1591" y="1"/>
                    <a:pt x="0" y="1609"/>
                    <a:pt x="0" y="3585"/>
                  </a:cubicBezTo>
                  <a:cubicBezTo>
                    <a:pt x="0" y="5560"/>
                    <a:pt x="1591" y="7151"/>
                    <a:pt x="3566" y="7151"/>
                  </a:cubicBezTo>
                  <a:cubicBezTo>
                    <a:pt x="5542" y="7151"/>
                    <a:pt x="7133" y="5560"/>
                    <a:pt x="7133" y="3585"/>
                  </a:cubicBezTo>
                  <a:cubicBezTo>
                    <a:pt x="7133" y="1609"/>
                    <a:pt x="5542" y="1"/>
                    <a:pt x="35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25"/>
            <p:cNvSpPr/>
            <p:nvPr/>
          </p:nvSpPr>
          <p:spPr>
            <a:xfrm>
              <a:off x="4636900" y="2149250"/>
              <a:ext cx="179650" cy="49475"/>
            </a:xfrm>
            <a:custGeom>
              <a:avLst/>
              <a:gdLst/>
              <a:ahLst/>
              <a:cxnLst/>
              <a:rect l="l" t="t" r="r" b="b"/>
              <a:pathLst>
                <a:path w="7186" h="1979" extrusionOk="0">
                  <a:moveTo>
                    <a:pt x="7012" y="0"/>
                  </a:moveTo>
                  <a:cubicBezTo>
                    <a:pt x="6972" y="0"/>
                    <a:pt x="6933" y="18"/>
                    <a:pt x="6905" y="55"/>
                  </a:cubicBezTo>
                  <a:cubicBezTo>
                    <a:pt x="6154" y="1034"/>
                    <a:pt x="4912" y="1559"/>
                    <a:pt x="3671" y="1664"/>
                  </a:cubicBezTo>
                  <a:cubicBezTo>
                    <a:pt x="3566" y="1681"/>
                    <a:pt x="3444" y="1681"/>
                    <a:pt x="3322" y="1681"/>
                  </a:cubicBezTo>
                  <a:cubicBezTo>
                    <a:pt x="2203" y="1681"/>
                    <a:pt x="1084" y="1244"/>
                    <a:pt x="262" y="492"/>
                  </a:cubicBezTo>
                  <a:cubicBezTo>
                    <a:pt x="238" y="468"/>
                    <a:pt x="206" y="455"/>
                    <a:pt x="174" y="455"/>
                  </a:cubicBezTo>
                  <a:cubicBezTo>
                    <a:pt x="136" y="455"/>
                    <a:pt x="98" y="472"/>
                    <a:pt x="70" y="510"/>
                  </a:cubicBezTo>
                  <a:cubicBezTo>
                    <a:pt x="0" y="562"/>
                    <a:pt x="18" y="650"/>
                    <a:pt x="70" y="702"/>
                  </a:cubicBezTo>
                  <a:cubicBezTo>
                    <a:pt x="944" y="1524"/>
                    <a:pt x="2133" y="1978"/>
                    <a:pt x="3322" y="1978"/>
                  </a:cubicBezTo>
                  <a:cubicBezTo>
                    <a:pt x="3444" y="1978"/>
                    <a:pt x="3584" y="1961"/>
                    <a:pt x="3706" y="1961"/>
                  </a:cubicBezTo>
                  <a:cubicBezTo>
                    <a:pt x="5000" y="1838"/>
                    <a:pt x="6328" y="1279"/>
                    <a:pt x="7133" y="230"/>
                  </a:cubicBezTo>
                  <a:cubicBezTo>
                    <a:pt x="7185" y="178"/>
                    <a:pt x="7185" y="73"/>
                    <a:pt x="7115" y="38"/>
                  </a:cubicBezTo>
                  <a:cubicBezTo>
                    <a:pt x="7083" y="14"/>
                    <a:pt x="7046" y="0"/>
                    <a:pt x="701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8" name="Google Shape;668;p25"/>
          <p:cNvGrpSpPr/>
          <p:nvPr/>
        </p:nvGrpSpPr>
        <p:grpSpPr>
          <a:xfrm rot="-815775">
            <a:off x="7894318" y="3649179"/>
            <a:ext cx="723116" cy="978684"/>
            <a:chOff x="5408700" y="2855000"/>
            <a:chExt cx="121525" cy="164475"/>
          </a:xfrm>
        </p:grpSpPr>
        <p:sp>
          <p:nvSpPr>
            <p:cNvPr id="669" name="Google Shape;669;p25"/>
            <p:cNvSpPr/>
            <p:nvPr/>
          </p:nvSpPr>
          <p:spPr>
            <a:xfrm>
              <a:off x="5408700" y="2970925"/>
              <a:ext cx="115400" cy="18975"/>
            </a:xfrm>
            <a:custGeom>
              <a:avLst/>
              <a:gdLst/>
              <a:ahLst/>
              <a:cxnLst/>
              <a:rect l="l" t="t" r="r" b="b"/>
              <a:pathLst>
                <a:path w="4616" h="759" extrusionOk="0">
                  <a:moveTo>
                    <a:pt x="2063" y="1"/>
                  </a:moveTo>
                  <a:cubicBezTo>
                    <a:pt x="1941" y="1"/>
                    <a:pt x="1836" y="18"/>
                    <a:pt x="1731" y="18"/>
                  </a:cubicBezTo>
                  <a:cubicBezTo>
                    <a:pt x="1644" y="36"/>
                    <a:pt x="1591" y="106"/>
                    <a:pt x="1591" y="176"/>
                  </a:cubicBezTo>
                  <a:cubicBezTo>
                    <a:pt x="1609" y="263"/>
                    <a:pt x="1678" y="315"/>
                    <a:pt x="1748" y="315"/>
                  </a:cubicBezTo>
                  <a:cubicBezTo>
                    <a:pt x="1853" y="298"/>
                    <a:pt x="1958" y="298"/>
                    <a:pt x="2063" y="298"/>
                  </a:cubicBezTo>
                  <a:cubicBezTo>
                    <a:pt x="2150" y="298"/>
                    <a:pt x="2203" y="228"/>
                    <a:pt x="2203" y="141"/>
                  </a:cubicBezTo>
                  <a:cubicBezTo>
                    <a:pt x="2203" y="71"/>
                    <a:pt x="2133" y="1"/>
                    <a:pt x="2063" y="1"/>
                  </a:cubicBezTo>
                  <a:close/>
                  <a:moveTo>
                    <a:pt x="2553" y="1"/>
                  </a:moveTo>
                  <a:cubicBezTo>
                    <a:pt x="2483" y="1"/>
                    <a:pt x="2413" y="71"/>
                    <a:pt x="2413" y="141"/>
                  </a:cubicBezTo>
                  <a:cubicBezTo>
                    <a:pt x="2395" y="228"/>
                    <a:pt x="2465" y="298"/>
                    <a:pt x="2535" y="298"/>
                  </a:cubicBezTo>
                  <a:cubicBezTo>
                    <a:pt x="2640" y="298"/>
                    <a:pt x="2762" y="315"/>
                    <a:pt x="2867" y="333"/>
                  </a:cubicBezTo>
                  <a:cubicBezTo>
                    <a:pt x="2937" y="333"/>
                    <a:pt x="3007" y="280"/>
                    <a:pt x="3025" y="193"/>
                  </a:cubicBezTo>
                  <a:cubicBezTo>
                    <a:pt x="3025" y="123"/>
                    <a:pt x="2972" y="53"/>
                    <a:pt x="2885" y="36"/>
                  </a:cubicBezTo>
                  <a:cubicBezTo>
                    <a:pt x="2780" y="18"/>
                    <a:pt x="2675" y="18"/>
                    <a:pt x="2553" y="1"/>
                  </a:cubicBezTo>
                  <a:close/>
                  <a:moveTo>
                    <a:pt x="1224" y="88"/>
                  </a:moveTo>
                  <a:cubicBezTo>
                    <a:pt x="1119" y="123"/>
                    <a:pt x="1014" y="141"/>
                    <a:pt x="892" y="176"/>
                  </a:cubicBezTo>
                  <a:cubicBezTo>
                    <a:pt x="822" y="193"/>
                    <a:pt x="769" y="263"/>
                    <a:pt x="787" y="350"/>
                  </a:cubicBezTo>
                  <a:cubicBezTo>
                    <a:pt x="817" y="411"/>
                    <a:pt x="874" y="459"/>
                    <a:pt x="946" y="459"/>
                  </a:cubicBezTo>
                  <a:cubicBezTo>
                    <a:pt x="957" y="459"/>
                    <a:pt x="968" y="458"/>
                    <a:pt x="979" y="455"/>
                  </a:cubicBezTo>
                  <a:cubicBezTo>
                    <a:pt x="1067" y="420"/>
                    <a:pt x="1172" y="403"/>
                    <a:pt x="1276" y="385"/>
                  </a:cubicBezTo>
                  <a:cubicBezTo>
                    <a:pt x="1364" y="368"/>
                    <a:pt x="1416" y="298"/>
                    <a:pt x="1399" y="210"/>
                  </a:cubicBezTo>
                  <a:cubicBezTo>
                    <a:pt x="1381" y="141"/>
                    <a:pt x="1311" y="88"/>
                    <a:pt x="1224" y="88"/>
                  </a:cubicBezTo>
                  <a:close/>
                  <a:moveTo>
                    <a:pt x="3358" y="120"/>
                  </a:moveTo>
                  <a:cubicBezTo>
                    <a:pt x="3287" y="120"/>
                    <a:pt x="3232" y="167"/>
                    <a:pt x="3217" y="228"/>
                  </a:cubicBezTo>
                  <a:cubicBezTo>
                    <a:pt x="3199" y="315"/>
                    <a:pt x="3252" y="385"/>
                    <a:pt x="3322" y="403"/>
                  </a:cubicBezTo>
                  <a:cubicBezTo>
                    <a:pt x="3427" y="420"/>
                    <a:pt x="3532" y="455"/>
                    <a:pt x="3636" y="473"/>
                  </a:cubicBezTo>
                  <a:cubicBezTo>
                    <a:pt x="3651" y="480"/>
                    <a:pt x="3667" y="484"/>
                    <a:pt x="3683" y="484"/>
                  </a:cubicBezTo>
                  <a:cubicBezTo>
                    <a:pt x="3740" y="484"/>
                    <a:pt x="3797" y="437"/>
                    <a:pt x="3811" y="368"/>
                  </a:cubicBezTo>
                  <a:cubicBezTo>
                    <a:pt x="3829" y="298"/>
                    <a:pt x="3794" y="210"/>
                    <a:pt x="3706" y="193"/>
                  </a:cubicBezTo>
                  <a:cubicBezTo>
                    <a:pt x="3601" y="176"/>
                    <a:pt x="3497" y="141"/>
                    <a:pt x="3392" y="123"/>
                  </a:cubicBezTo>
                  <a:cubicBezTo>
                    <a:pt x="3380" y="121"/>
                    <a:pt x="3369" y="120"/>
                    <a:pt x="3358" y="120"/>
                  </a:cubicBezTo>
                  <a:close/>
                  <a:moveTo>
                    <a:pt x="457" y="311"/>
                  </a:moveTo>
                  <a:cubicBezTo>
                    <a:pt x="444" y="311"/>
                    <a:pt x="432" y="312"/>
                    <a:pt x="420" y="315"/>
                  </a:cubicBezTo>
                  <a:cubicBezTo>
                    <a:pt x="315" y="368"/>
                    <a:pt x="210" y="403"/>
                    <a:pt x="105" y="455"/>
                  </a:cubicBezTo>
                  <a:cubicBezTo>
                    <a:pt x="35" y="490"/>
                    <a:pt x="0" y="578"/>
                    <a:pt x="35" y="648"/>
                  </a:cubicBezTo>
                  <a:cubicBezTo>
                    <a:pt x="61" y="699"/>
                    <a:pt x="115" y="731"/>
                    <a:pt x="169" y="731"/>
                  </a:cubicBezTo>
                  <a:cubicBezTo>
                    <a:pt x="189" y="731"/>
                    <a:pt x="209" y="727"/>
                    <a:pt x="228" y="717"/>
                  </a:cubicBezTo>
                  <a:cubicBezTo>
                    <a:pt x="332" y="665"/>
                    <a:pt x="420" y="630"/>
                    <a:pt x="525" y="595"/>
                  </a:cubicBezTo>
                  <a:cubicBezTo>
                    <a:pt x="595" y="560"/>
                    <a:pt x="630" y="490"/>
                    <a:pt x="612" y="403"/>
                  </a:cubicBezTo>
                  <a:cubicBezTo>
                    <a:pt x="583" y="345"/>
                    <a:pt x="518" y="311"/>
                    <a:pt x="457" y="311"/>
                  </a:cubicBezTo>
                  <a:close/>
                  <a:moveTo>
                    <a:pt x="4141" y="339"/>
                  </a:moveTo>
                  <a:cubicBezTo>
                    <a:pt x="4079" y="339"/>
                    <a:pt x="4031" y="383"/>
                    <a:pt x="4004" y="438"/>
                  </a:cubicBezTo>
                  <a:cubicBezTo>
                    <a:pt x="3969" y="508"/>
                    <a:pt x="4021" y="595"/>
                    <a:pt x="4091" y="630"/>
                  </a:cubicBezTo>
                  <a:cubicBezTo>
                    <a:pt x="4196" y="665"/>
                    <a:pt x="4283" y="700"/>
                    <a:pt x="4388" y="752"/>
                  </a:cubicBezTo>
                  <a:cubicBezTo>
                    <a:pt x="4404" y="756"/>
                    <a:pt x="4420" y="758"/>
                    <a:pt x="4437" y="758"/>
                  </a:cubicBezTo>
                  <a:cubicBezTo>
                    <a:pt x="4495" y="758"/>
                    <a:pt x="4553" y="733"/>
                    <a:pt x="4580" y="665"/>
                  </a:cubicBezTo>
                  <a:cubicBezTo>
                    <a:pt x="4615" y="595"/>
                    <a:pt x="4580" y="508"/>
                    <a:pt x="4510" y="473"/>
                  </a:cubicBezTo>
                  <a:cubicBezTo>
                    <a:pt x="4406" y="438"/>
                    <a:pt x="4301" y="385"/>
                    <a:pt x="4196" y="350"/>
                  </a:cubicBezTo>
                  <a:cubicBezTo>
                    <a:pt x="4177" y="343"/>
                    <a:pt x="4158" y="339"/>
                    <a:pt x="4141" y="33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25"/>
            <p:cNvSpPr/>
            <p:nvPr/>
          </p:nvSpPr>
          <p:spPr>
            <a:xfrm>
              <a:off x="5409125" y="2855000"/>
              <a:ext cx="121100" cy="164475"/>
            </a:xfrm>
            <a:custGeom>
              <a:avLst/>
              <a:gdLst/>
              <a:ahLst/>
              <a:cxnLst/>
              <a:rect l="l" t="t" r="r" b="b"/>
              <a:pathLst>
                <a:path w="4844" h="6579" extrusionOk="0">
                  <a:moveTo>
                    <a:pt x="1949" y="526"/>
                  </a:moveTo>
                  <a:lnTo>
                    <a:pt x="4519" y="5358"/>
                  </a:lnTo>
                  <a:lnTo>
                    <a:pt x="4519" y="5358"/>
                  </a:lnTo>
                  <a:cubicBezTo>
                    <a:pt x="4010" y="5942"/>
                    <a:pt x="3238" y="6281"/>
                    <a:pt x="2466" y="6281"/>
                  </a:cubicBezTo>
                  <a:lnTo>
                    <a:pt x="2378" y="6281"/>
                  </a:lnTo>
                  <a:cubicBezTo>
                    <a:pt x="1580" y="6264"/>
                    <a:pt x="797" y="5834"/>
                    <a:pt x="305" y="5200"/>
                  </a:cubicBezTo>
                  <a:lnTo>
                    <a:pt x="305" y="5200"/>
                  </a:lnTo>
                  <a:cubicBezTo>
                    <a:pt x="883" y="3591"/>
                    <a:pt x="1418" y="2056"/>
                    <a:pt x="1949" y="526"/>
                  </a:cubicBezTo>
                  <a:close/>
                  <a:moveTo>
                    <a:pt x="1934" y="1"/>
                  </a:moveTo>
                  <a:cubicBezTo>
                    <a:pt x="1925" y="1"/>
                    <a:pt x="1916" y="2"/>
                    <a:pt x="1906" y="5"/>
                  </a:cubicBezTo>
                  <a:cubicBezTo>
                    <a:pt x="1854" y="5"/>
                    <a:pt x="1801" y="40"/>
                    <a:pt x="1784" y="93"/>
                  </a:cubicBezTo>
                  <a:cubicBezTo>
                    <a:pt x="1207" y="1753"/>
                    <a:pt x="630" y="3414"/>
                    <a:pt x="18" y="5180"/>
                  </a:cubicBezTo>
                  <a:cubicBezTo>
                    <a:pt x="1" y="5215"/>
                    <a:pt x="1" y="5267"/>
                    <a:pt x="36" y="5302"/>
                  </a:cubicBezTo>
                  <a:cubicBezTo>
                    <a:pt x="560" y="6054"/>
                    <a:pt x="1452" y="6543"/>
                    <a:pt x="2378" y="6578"/>
                  </a:cubicBezTo>
                  <a:lnTo>
                    <a:pt x="2466" y="6578"/>
                  </a:lnTo>
                  <a:cubicBezTo>
                    <a:pt x="3357" y="6578"/>
                    <a:pt x="4249" y="6159"/>
                    <a:pt x="4808" y="5459"/>
                  </a:cubicBezTo>
                  <a:cubicBezTo>
                    <a:pt x="4843" y="5424"/>
                    <a:pt x="4843" y="5354"/>
                    <a:pt x="4808" y="5302"/>
                  </a:cubicBezTo>
                  <a:lnTo>
                    <a:pt x="2046" y="75"/>
                  </a:lnTo>
                  <a:cubicBezTo>
                    <a:pt x="2017" y="32"/>
                    <a:pt x="1977" y="1"/>
                    <a:pt x="193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7_1">
    <p:bg>
      <p:bgPr>
        <a:solidFill>
          <a:schemeClr val="lt2"/>
        </a:solidFill>
        <a:effectLst/>
      </p:bgPr>
    </p:bg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27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37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accent1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bg>
      <p:bgPr>
        <a:solidFill>
          <a:schemeClr val="dk2"/>
        </a:solidFill>
        <a:effectLst/>
      </p:bgPr>
    </p:bg>
    <p:spTree>
      <p:nvGrpSpPr>
        <p:cNvPr id="1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30"/>
          <p:cNvSpPr/>
          <p:nvPr/>
        </p:nvSpPr>
        <p:spPr>
          <a:xfrm rot="-157606">
            <a:off x="2443105" y="106867"/>
            <a:ext cx="4772014" cy="4705946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1" name="Google Shape;741;p30"/>
          <p:cNvSpPr/>
          <p:nvPr/>
        </p:nvSpPr>
        <p:spPr>
          <a:xfrm rot="1105">
            <a:off x="6888445" y="3306929"/>
            <a:ext cx="933000" cy="447600"/>
          </a:xfrm>
          <a:prstGeom prst="rect">
            <a:avLst/>
          </a:prstGeom>
          <a:solidFill>
            <a:schemeClr val="accen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2" name="Google Shape;742;p30"/>
          <p:cNvSpPr/>
          <p:nvPr/>
        </p:nvSpPr>
        <p:spPr>
          <a:xfrm>
            <a:off x="2185950" y="-97225"/>
            <a:ext cx="4772100" cy="4705800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3" name="Google Shape;743;p30"/>
          <p:cNvSpPr txBox="1"/>
          <p:nvPr/>
        </p:nvSpPr>
        <p:spPr>
          <a:xfrm>
            <a:off x="3032550" y="3507850"/>
            <a:ext cx="3078900" cy="5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CREDITS: This presentation template was created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</a:rPr>
              <a:t>, including icons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</a:rPr>
              <a:t>, and infographics &amp; images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000">
                <a:solidFill>
                  <a:schemeClr val="dk1"/>
                </a:solidFill>
              </a:rPr>
              <a:t>. 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744" name="Google Shape;744;p30"/>
          <p:cNvSpPr txBox="1">
            <a:spLocks noGrp="1"/>
          </p:cNvSpPr>
          <p:nvPr>
            <p:ph type="subTitle" idx="1"/>
          </p:nvPr>
        </p:nvSpPr>
        <p:spPr>
          <a:xfrm>
            <a:off x="3157050" y="1473632"/>
            <a:ext cx="2829900" cy="104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45" name="Google Shape;745;p30"/>
          <p:cNvSpPr txBox="1">
            <a:spLocks noGrp="1"/>
          </p:cNvSpPr>
          <p:nvPr>
            <p:ph type="title"/>
          </p:nvPr>
        </p:nvSpPr>
        <p:spPr>
          <a:xfrm>
            <a:off x="2599800" y="731398"/>
            <a:ext cx="3944400" cy="59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>
                <a:highlight>
                  <a:schemeClr val="accent1"/>
                </a:highlight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grpSp>
        <p:nvGrpSpPr>
          <p:cNvPr id="746" name="Google Shape;746;p30"/>
          <p:cNvGrpSpPr/>
          <p:nvPr/>
        </p:nvGrpSpPr>
        <p:grpSpPr>
          <a:xfrm rot="10800000">
            <a:off x="7491926" y="3873153"/>
            <a:ext cx="1032560" cy="1103691"/>
            <a:chOff x="319900" y="315700"/>
            <a:chExt cx="342123" cy="365691"/>
          </a:xfrm>
        </p:grpSpPr>
        <p:sp>
          <p:nvSpPr>
            <p:cNvPr id="747" name="Google Shape;747;p30"/>
            <p:cNvSpPr/>
            <p:nvPr/>
          </p:nvSpPr>
          <p:spPr>
            <a:xfrm>
              <a:off x="382769" y="392213"/>
              <a:ext cx="92158" cy="289177"/>
            </a:xfrm>
            <a:custGeom>
              <a:avLst/>
              <a:gdLst/>
              <a:ahLst/>
              <a:cxnLst/>
              <a:rect l="l" t="t" r="r" b="b"/>
              <a:pathLst>
                <a:path w="2256" h="7079" extrusionOk="0">
                  <a:moveTo>
                    <a:pt x="674" y="0"/>
                  </a:moveTo>
                  <a:cubicBezTo>
                    <a:pt x="660" y="0"/>
                    <a:pt x="645" y="2"/>
                    <a:pt x="630" y="5"/>
                  </a:cubicBezTo>
                  <a:cubicBezTo>
                    <a:pt x="560" y="22"/>
                    <a:pt x="525" y="109"/>
                    <a:pt x="542" y="179"/>
                  </a:cubicBezTo>
                  <a:lnTo>
                    <a:pt x="699" y="739"/>
                  </a:lnTo>
                  <a:cubicBezTo>
                    <a:pt x="727" y="793"/>
                    <a:pt x="775" y="837"/>
                    <a:pt x="837" y="837"/>
                  </a:cubicBezTo>
                  <a:cubicBezTo>
                    <a:pt x="854" y="837"/>
                    <a:pt x="873" y="834"/>
                    <a:pt x="892" y="826"/>
                  </a:cubicBezTo>
                  <a:cubicBezTo>
                    <a:pt x="962" y="809"/>
                    <a:pt x="1014" y="721"/>
                    <a:pt x="979" y="651"/>
                  </a:cubicBezTo>
                  <a:lnTo>
                    <a:pt x="822" y="92"/>
                  </a:lnTo>
                  <a:cubicBezTo>
                    <a:pt x="807" y="34"/>
                    <a:pt x="745" y="0"/>
                    <a:pt x="674" y="0"/>
                  </a:cubicBezTo>
                  <a:close/>
                  <a:moveTo>
                    <a:pt x="1083" y="1365"/>
                  </a:moveTo>
                  <a:cubicBezTo>
                    <a:pt x="1072" y="1365"/>
                    <a:pt x="1061" y="1366"/>
                    <a:pt x="1049" y="1368"/>
                  </a:cubicBezTo>
                  <a:cubicBezTo>
                    <a:pt x="979" y="1403"/>
                    <a:pt x="927" y="1473"/>
                    <a:pt x="962" y="1560"/>
                  </a:cubicBezTo>
                  <a:lnTo>
                    <a:pt x="1119" y="2102"/>
                  </a:lnTo>
                  <a:cubicBezTo>
                    <a:pt x="1148" y="2175"/>
                    <a:pt x="1202" y="2212"/>
                    <a:pt x="1269" y="2212"/>
                  </a:cubicBezTo>
                  <a:cubicBezTo>
                    <a:pt x="1283" y="2212"/>
                    <a:pt x="1297" y="2210"/>
                    <a:pt x="1311" y="2207"/>
                  </a:cubicBezTo>
                  <a:cubicBezTo>
                    <a:pt x="1381" y="2172"/>
                    <a:pt x="1434" y="2102"/>
                    <a:pt x="1399" y="2015"/>
                  </a:cubicBezTo>
                  <a:lnTo>
                    <a:pt x="1241" y="1473"/>
                  </a:lnTo>
                  <a:cubicBezTo>
                    <a:pt x="1211" y="1412"/>
                    <a:pt x="1154" y="1365"/>
                    <a:pt x="1083" y="1365"/>
                  </a:cubicBezTo>
                  <a:close/>
                  <a:moveTo>
                    <a:pt x="1511" y="2745"/>
                  </a:moveTo>
                  <a:cubicBezTo>
                    <a:pt x="1497" y="2745"/>
                    <a:pt x="1483" y="2746"/>
                    <a:pt x="1469" y="2749"/>
                  </a:cubicBezTo>
                  <a:cubicBezTo>
                    <a:pt x="1399" y="2767"/>
                    <a:pt x="1346" y="2854"/>
                    <a:pt x="1381" y="2924"/>
                  </a:cubicBezTo>
                  <a:lnTo>
                    <a:pt x="1539" y="3483"/>
                  </a:lnTo>
                  <a:cubicBezTo>
                    <a:pt x="1566" y="3538"/>
                    <a:pt x="1614" y="3582"/>
                    <a:pt x="1676" y="3582"/>
                  </a:cubicBezTo>
                  <a:cubicBezTo>
                    <a:pt x="1693" y="3582"/>
                    <a:pt x="1712" y="3578"/>
                    <a:pt x="1731" y="3571"/>
                  </a:cubicBezTo>
                  <a:cubicBezTo>
                    <a:pt x="1801" y="3553"/>
                    <a:pt x="1853" y="3466"/>
                    <a:pt x="1818" y="3396"/>
                  </a:cubicBezTo>
                  <a:lnTo>
                    <a:pt x="1661" y="2854"/>
                  </a:lnTo>
                  <a:cubicBezTo>
                    <a:pt x="1632" y="2781"/>
                    <a:pt x="1578" y="2745"/>
                    <a:pt x="1511" y="2745"/>
                  </a:cubicBezTo>
                  <a:close/>
                  <a:moveTo>
                    <a:pt x="1943" y="4119"/>
                  </a:moveTo>
                  <a:cubicBezTo>
                    <a:pt x="1926" y="4119"/>
                    <a:pt x="1907" y="4123"/>
                    <a:pt x="1888" y="4130"/>
                  </a:cubicBezTo>
                  <a:cubicBezTo>
                    <a:pt x="1818" y="4148"/>
                    <a:pt x="1766" y="4235"/>
                    <a:pt x="1801" y="4305"/>
                  </a:cubicBezTo>
                  <a:lnTo>
                    <a:pt x="1947" y="4809"/>
                  </a:lnTo>
                  <a:lnTo>
                    <a:pt x="1947" y="4809"/>
                  </a:lnTo>
                  <a:cubicBezTo>
                    <a:pt x="1946" y="4849"/>
                    <a:pt x="1965" y="4888"/>
                    <a:pt x="1993" y="4917"/>
                  </a:cubicBezTo>
                  <a:cubicBezTo>
                    <a:pt x="2019" y="4943"/>
                    <a:pt x="2059" y="4956"/>
                    <a:pt x="2098" y="4956"/>
                  </a:cubicBezTo>
                  <a:cubicBezTo>
                    <a:pt x="2137" y="4956"/>
                    <a:pt x="2177" y="4943"/>
                    <a:pt x="2203" y="4917"/>
                  </a:cubicBezTo>
                  <a:lnTo>
                    <a:pt x="2203" y="4899"/>
                  </a:lnTo>
                  <a:cubicBezTo>
                    <a:pt x="2238" y="4864"/>
                    <a:pt x="2255" y="4812"/>
                    <a:pt x="2238" y="4760"/>
                  </a:cubicBezTo>
                  <a:lnTo>
                    <a:pt x="2080" y="4218"/>
                  </a:lnTo>
                  <a:cubicBezTo>
                    <a:pt x="2053" y="4163"/>
                    <a:pt x="2005" y="4119"/>
                    <a:pt x="1943" y="4119"/>
                  </a:cubicBezTo>
                  <a:close/>
                  <a:moveTo>
                    <a:pt x="1512" y="5299"/>
                  </a:moveTo>
                  <a:cubicBezTo>
                    <a:pt x="1470" y="5299"/>
                    <a:pt x="1427" y="5316"/>
                    <a:pt x="1399" y="5354"/>
                  </a:cubicBezTo>
                  <a:lnTo>
                    <a:pt x="1014" y="5773"/>
                  </a:lnTo>
                  <a:cubicBezTo>
                    <a:pt x="962" y="5826"/>
                    <a:pt x="962" y="5931"/>
                    <a:pt x="1032" y="5983"/>
                  </a:cubicBezTo>
                  <a:cubicBezTo>
                    <a:pt x="1056" y="6008"/>
                    <a:pt x="1088" y="6021"/>
                    <a:pt x="1120" y="6021"/>
                  </a:cubicBezTo>
                  <a:cubicBezTo>
                    <a:pt x="1158" y="6021"/>
                    <a:pt x="1196" y="6003"/>
                    <a:pt x="1224" y="5966"/>
                  </a:cubicBezTo>
                  <a:lnTo>
                    <a:pt x="1626" y="5546"/>
                  </a:lnTo>
                  <a:cubicBezTo>
                    <a:pt x="1678" y="5494"/>
                    <a:pt x="1661" y="5389"/>
                    <a:pt x="1609" y="5336"/>
                  </a:cubicBezTo>
                  <a:cubicBezTo>
                    <a:pt x="1584" y="5312"/>
                    <a:pt x="1549" y="5299"/>
                    <a:pt x="1512" y="5299"/>
                  </a:cubicBezTo>
                  <a:close/>
                  <a:moveTo>
                    <a:pt x="536" y="6363"/>
                  </a:moveTo>
                  <a:cubicBezTo>
                    <a:pt x="498" y="6363"/>
                    <a:pt x="463" y="6377"/>
                    <a:pt x="437" y="6403"/>
                  </a:cubicBezTo>
                  <a:lnTo>
                    <a:pt x="53" y="6840"/>
                  </a:lnTo>
                  <a:cubicBezTo>
                    <a:pt x="0" y="6892"/>
                    <a:pt x="0" y="6980"/>
                    <a:pt x="53" y="7032"/>
                  </a:cubicBezTo>
                  <a:cubicBezTo>
                    <a:pt x="85" y="7065"/>
                    <a:pt x="121" y="7078"/>
                    <a:pt x="156" y="7078"/>
                  </a:cubicBezTo>
                  <a:cubicBezTo>
                    <a:pt x="196" y="7078"/>
                    <a:pt x="234" y="7060"/>
                    <a:pt x="262" y="7032"/>
                  </a:cubicBezTo>
                  <a:lnTo>
                    <a:pt x="647" y="6613"/>
                  </a:lnTo>
                  <a:cubicBezTo>
                    <a:pt x="699" y="6543"/>
                    <a:pt x="699" y="6455"/>
                    <a:pt x="647" y="6403"/>
                  </a:cubicBezTo>
                  <a:cubicBezTo>
                    <a:pt x="612" y="6377"/>
                    <a:pt x="573" y="6363"/>
                    <a:pt x="536" y="636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30"/>
            <p:cNvSpPr/>
            <p:nvPr/>
          </p:nvSpPr>
          <p:spPr>
            <a:xfrm>
              <a:off x="462020" y="523344"/>
              <a:ext cx="200002" cy="71324"/>
            </a:xfrm>
            <a:custGeom>
              <a:avLst/>
              <a:gdLst/>
              <a:ahLst/>
              <a:cxnLst/>
              <a:rect l="l" t="t" r="r" b="b"/>
              <a:pathLst>
                <a:path w="4896" h="1746" extrusionOk="0">
                  <a:moveTo>
                    <a:pt x="4751" y="0"/>
                  </a:moveTo>
                  <a:cubicBezTo>
                    <a:pt x="4735" y="0"/>
                    <a:pt x="4718" y="3"/>
                    <a:pt x="4703" y="11"/>
                  </a:cubicBezTo>
                  <a:lnTo>
                    <a:pt x="4144" y="186"/>
                  </a:lnTo>
                  <a:cubicBezTo>
                    <a:pt x="4074" y="203"/>
                    <a:pt x="4021" y="291"/>
                    <a:pt x="4056" y="361"/>
                  </a:cubicBezTo>
                  <a:cubicBezTo>
                    <a:pt x="4072" y="422"/>
                    <a:pt x="4139" y="469"/>
                    <a:pt x="4203" y="469"/>
                  </a:cubicBezTo>
                  <a:cubicBezTo>
                    <a:pt x="4212" y="469"/>
                    <a:pt x="4222" y="468"/>
                    <a:pt x="4231" y="466"/>
                  </a:cubicBezTo>
                  <a:lnTo>
                    <a:pt x="4791" y="291"/>
                  </a:lnTo>
                  <a:cubicBezTo>
                    <a:pt x="4860" y="256"/>
                    <a:pt x="4895" y="186"/>
                    <a:pt x="4878" y="99"/>
                  </a:cubicBezTo>
                  <a:cubicBezTo>
                    <a:pt x="4864" y="44"/>
                    <a:pt x="4808" y="0"/>
                    <a:pt x="4751" y="0"/>
                  </a:cubicBezTo>
                  <a:close/>
                  <a:moveTo>
                    <a:pt x="3356" y="427"/>
                  </a:moveTo>
                  <a:cubicBezTo>
                    <a:pt x="3345" y="427"/>
                    <a:pt x="3334" y="428"/>
                    <a:pt x="3322" y="431"/>
                  </a:cubicBezTo>
                  <a:lnTo>
                    <a:pt x="2780" y="606"/>
                  </a:lnTo>
                  <a:cubicBezTo>
                    <a:pt x="2710" y="640"/>
                    <a:pt x="2658" y="710"/>
                    <a:pt x="2693" y="798"/>
                  </a:cubicBezTo>
                  <a:cubicBezTo>
                    <a:pt x="2706" y="852"/>
                    <a:pt x="2763" y="896"/>
                    <a:pt x="2820" y="896"/>
                  </a:cubicBezTo>
                  <a:cubicBezTo>
                    <a:pt x="2836" y="896"/>
                    <a:pt x="2852" y="893"/>
                    <a:pt x="2868" y="885"/>
                  </a:cubicBezTo>
                  <a:lnTo>
                    <a:pt x="3410" y="710"/>
                  </a:lnTo>
                  <a:cubicBezTo>
                    <a:pt x="3497" y="693"/>
                    <a:pt x="3532" y="606"/>
                    <a:pt x="3514" y="536"/>
                  </a:cubicBezTo>
                  <a:cubicBezTo>
                    <a:pt x="3484" y="475"/>
                    <a:pt x="3427" y="427"/>
                    <a:pt x="3356" y="427"/>
                  </a:cubicBezTo>
                  <a:close/>
                  <a:moveTo>
                    <a:pt x="1995" y="863"/>
                  </a:moveTo>
                  <a:cubicBezTo>
                    <a:pt x="1982" y="863"/>
                    <a:pt x="1970" y="865"/>
                    <a:pt x="1959" y="868"/>
                  </a:cubicBezTo>
                  <a:lnTo>
                    <a:pt x="1417" y="1043"/>
                  </a:lnTo>
                  <a:cubicBezTo>
                    <a:pt x="1329" y="1078"/>
                    <a:pt x="1294" y="1147"/>
                    <a:pt x="1312" y="1235"/>
                  </a:cubicBezTo>
                  <a:cubicBezTo>
                    <a:pt x="1341" y="1293"/>
                    <a:pt x="1394" y="1327"/>
                    <a:pt x="1461" y="1327"/>
                  </a:cubicBezTo>
                  <a:cubicBezTo>
                    <a:pt x="1475" y="1327"/>
                    <a:pt x="1489" y="1325"/>
                    <a:pt x="1504" y="1322"/>
                  </a:cubicBezTo>
                  <a:lnTo>
                    <a:pt x="2046" y="1147"/>
                  </a:lnTo>
                  <a:cubicBezTo>
                    <a:pt x="2116" y="1130"/>
                    <a:pt x="2168" y="1043"/>
                    <a:pt x="2133" y="973"/>
                  </a:cubicBezTo>
                  <a:cubicBezTo>
                    <a:pt x="2119" y="900"/>
                    <a:pt x="2056" y="863"/>
                    <a:pt x="1995" y="863"/>
                  </a:cubicBezTo>
                  <a:close/>
                  <a:moveTo>
                    <a:pt x="632" y="1300"/>
                  </a:moveTo>
                  <a:cubicBezTo>
                    <a:pt x="620" y="1300"/>
                    <a:pt x="607" y="1302"/>
                    <a:pt x="595" y="1305"/>
                  </a:cubicBezTo>
                  <a:lnTo>
                    <a:pt x="106" y="1462"/>
                  </a:lnTo>
                  <a:cubicBezTo>
                    <a:pt x="36" y="1480"/>
                    <a:pt x="1" y="1567"/>
                    <a:pt x="18" y="1637"/>
                  </a:cubicBezTo>
                  <a:cubicBezTo>
                    <a:pt x="33" y="1698"/>
                    <a:pt x="101" y="1745"/>
                    <a:pt x="176" y="1745"/>
                  </a:cubicBezTo>
                  <a:cubicBezTo>
                    <a:pt x="187" y="1745"/>
                    <a:pt x="199" y="1744"/>
                    <a:pt x="210" y="1742"/>
                  </a:cubicBezTo>
                  <a:lnTo>
                    <a:pt x="682" y="1584"/>
                  </a:lnTo>
                  <a:cubicBezTo>
                    <a:pt x="752" y="1567"/>
                    <a:pt x="787" y="1480"/>
                    <a:pt x="770" y="1392"/>
                  </a:cubicBezTo>
                  <a:cubicBezTo>
                    <a:pt x="755" y="1334"/>
                    <a:pt x="693" y="1300"/>
                    <a:pt x="632" y="130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30"/>
            <p:cNvSpPr/>
            <p:nvPr/>
          </p:nvSpPr>
          <p:spPr>
            <a:xfrm>
              <a:off x="319900" y="397361"/>
              <a:ext cx="283540" cy="284030"/>
            </a:xfrm>
            <a:custGeom>
              <a:avLst/>
              <a:gdLst/>
              <a:ahLst/>
              <a:cxnLst/>
              <a:rect l="l" t="t" r="r" b="b"/>
              <a:pathLst>
                <a:path w="6941" h="6953" extrusionOk="0">
                  <a:moveTo>
                    <a:pt x="5298" y="333"/>
                  </a:moveTo>
                  <a:lnTo>
                    <a:pt x="6609" y="5280"/>
                  </a:lnTo>
                  <a:lnTo>
                    <a:pt x="1801" y="6626"/>
                  </a:lnTo>
                  <a:lnTo>
                    <a:pt x="327" y="1848"/>
                  </a:lnTo>
                  <a:lnTo>
                    <a:pt x="327" y="1848"/>
                  </a:lnTo>
                  <a:lnTo>
                    <a:pt x="5298" y="333"/>
                  </a:lnTo>
                  <a:close/>
                  <a:moveTo>
                    <a:pt x="5368" y="1"/>
                  </a:moveTo>
                  <a:lnTo>
                    <a:pt x="106" y="1609"/>
                  </a:lnTo>
                  <a:cubicBezTo>
                    <a:pt x="71" y="1627"/>
                    <a:pt x="36" y="1644"/>
                    <a:pt x="18" y="1679"/>
                  </a:cubicBezTo>
                  <a:cubicBezTo>
                    <a:pt x="1" y="1714"/>
                    <a:pt x="1" y="1749"/>
                    <a:pt x="18" y="1784"/>
                  </a:cubicBezTo>
                  <a:lnTo>
                    <a:pt x="1557" y="6854"/>
                  </a:lnTo>
                  <a:cubicBezTo>
                    <a:pt x="1570" y="6908"/>
                    <a:pt x="1627" y="6952"/>
                    <a:pt x="1684" y="6952"/>
                  </a:cubicBezTo>
                  <a:cubicBezTo>
                    <a:pt x="1700" y="6952"/>
                    <a:pt x="1716" y="6949"/>
                    <a:pt x="1732" y="6941"/>
                  </a:cubicBezTo>
                  <a:lnTo>
                    <a:pt x="6819" y="5525"/>
                  </a:lnTo>
                  <a:cubicBezTo>
                    <a:pt x="6889" y="5508"/>
                    <a:pt x="6941" y="5438"/>
                    <a:pt x="6923" y="5350"/>
                  </a:cubicBezTo>
                  <a:lnTo>
                    <a:pt x="5542" y="106"/>
                  </a:lnTo>
                  <a:cubicBezTo>
                    <a:pt x="5542" y="71"/>
                    <a:pt x="5507" y="36"/>
                    <a:pt x="5473" y="18"/>
                  </a:cubicBezTo>
                  <a:cubicBezTo>
                    <a:pt x="5438" y="1"/>
                    <a:pt x="5403" y="1"/>
                    <a:pt x="536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30"/>
            <p:cNvSpPr/>
            <p:nvPr/>
          </p:nvSpPr>
          <p:spPr>
            <a:xfrm>
              <a:off x="534857" y="315782"/>
              <a:ext cx="127166" cy="307560"/>
            </a:xfrm>
            <a:custGeom>
              <a:avLst/>
              <a:gdLst/>
              <a:ahLst/>
              <a:cxnLst/>
              <a:rect l="l" t="t" r="r" b="b"/>
              <a:pathLst>
                <a:path w="3113" h="7529" extrusionOk="0">
                  <a:moveTo>
                    <a:pt x="1487" y="477"/>
                  </a:moveTo>
                  <a:lnTo>
                    <a:pt x="2798" y="5197"/>
                  </a:lnTo>
                  <a:lnTo>
                    <a:pt x="1574" y="7033"/>
                  </a:lnTo>
                  <a:lnTo>
                    <a:pt x="299" y="2174"/>
                  </a:lnTo>
                  <a:lnTo>
                    <a:pt x="299" y="2174"/>
                  </a:lnTo>
                  <a:lnTo>
                    <a:pt x="1487" y="477"/>
                  </a:lnTo>
                  <a:close/>
                  <a:moveTo>
                    <a:pt x="1528" y="0"/>
                  </a:moveTo>
                  <a:cubicBezTo>
                    <a:pt x="1485" y="0"/>
                    <a:pt x="1445" y="29"/>
                    <a:pt x="1417" y="58"/>
                  </a:cubicBezTo>
                  <a:lnTo>
                    <a:pt x="18" y="2050"/>
                  </a:lnTo>
                  <a:cubicBezTo>
                    <a:pt x="1" y="2085"/>
                    <a:pt x="1" y="2138"/>
                    <a:pt x="1" y="2173"/>
                  </a:cubicBezTo>
                  <a:lnTo>
                    <a:pt x="1382" y="7417"/>
                  </a:lnTo>
                  <a:cubicBezTo>
                    <a:pt x="1382" y="7487"/>
                    <a:pt x="1434" y="7522"/>
                    <a:pt x="1487" y="7522"/>
                  </a:cubicBezTo>
                  <a:cubicBezTo>
                    <a:pt x="1504" y="7526"/>
                    <a:pt x="1521" y="7529"/>
                    <a:pt x="1536" y="7529"/>
                  </a:cubicBezTo>
                  <a:cubicBezTo>
                    <a:pt x="1582" y="7529"/>
                    <a:pt x="1618" y="7509"/>
                    <a:pt x="1644" y="7470"/>
                  </a:cubicBezTo>
                  <a:lnTo>
                    <a:pt x="3077" y="5302"/>
                  </a:lnTo>
                  <a:cubicBezTo>
                    <a:pt x="3095" y="5267"/>
                    <a:pt x="3112" y="5232"/>
                    <a:pt x="3095" y="5180"/>
                  </a:cubicBezTo>
                  <a:lnTo>
                    <a:pt x="1679" y="110"/>
                  </a:lnTo>
                  <a:cubicBezTo>
                    <a:pt x="1661" y="58"/>
                    <a:pt x="1627" y="5"/>
                    <a:pt x="1557" y="5"/>
                  </a:cubicBezTo>
                  <a:cubicBezTo>
                    <a:pt x="1547" y="2"/>
                    <a:pt x="1537" y="0"/>
                    <a:pt x="152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30"/>
            <p:cNvSpPr/>
            <p:nvPr/>
          </p:nvSpPr>
          <p:spPr>
            <a:xfrm>
              <a:off x="319900" y="315700"/>
              <a:ext cx="284275" cy="159111"/>
            </a:xfrm>
            <a:custGeom>
              <a:avLst/>
              <a:gdLst/>
              <a:ahLst/>
              <a:cxnLst/>
              <a:rect l="l" t="t" r="r" b="b"/>
              <a:pathLst>
                <a:path w="6959" h="3895" extrusionOk="0">
                  <a:moveTo>
                    <a:pt x="6451" y="392"/>
                  </a:moveTo>
                  <a:lnTo>
                    <a:pt x="5315" y="2017"/>
                  </a:lnTo>
                  <a:lnTo>
                    <a:pt x="559" y="3470"/>
                  </a:lnTo>
                  <a:lnTo>
                    <a:pt x="2116" y="1545"/>
                  </a:lnTo>
                  <a:lnTo>
                    <a:pt x="6451" y="392"/>
                  </a:lnTo>
                  <a:close/>
                  <a:moveTo>
                    <a:pt x="6808" y="1"/>
                  </a:moveTo>
                  <a:cubicBezTo>
                    <a:pt x="6793" y="1"/>
                    <a:pt x="6779" y="3"/>
                    <a:pt x="6766" y="7"/>
                  </a:cubicBezTo>
                  <a:lnTo>
                    <a:pt x="1994" y="1283"/>
                  </a:lnTo>
                  <a:cubicBezTo>
                    <a:pt x="1976" y="1283"/>
                    <a:pt x="1941" y="1301"/>
                    <a:pt x="1924" y="1336"/>
                  </a:cubicBezTo>
                  <a:lnTo>
                    <a:pt x="36" y="3661"/>
                  </a:lnTo>
                  <a:cubicBezTo>
                    <a:pt x="1" y="3696"/>
                    <a:pt x="1" y="3766"/>
                    <a:pt x="36" y="3835"/>
                  </a:cubicBezTo>
                  <a:cubicBezTo>
                    <a:pt x="62" y="3875"/>
                    <a:pt x="98" y="3894"/>
                    <a:pt x="144" y="3894"/>
                  </a:cubicBezTo>
                  <a:cubicBezTo>
                    <a:pt x="159" y="3894"/>
                    <a:pt x="176" y="3892"/>
                    <a:pt x="193" y="3888"/>
                  </a:cubicBezTo>
                  <a:lnTo>
                    <a:pt x="5455" y="2280"/>
                  </a:lnTo>
                  <a:cubicBezTo>
                    <a:pt x="5473" y="2280"/>
                    <a:pt x="5507" y="2245"/>
                    <a:pt x="5525" y="2227"/>
                  </a:cubicBezTo>
                  <a:lnTo>
                    <a:pt x="6923" y="234"/>
                  </a:lnTo>
                  <a:cubicBezTo>
                    <a:pt x="6958" y="182"/>
                    <a:pt x="6958" y="112"/>
                    <a:pt x="6923" y="60"/>
                  </a:cubicBezTo>
                  <a:cubicBezTo>
                    <a:pt x="6897" y="20"/>
                    <a:pt x="6851" y="1"/>
                    <a:pt x="680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2" name="Google Shape;752;p30"/>
          <p:cNvGrpSpPr/>
          <p:nvPr/>
        </p:nvGrpSpPr>
        <p:grpSpPr>
          <a:xfrm rot="10800000">
            <a:off x="302551" y="257476"/>
            <a:ext cx="983296" cy="978525"/>
            <a:chOff x="4636900" y="2064950"/>
            <a:chExt cx="179650" cy="178775"/>
          </a:xfrm>
        </p:grpSpPr>
        <p:sp>
          <p:nvSpPr>
            <p:cNvPr id="753" name="Google Shape;753;p30"/>
            <p:cNvSpPr/>
            <p:nvPr/>
          </p:nvSpPr>
          <p:spPr>
            <a:xfrm>
              <a:off x="4636900" y="2117775"/>
              <a:ext cx="179650" cy="50250"/>
            </a:xfrm>
            <a:custGeom>
              <a:avLst/>
              <a:gdLst/>
              <a:ahLst/>
              <a:cxnLst/>
              <a:rect l="l" t="t" r="r" b="b"/>
              <a:pathLst>
                <a:path w="7186" h="2010" extrusionOk="0">
                  <a:moveTo>
                    <a:pt x="4064" y="1"/>
                  </a:moveTo>
                  <a:cubicBezTo>
                    <a:pt x="3990" y="1"/>
                    <a:pt x="3934" y="65"/>
                    <a:pt x="3934" y="143"/>
                  </a:cubicBezTo>
                  <a:cubicBezTo>
                    <a:pt x="3934" y="213"/>
                    <a:pt x="3986" y="283"/>
                    <a:pt x="4073" y="283"/>
                  </a:cubicBezTo>
                  <a:cubicBezTo>
                    <a:pt x="4266" y="300"/>
                    <a:pt x="4458" y="335"/>
                    <a:pt x="4650" y="370"/>
                  </a:cubicBezTo>
                  <a:cubicBezTo>
                    <a:pt x="4659" y="373"/>
                    <a:pt x="4669" y="374"/>
                    <a:pt x="4678" y="374"/>
                  </a:cubicBezTo>
                  <a:cubicBezTo>
                    <a:pt x="4741" y="374"/>
                    <a:pt x="4808" y="324"/>
                    <a:pt x="4808" y="248"/>
                  </a:cubicBezTo>
                  <a:cubicBezTo>
                    <a:pt x="4825" y="161"/>
                    <a:pt x="4773" y="91"/>
                    <a:pt x="4703" y="73"/>
                  </a:cubicBezTo>
                  <a:cubicBezTo>
                    <a:pt x="4493" y="38"/>
                    <a:pt x="4301" y="21"/>
                    <a:pt x="4091" y="3"/>
                  </a:cubicBezTo>
                  <a:cubicBezTo>
                    <a:pt x="4082" y="1"/>
                    <a:pt x="4073" y="1"/>
                    <a:pt x="4064" y="1"/>
                  </a:cubicBezTo>
                  <a:close/>
                  <a:moveTo>
                    <a:pt x="3182" y="21"/>
                  </a:moveTo>
                  <a:cubicBezTo>
                    <a:pt x="2972" y="38"/>
                    <a:pt x="2762" y="73"/>
                    <a:pt x="2570" y="126"/>
                  </a:cubicBezTo>
                  <a:cubicBezTo>
                    <a:pt x="2500" y="143"/>
                    <a:pt x="2448" y="230"/>
                    <a:pt x="2465" y="300"/>
                  </a:cubicBezTo>
                  <a:cubicBezTo>
                    <a:pt x="2480" y="361"/>
                    <a:pt x="2535" y="409"/>
                    <a:pt x="2606" y="409"/>
                  </a:cubicBezTo>
                  <a:cubicBezTo>
                    <a:pt x="2617" y="409"/>
                    <a:pt x="2628" y="408"/>
                    <a:pt x="2640" y="405"/>
                  </a:cubicBezTo>
                  <a:cubicBezTo>
                    <a:pt x="2815" y="370"/>
                    <a:pt x="3007" y="335"/>
                    <a:pt x="3199" y="318"/>
                  </a:cubicBezTo>
                  <a:cubicBezTo>
                    <a:pt x="3287" y="300"/>
                    <a:pt x="3339" y="230"/>
                    <a:pt x="3339" y="143"/>
                  </a:cubicBezTo>
                  <a:cubicBezTo>
                    <a:pt x="3322" y="73"/>
                    <a:pt x="3252" y="21"/>
                    <a:pt x="3182" y="21"/>
                  </a:cubicBezTo>
                  <a:close/>
                  <a:moveTo>
                    <a:pt x="5518" y="322"/>
                  </a:moveTo>
                  <a:cubicBezTo>
                    <a:pt x="5465" y="322"/>
                    <a:pt x="5415" y="354"/>
                    <a:pt x="5402" y="405"/>
                  </a:cubicBezTo>
                  <a:cubicBezTo>
                    <a:pt x="5367" y="493"/>
                    <a:pt x="5402" y="563"/>
                    <a:pt x="5472" y="598"/>
                  </a:cubicBezTo>
                  <a:cubicBezTo>
                    <a:pt x="5664" y="668"/>
                    <a:pt x="5839" y="755"/>
                    <a:pt x="6014" y="842"/>
                  </a:cubicBezTo>
                  <a:cubicBezTo>
                    <a:pt x="6033" y="852"/>
                    <a:pt x="6053" y="856"/>
                    <a:pt x="6072" y="856"/>
                  </a:cubicBezTo>
                  <a:cubicBezTo>
                    <a:pt x="6127" y="856"/>
                    <a:pt x="6181" y="824"/>
                    <a:pt x="6206" y="772"/>
                  </a:cubicBezTo>
                  <a:cubicBezTo>
                    <a:pt x="6241" y="702"/>
                    <a:pt x="6206" y="615"/>
                    <a:pt x="6136" y="580"/>
                  </a:cubicBezTo>
                  <a:cubicBezTo>
                    <a:pt x="5961" y="493"/>
                    <a:pt x="5769" y="405"/>
                    <a:pt x="5577" y="335"/>
                  </a:cubicBezTo>
                  <a:cubicBezTo>
                    <a:pt x="5558" y="326"/>
                    <a:pt x="5538" y="322"/>
                    <a:pt x="5518" y="322"/>
                  </a:cubicBezTo>
                  <a:close/>
                  <a:moveTo>
                    <a:pt x="1755" y="409"/>
                  </a:moveTo>
                  <a:cubicBezTo>
                    <a:pt x="1735" y="409"/>
                    <a:pt x="1715" y="413"/>
                    <a:pt x="1696" y="423"/>
                  </a:cubicBezTo>
                  <a:cubicBezTo>
                    <a:pt x="1504" y="510"/>
                    <a:pt x="1329" y="598"/>
                    <a:pt x="1154" y="720"/>
                  </a:cubicBezTo>
                  <a:cubicBezTo>
                    <a:pt x="1084" y="755"/>
                    <a:pt x="1067" y="842"/>
                    <a:pt x="1119" y="912"/>
                  </a:cubicBezTo>
                  <a:cubicBezTo>
                    <a:pt x="1142" y="959"/>
                    <a:pt x="1189" y="982"/>
                    <a:pt x="1238" y="982"/>
                  </a:cubicBezTo>
                  <a:cubicBezTo>
                    <a:pt x="1263" y="982"/>
                    <a:pt x="1288" y="976"/>
                    <a:pt x="1311" y="965"/>
                  </a:cubicBezTo>
                  <a:cubicBezTo>
                    <a:pt x="1469" y="860"/>
                    <a:pt x="1643" y="772"/>
                    <a:pt x="1818" y="685"/>
                  </a:cubicBezTo>
                  <a:cubicBezTo>
                    <a:pt x="1888" y="650"/>
                    <a:pt x="1923" y="563"/>
                    <a:pt x="1888" y="493"/>
                  </a:cubicBezTo>
                  <a:cubicBezTo>
                    <a:pt x="1863" y="442"/>
                    <a:pt x="1809" y="409"/>
                    <a:pt x="1755" y="409"/>
                  </a:cubicBezTo>
                  <a:close/>
                  <a:moveTo>
                    <a:pt x="6809" y="1067"/>
                  </a:moveTo>
                  <a:cubicBezTo>
                    <a:pt x="6767" y="1067"/>
                    <a:pt x="6724" y="1085"/>
                    <a:pt x="6696" y="1122"/>
                  </a:cubicBezTo>
                  <a:cubicBezTo>
                    <a:pt x="6643" y="1174"/>
                    <a:pt x="6661" y="1262"/>
                    <a:pt x="6713" y="1314"/>
                  </a:cubicBezTo>
                  <a:cubicBezTo>
                    <a:pt x="6783" y="1384"/>
                    <a:pt x="6853" y="1437"/>
                    <a:pt x="6923" y="1507"/>
                  </a:cubicBezTo>
                  <a:cubicBezTo>
                    <a:pt x="6949" y="1533"/>
                    <a:pt x="6984" y="1546"/>
                    <a:pt x="7021" y="1546"/>
                  </a:cubicBezTo>
                  <a:cubicBezTo>
                    <a:pt x="7058" y="1546"/>
                    <a:pt x="7098" y="1533"/>
                    <a:pt x="7133" y="1507"/>
                  </a:cubicBezTo>
                  <a:cubicBezTo>
                    <a:pt x="7185" y="1454"/>
                    <a:pt x="7185" y="1367"/>
                    <a:pt x="7133" y="1297"/>
                  </a:cubicBezTo>
                  <a:cubicBezTo>
                    <a:pt x="7063" y="1227"/>
                    <a:pt x="6975" y="1157"/>
                    <a:pt x="6905" y="1105"/>
                  </a:cubicBezTo>
                  <a:cubicBezTo>
                    <a:pt x="6881" y="1080"/>
                    <a:pt x="6845" y="1067"/>
                    <a:pt x="6809" y="1067"/>
                  </a:cubicBezTo>
                  <a:close/>
                  <a:moveTo>
                    <a:pt x="542" y="1258"/>
                  </a:moveTo>
                  <a:cubicBezTo>
                    <a:pt x="503" y="1258"/>
                    <a:pt x="463" y="1271"/>
                    <a:pt x="437" y="1297"/>
                  </a:cubicBezTo>
                  <a:cubicBezTo>
                    <a:pt x="297" y="1454"/>
                    <a:pt x="175" y="1612"/>
                    <a:pt x="53" y="1786"/>
                  </a:cubicBezTo>
                  <a:cubicBezTo>
                    <a:pt x="0" y="1839"/>
                    <a:pt x="18" y="1944"/>
                    <a:pt x="88" y="1979"/>
                  </a:cubicBezTo>
                  <a:cubicBezTo>
                    <a:pt x="115" y="1999"/>
                    <a:pt x="146" y="2009"/>
                    <a:pt x="174" y="2009"/>
                  </a:cubicBezTo>
                  <a:cubicBezTo>
                    <a:pt x="218" y="2009"/>
                    <a:pt x="259" y="1986"/>
                    <a:pt x="280" y="1944"/>
                  </a:cubicBezTo>
                  <a:cubicBezTo>
                    <a:pt x="402" y="1786"/>
                    <a:pt x="525" y="1646"/>
                    <a:pt x="647" y="1507"/>
                  </a:cubicBezTo>
                  <a:cubicBezTo>
                    <a:pt x="699" y="1437"/>
                    <a:pt x="699" y="1349"/>
                    <a:pt x="647" y="1297"/>
                  </a:cubicBezTo>
                  <a:cubicBezTo>
                    <a:pt x="621" y="1271"/>
                    <a:pt x="581" y="1258"/>
                    <a:pt x="542" y="125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30"/>
            <p:cNvSpPr/>
            <p:nvPr/>
          </p:nvSpPr>
          <p:spPr>
            <a:xfrm>
              <a:off x="4637775" y="2064950"/>
              <a:ext cx="178325" cy="178775"/>
            </a:xfrm>
            <a:custGeom>
              <a:avLst/>
              <a:gdLst/>
              <a:ahLst/>
              <a:cxnLst/>
              <a:rect l="l" t="t" r="r" b="b"/>
              <a:pathLst>
                <a:path w="7133" h="7151" extrusionOk="0">
                  <a:moveTo>
                    <a:pt x="3566" y="298"/>
                  </a:moveTo>
                  <a:cubicBezTo>
                    <a:pt x="4475" y="298"/>
                    <a:pt x="5297" y="665"/>
                    <a:pt x="5891" y="1260"/>
                  </a:cubicBezTo>
                  <a:cubicBezTo>
                    <a:pt x="6486" y="1854"/>
                    <a:pt x="6853" y="2676"/>
                    <a:pt x="6853" y="3585"/>
                  </a:cubicBezTo>
                  <a:cubicBezTo>
                    <a:pt x="6853" y="4494"/>
                    <a:pt x="6486" y="5298"/>
                    <a:pt x="5891" y="5892"/>
                  </a:cubicBezTo>
                  <a:cubicBezTo>
                    <a:pt x="5297" y="6487"/>
                    <a:pt x="4475" y="6854"/>
                    <a:pt x="3566" y="6854"/>
                  </a:cubicBezTo>
                  <a:cubicBezTo>
                    <a:pt x="2657" y="6854"/>
                    <a:pt x="1836" y="6487"/>
                    <a:pt x="1241" y="5892"/>
                  </a:cubicBezTo>
                  <a:cubicBezTo>
                    <a:pt x="647" y="5298"/>
                    <a:pt x="280" y="4494"/>
                    <a:pt x="280" y="3585"/>
                  </a:cubicBezTo>
                  <a:cubicBezTo>
                    <a:pt x="280" y="2676"/>
                    <a:pt x="647" y="1854"/>
                    <a:pt x="1241" y="1260"/>
                  </a:cubicBezTo>
                  <a:cubicBezTo>
                    <a:pt x="1836" y="665"/>
                    <a:pt x="2657" y="298"/>
                    <a:pt x="3566" y="298"/>
                  </a:cubicBezTo>
                  <a:close/>
                  <a:moveTo>
                    <a:pt x="3566" y="1"/>
                  </a:moveTo>
                  <a:cubicBezTo>
                    <a:pt x="1591" y="1"/>
                    <a:pt x="0" y="1609"/>
                    <a:pt x="0" y="3585"/>
                  </a:cubicBezTo>
                  <a:cubicBezTo>
                    <a:pt x="0" y="5560"/>
                    <a:pt x="1591" y="7151"/>
                    <a:pt x="3566" y="7151"/>
                  </a:cubicBezTo>
                  <a:cubicBezTo>
                    <a:pt x="5542" y="7151"/>
                    <a:pt x="7133" y="5560"/>
                    <a:pt x="7133" y="3585"/>
                  </a:cubicBezTo>
                  <a:cubicBezTo>
                    <a:pt x="7133" y="1609"/>
                    <a:pt x="5542" y="1"/>
                    <a:pt x="35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30"/>
            <p:cNvSpPr/>
            <p:nvPr/>
          </p:nvSpPr>
          <p:spPr>
            <a:xfrm>
              <a:off x="4636900" y="2149250"/>
              <a:ext cx="179650" cy="49475"/>
            </a:xfrm>
            <a:custGeom>
              <a:avLst/>
              <a:gdLst/>
              <a:ahLst/>
              <a:cxnLst/>
              <a:rect l="l" t="t" r="r" b="b"/>
              <a:pathLst>
                <a:path w="7186" h="1979" extrusionOk="0">
                  <a:moveTo>
                    <a:pt x="7012" y="0"/>
                  </a:moveTo>
                  <a:cubicBezTo>
                    <a:pt x="6972" y="0"/>
                    <a:pt x="6933" y="18"/>
                    <a:pt x="6905" y="55"/>
                  </a:cubicBezTo>
                  <a:cubicBezTo>
                    <a:pt x="6154" y="1034"/>
                    <a:pt x="4912" y="1559"/>
                    <a:pt x="3671" y="1664"/>
                  </a:cubicBezTo>
                  <a:cubicBezTo>
                    <a:pt x="3566" y="1681"/>
                    <a:pt x="3444" y="1681"/>
                    <a:pt x="3322" y="1681"/>
                  </a:cubicBezTo>
                  <a:cubicBezTo>
                    <a:pt x="2203" y="1681"/>
                    <a:pt x="1084" y="1244"/>
                    <a:pt x="262" y="492"/>
                  </a:cubicBezTo>
                  <a:cubicBezTo>
                    <a:pt x="238" y="468"/>
                    <a:pt x="206" y="455"/>
                    <a:pt x="174" y="455"/>
                  </a:cubicBezTo>
                  <a:cubicBezTo>
                    <a:pt x="136" y="455"/>
                    <a:pt x="98" y="472"/>
                    <a:pt x="70" y="510"/>
                  </a:cubicBezTo>
                  <a:cubicBezTo>
                    <a:pt x="0" y="562"/>
                    <a:pt x="18" y="650"/>
                    <a:pt x="70" y="702"/>
                  </a:cubicBezTo>
                  <a:cubicBezTo>
                    <a:pt x="944" y="1524"/>
                    <a:pt x="2133" y="1978"/>
                    <a:pt x="3322" y="1978"/>
                  </a:cubicBezTo>
                  <a:cubicBezTo>
                    <a:pt x="3444" y="1978"/>
                    <a:pt x="3584" y="1961"/>
                    <a:pt x="3706" y="1961"/>
                  </a:cubicBezTo>
                  <a:cubicBezTo>
                    <a:pt x="5000" y="1838"/>
                    <a:pt x="6328" y="1279"/>
                    <a:pt x="7133" y="230"/>
                  </a:cubicBezTo>
                  <a:cubicBezTo>
                    <a:pt x="7185" y="178"/>
                    <a:pt x="7185" y="73"/>
                    <a:pt x="7115" y="38"/>
                  </a:cubicBezTo>
                  <a:cubicBezTo>
                    <a:pt x="7083" y="14"/>
                    <a:pt x="7046" y="0"/>
                    <a:pt x="701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6" name="Google Shape;756;p30"/>
          <p:cNvGrpSpPr/>
          <p:nvPr/>
        </p:nvGrpSpPr>
        <p:grpSpPr>
          <a:xfrm rot="-815775">
            <a:off x="8142493" y="2704704"/>
            <a:ext cx="723116" cy="978684"/>
            <a:chOff x="5408700" y="2855000"/>
            <a:chExt cx="121525" cy="164475"/>
          </a:xfrm>
        </p:grpSpPr>
        <p:sp>
          <p:nvSpPr>
            <p:cNvPr id="757" name="Google Shape;757;p30"/>
            <p:cNvSpPr/>
            <p:nvPr/>
          </p:nvSpPr>
          <p:spPr>
            <a:xfrm>
              <a:off x="5408700" y="2970925"/>
              <a:ext cx="115400" cy="18975"/>
            </a:xfrm>
            <a:custGeom>
              <a:avLst/>
              <a:gdLst/>
              <a:ahLst/>
              <a:cxnLst/>
              <a:rect l="l" t="t" r="r" b="b"/>
              <a:pathLst>
                <a:path w="4616" h="759" extrusionOk="0">
                  <a:moveTo>
                    <a:pt x="2063" y="1"/>
                  </a:moveTo>
                  <a:cubicBezTo>
                    <a:pt x="1941" y="1"/>
                    <a:pt x="1836" y="18"/>
                    <a:pt x="1731" y="18"/>
                  </a:cubicBezTo>
                  <a:cubicBezTo>
                    <a:pt x="1644" y="36"/>
                    <a:pt x="1591" y="106"/>
                    <a:pt x="1591" y="176"/>
                  </a:cubicBezTo>
                  <a:cubicBezTo>
                    <a:pt x="1609" y="263"/>
                    <a:pt x="1678" y="315"/>
                    <a:pt x="1748" y="315"/>
                  </a:cubicBezTo>
                  <a:cubicBezTo>
                    <a:pt x="1853" y="298"/>
                    <a:pt x="1958" y="298"/>
                    <a:pt x="2063" y="298"/>
                  </a:cubicBezTo>
                  <a:cubicBezTo>
                    <a:pt x="2150" y="298"/>
                    <a:pt x="2203" y="228"/>
                    <a:pt x="2203" y="141"/>
                  </a:cubicBezTo>
                  <a:cubicBezTo>
                    <a:pt x="2203" y="71"/>
                    <a:pt x="2133" y="1"/>
                    <a:pt x="2063" y="1"/>
                  </a:cubicBezTo>
                  <a:close/>
                  <a:moveTo>
                    <a:pt x="2553" y="1"/>
                  </a:moveTo>
                  <a:cubicBezTo>
                    <a:pt x="2483" y="1"/>
                    <a:pt x="2413" y="71"/>
                    <a:pt x="2413" y="141"/>
                  </a:cubicBezTo>
                  <a:cubicBezTo>
                    <a:pt x="2395" y="228"/>
                    <a:pt x="2465" y="298"/>
                    <a:pt x="2535" y="298"/>
                  </a:cubicBezTo>
                  <a:cubicBezTo>
                    <a:pt x="2640" y="298"/>
                    <a:pt x="2762" y="315"/>
                    <a:pt x="2867" y="333"/>
                  </a:cubicBezTo>
                  <a:cubicBezTo>
                    <a:pt x="2937" y="333"/>
                    <a:pt x="3007" y="280"/>
                    <a:pt x="3025" y="193"/>
                  </a:cubicBezTo>
                  <a:cubicBezTo>
                    <a:pt x="3025" y="123"/>
                    <a:pt x="2972" y="53"/>
                    <a:pt x="2885" y="36"/>
                  </a:cubicBezTo>
                  <a:cubicBezTo>
                    <a:pt x="2780" y="18"/>
                    <a:pt x="2675" y="18"/>
                    <a:pt x="2553" y="1"/>
                  </a:cubicBezTo>
                  <a:close/>
                  <a:moveTo>
                    <a:pt x="1224" y="88"/>
                  </a:moveTo>
                  <a:cubicBezTo>
                    <a:pt x="1119" y="123"/>
                    <a:pt x="1014" y="141"/>
                    <a:pt x="892" y="176"/>
                  </a:cubicBezTo>
                  <a:cubicBezTo>
                    <a:pt x="822" y="193"/>
                    <a:pt x="769" y="263"/>
                    <a:pt x="787" y="350"/>
                  </a:cubicBezTo>
                  <a:cubicBezTo>
                    <a:pt x="817" y="411"/>
                    <a:pt x="874" y="459"/>
                    <a:pt x="946" y="459"/>
                  </a:cubicBezTo>
                  <a:cubicBezTo>
                    <a:pt x="957" y="459"/>
                    <a:pt x="968" y="458"/>
                    <a:pt x="979" y="455"/>
                  </a:cubicBezTo>
                  <a:cubicBezTo>
                    <a:pt x="1067" y="420"/>
                    <a:pt x="1172" y="403"/>
                    <a:pt x="1276" y="385"/>
                  </a:cubicBezTo>
                  <a:cubicBezTo>
                    <a:pt x="1364" y="368"/>
                    <a:pt x="1416" y="298"/>
                    <a:pt x="1399" y="210"/>
                  </a:cubicBezTo>
                  <a:cubicBezTo>
                    <a:pt x="1381" y="141"/>
                    <a:pt x="1311" y="88"/>
                    <a:pt x="1224" y="88"/>
                  </a:cubicBezTo>
                  <a:close/>
                  <a:moveTo>
                    <a:pt x="3358" y="120"/>
                  </a:moveTo>
                  <a:cubicBezTo>
                    <a:pt x="3287" y="120"/>
                    <a:pt x="3232" y="167"/>
                    <a:pt x="3217" y="228"/>
                  </a:cubicBezTo>
                  <a:cubicBezTo>
                    <a:pt x="3199" y="315"/>
                    <a:pt x="3252" y="385"/>
                    <a:pt x="3322" y="403"/>
                  </a:cubicBezTo>
                  <a:cubicBezTo>
                    <a:pt x="3427" y="420"/>
                    <a:pt x="3532" y="455"/>
                    <a:pt x="3636" y="473"/>
                  </a:cubicBezTo>
                  <a:cubicBezTo>
                    <a:pt x="3651" y="480"/>
                    <a:pt x="3667" y="484"/>
                    <a:pt x="3683" y="484"/>
                  </a:cubicBezTo>
                  <a:cubicBezTo>
                    <a:pt x="3740" y="484"/>
                    <a:pt x="3797" y="437"/>
                    <a:pt x="3811" y="368"/>
                  </a:cubicBezTo>
                  <a:cubicBezTo>
                    <a:pt x="3829" y="298"/>
                    <a:pt x="3794" y="210"/>
                    <a:pt x="3706" y="193"/>
                  </a:cubicBezTo>
                  <a:cubicBezTo>
                    <a:pt x="3601" y="176"/>
                    <a:pt x="3497" y="141"/>
                    <a:pt x="3392" y="123"/>
                  </a:cubicBezTo>
                  <a:cubicBezTo>
                    <a:pt x="3380" y="121"/>
                    <a:pt x="3369" y="120"/>
                    <a:pt x="3358" y="120"/>
                  </a:cubicBezTo>
                  <a:close/>
                  <a:moveTo>
                    <a:pt x="457" y="311"/>
                  </a:moveTo>
                  <a:cubicBezTo>
                    <a:pt x="444" y="311"/>
                    <a:pt x="432" y="312"/>
                    <a:pt x="420" y="315"/>
                  </a:cubicBezTo>
                  <a:cubicBezTo>
                    <a:pt x="315" y="368"/>
                    <a:pt x="210" y="403"/>
                    <a:pt x="105" y="455"/>
                  </a:cubicBezTo>
                  <a:cubicBezTo>
                    <a:pt x="35" y="490"/>
                    <a:pt x="0" y="578"/>
                    <a:pt x="35" y="648"/>
                  </a:cubicBezTo>
                  <a:cubicBezTo>
                    <a:pt x="61" y="699"/>
                    <a:pt x="115" y="731"/>
                    <a:pt x="169" y="731"/>
                  </a:cubicBezTo>
                  <a:cubicBezTo>
                    <a:pt x="189" y="731"/>
                    <a:pt x="209" y="727"/>
                    <a:pt x="228" y="717"/>
                  </a:cubicBezTo>
                  <a:cubicBezTo>
                    <a:pt x="332" y="665"/>
                    <a:pt x="420" y="630"/>
                    <a:pt x="525" y="595"/>
                  </a:cubicBezTo>
                  <a:cubicBezTo>
                    <a:pt x="595" y="560"/>
                    <a:pt x="630" y="490"/>
                    <a:pt x="612" y="403"/>
                  </a:cubicBezTo>
                  <a:cubicBezTo>
                    <a:pt x="583" y="345"/>
                    <a:pt x="518" y="311"/>
                    <a:pt x="457" y="311"/>
                  </a:cubicBezTo>
                  <a:close/>
                  <a:moveTo>
                    <a:pt x="4141" y="339"/>
                  </a:moveTo>
                  <a:cubicBezTo>
                    <a:pt x="4079" y="339"/>
                    <a:pt x="4031" y="383"/>
                    <a:pt x="4004" y="438"/>
                  </a:cubicBezTo>
                  <a:cubicBezTo>
                    <a:pt x="3969" y="508"/>
                    <a:pt x="4021" y="595"/>
                    <a:pt x="4091" y="630"/>
                  </a:cubicBezTo>
                  <a:cubicBezTo>
                    <a:pt x="4196" y="665"/>
                    <a:pt x="4283" y="700"/>
                    <a:pt x="4388" y="752"/>
                  </a:cubicBezTo>
                  <a:cubicBezTo>
                    <a:pt x="4404" y="756"/>
                    <a:pt x="4420" y="758"/>
                    <a:pt x="4437" y="758"/>
                  </a:cubicBezTo>
                  <a:cubicBezTo>
                    <a:pt x="4495" y="758"/>
                    <a:pt x="4553" y="733"/>
                    <a:pt x="4580" y="665"/>
                  </a:cubicBezTo>
                  <a:cubicBezTo>
                    <a:pt x="4615" y="595"/>
                    <a:pt x="4580" y="508"/>
                    <a:pt x="4510" y="473"/>
                  </a:cubicBezTo>
                  <a:cubicBezTo>
                    <a:pt x="4406" y="438"/>
                    <a:pt x="4301" y="385"/>
                    <a:pt x="4196" y="350"/>
                  </a:cubicBezTo>
                  <a:cubicBezTo>
                    <a:pt x="4177" y="343"/>
                    <a:pt x="4158" y="339"/>
                    <a:pt x="4141" y="33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30"/>
            <p:cNvSpPr/>
            <p:nvPr/>
          </p:nvSpPr>
          <p:spPr>
            <a:xfrm>
              <a:off x="5409125" y="2855000"/>
              <a:ext cx="121100" cy="164475"/>
            </a:xfrm>
            <a:custGeom>
              <a:avLst/>
              <a:gdLst/>
              <a:ahLst/>
              <a:cxnLst/>
              <a:rect l="l" t="t" r="r" b="b"/>
              <a:pathLst>
                <a:path w="4844" h="6579" extrusionOk="0">
                  <a:moveTo>
                    <a:pt x="1949" y="526"/>
                  </a:moveTo>
                  <a:lnTo>
                    <a:pt x="4519" y="5358"/>
                  </a:lnTo>
                  <a:lnTo>
                    <a:pt x="4519" y="5358"/>
                  </a:lnTo>
                  <a:cubicBezTo>
                    <a:pt x="4010" y="5942"/>
                    <a:pt x="3238" y="6281"/>
                    <a:pt x="2466" y="6281"/>
                  </a:cubicBezTo>
                  <a:lnTo>
                    <a:pt x="2378" y="6281"/>
                  </a:lnTo>
                  <a:cubicBezTo>
                    <a:pt x="1580" y="6264"/>
                    <a:pt x="797" y="5834"/>
                    <a:pt x="305" y="5200"/>
                  </a:cubicBezTo>
                  <a:lnTo>
                    <a:pt x="305" y="5200"/>
                  </a:lnTo>
                  <a:cubicBezTo>
                    <a:pt x="883" y="3591"/>
                    <a:pt x="1418" y="2056"/>
                    <a:pt x="1949" y="526"/>
                  </a:cubicBezTo>
                  <a:close/>
                  <a:moveTo>
                    <a:pt x="1934" y="1"/>
                  </a:moveTo>
                  <a:cubicBezTo>
                    <a:pt x="1925" y="1"/>
                    <a:pt x="1916" y="2"/>
                    <a:pt x="1906" y="5"/>
                  </a:cubicBezTo>
                  <a:cubicBezTo>
                    <a:pt x="1854" y="5"/>
                    <a:pt x="1801" y="40"/>
                    <a:pt x="1784" y="93"/>
                  </a:cubicBezTo>
                  <a:cubicBezTo>
                    <a:pt x="1207" y="1753"/>
                    <a:pt x="630" y="3414"/>
                    <a:pt x="18" y="5180"/>
                  </a:cubicBezTo>
                  <a:cubicBezTo>
                    <a:pt x="1" y="5215"/>
                    <a:pt x="1" y="5267"/>
                    <a:pt x="36" y="5302"/>
                  </a:cubicBezTo>
                  <a:cubicBezTo>
                    <a:pt x="560" y="6054"/>
                    <a:pt x="1452" y="6543"/>
                    <a:pt x="2378" y="6578"/>
                  </a:cubicBezTo>
                  <a:lnTo>
                    <a:pt x="2466" y="6578"/>
                  </a:lnTo>
                  <a:cubicBezTo>
                    <a:pt x="3357" y="6578"/>
                    <a:pt x="4249" y="6159"/>
                    <a:pt x="4808" y="5459"/>
                  </a:cubicBezTo>
                  <a:cubicBezTo>
                    <a:pt x="4843" y="5424"/>
                    <a:pt x="4843" y="5354"/>
                    <a:pt x="4808" y="5302"/>
                  </a:cubicBezTo>
                  <a:lnTo>
                    <a:pt x="2046" y="75"/>
                  </a:lnTo>
                  <a:cubicBezTo>
                    <a:pt x="2017" y="32"/>
                    <a:pt x="1977" y="1"/>
                    <a:pt x="193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5">
    <p:bg>
      <p:bgPr>
        <a:solidFill>
          <a:schemeClr val="dk2"/>
        </a:solidFill>
        <a:effectLst/>
      </p:bgPr>
    </p:bg>
    <p:spTree>
      <p:nvGrpSpPr>
        <p:cNvPr id="1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p31"/>
          <p:cNvSpPr/>
          <p:nvPr/>
        </p:nvSpPr>
        <p:spPr>
          <a:xfrm>
            <a:off x="980875" y="-276224"/>
            <a:ext cx="32" cy="5694083"/>
          </a:xfrm>
          <a:custGeom>
            <a:avLst/>
            <a:gdLst/>
            <a:ahLst/>
            <a:cxnLst/>
            <a:rect l="l" t="t" r="r" b="b"/>
            <a:pathLst>
              <a:path w="1" h="283464" fill="none" extrusionOk="0">
                <a:moveTo>
                  <a:pt x="0" y="283463"/>
                </a:moveTo>
                <a:lnTo>
                  <a:pt x="0" y="0"/>
                </a:lnTo>
              </a:path>
            </a:pathLst>
          </a:custGeom>
          <a:noFill/>
          <a:ln w="28575" cap="rnd" cmpd="sng">
            <a:solidFill>
              <a:schemeClr val="accent4"/>
            </a:solidFill>
            <a:prstDash val="lgDash"/>
            <a:miter lim="31753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1" name="Google Shape;761;p31"/>
          <p:cNvSpPr/>
          <p:nvPr/>
        </p:nvSpPr>
        <p:spPr>
          <a:xfrm>
            <a:off x="2152904" y="-276224"/>
            <a:ext cx="32" cy="5694083"/>
          </a:xfrm>
          <a:custGeom>
            <a:avLst/>
            <a:gdLst/>
            <a:ahLst/>
            <a:cxnLst/>
            <a:rect l="l" t="t" r="r" b="b"/>
            <a:pathLst>
              <a:path w="1" h="283464" fill="none" extrusionOk="0">
                <a:moveTo>
                  <a:pt x="1" y="283463"/>
                </a:moveTo>
                <a:lnTo>
                  <a:pt x="1" y="0"/>
                </a:lnTo>
              </a:path>
            </a:pathLst>
          </a:custGeom>
          <a:noFill/>
          <a:ln w="28575" cap="rnd" cmpd="sng">
            <a:solidFill>
              <a:schemeClr val="accent4"/>
            </a:solidFill>
            <a:prstDash val="lgDash"/>
            <a:miter lim="31753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2" name="Google Shape;762;p31"/>
          <p:cNvSpPr/>
          <p:nvPr/>
        </p:nvSpPr>
        <p:spPr>
          <a:xfrm>
            <a:off x="3324966" y="-276224"/>
            <a:ext cx="32" cy="5694083"/>
          </a:xfrm>
          <a:custGeom>
            <a:avLst/>
            <a:gdLst/>
            <a:ahLst/>
            <a:cxnLst/>
            <a:rect l="l" t="t" r="r" b="b"/>
            <a:pathLst>
              <a:path w="1" h="283464" fill="none" extrusionOk="0">
                <a:moveTo>
                  <a:pt x="0" y="283463"/>
                </a:moveTo>
                <a:lnTo>
                  <a:pt x="0" y="0"/>
                </a:lnTo>
              </a:path>
            </a:pathLst>
          </a:custGeom>
          <a:noFill/>
          <a:ln w="28575" cap="rnd" cmpd="sng">
            <a:solidFill>
              <a:schemeClr val="accent4"/>
            </a:solidFill>
            <a:prstDash val="lgDash"/>
            <a:miter lim="31753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3" name="Google Shape;763;p31"/>
          <p:cNvSpPr/>
          <p:nvPr/>
        </p:nvSpPr>
        <p:spPr>
          <a:xfrm>
            <a:off x="4498025" y="-276224"/>
            <a:ext cx="32" cy="5694083"/>
          </a:xfrm>
          <a:custGeom>
            <a:avLst/>
            <a:gdLst/>
            <a:ahLst/>
            <a:cxnLst/>
            <a:rect l="l" t="t" r="r" b="b"/>
            <a:pathLst>
              <a:path w="1" h="283464" fill="none" extrusionOk="0">
                <a:moveTo>
                  <a:pt x="0" y="283463"/>
                </a:moveTo>
                <a:lnTo>
                  <a:pt x="0" y="0"/>
                </a:lnTo>
              </a:path>
            </a:pathLst>
          </a:custGeom>
          <a:noFill/>
          <a:ln w="28575" cap="rnd" cmpd="sng">
            <a:solidFill>
              <a:schemeClr val="accent4"/>
            </a:solidFill>
            <a:prstDash val="lgDash"/>
            <a:miter lim="31753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4" name="Google Shape;764;p31"/>
          <p:cNvSpPr/>
          <p:nvPr/>
        </p:nvSpPr>
        <p:spPr>
          <a:xfrm>
            <a:off x="5670054" y="-276224"/>
            <a:ext cx="32" cy="5694083"/>
          </a:xfrm>
          <a:custGeom>
            <a:avLst/>
            <a:gdLst/>
            <a:ahLst/>
            <a:cxnLst/>
            <a:rect l="l" t="t" r="r" b="b"/>
            <a:pathLst>
              <a:path w="1" h="283464" fill="none" extrusionOk="0">
                <a:moveTo>
                  <a:pt x="0" y="283463"/>
                </a:moveTo>
                <a:lnTo>
                  <a:pt x="0" y="0"/>
                </a:lnTo>
              </a:path>
            </a:pathLst>
          </a:custGeom>
          <a:noFill/>
          <a:ln w="28575" cap="rnd" cmpd="sng">
            <a:solidFill>
              <a:schemeClr val="accent4"/>
            </a:solidFill>
            <a:prstDash val="lgDash"/>
            <a:miter lim="31753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5" name="Google Shape;765;p31"/>
          <p:cNvSpPr/>
          <p:nvPr/>
        </p:nvSpPr>
        <p:spPr>
          <a:xfrm>
            <a:off x="6843113" y="-276224"/>
            <a:ext cx="32" cy="5694083"/>
          </a:xfrm>
          <a:custGeom>
            <a:avLst/>
            <a:gdLst/>
            <a:ahLst/>
            <a:cxnLst/>
            <a:rect l="l" t="t" r="r" b="b"/>
            <a:pathLst>
              <a:path w="1" h="283464" fill="none" extrusionOk="0">
                <a:moveTo>
                  <a:pt x="0" y="283463"/>
                </a:moveTo>
                <a:lnTo>
                  <a:pt x="0" y="0"/>
                </a:lnTo>
              </a:path>
            </a:pathLst>
          </a:custGeom>
          <a:noFill/>
          <a:ln w="28575" cap="rnd" cmpd="sng">
            <a:solidFill>
              <a:schemeClr val="accent4"/>
            </a:solidFill>
            <a:prstDash val="lgDash"/>
            <a:miter lim="31753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6" name="Google Shape;766;p31"/>
          <p:cNvSpPr/>
          <p:nvPr/>
        </p:nvSpPr>
        <p:spPr>
          <a:xfrm>
            <a:off x="8015143" y="-276224"/>
            <a:ext cx="32" cy="5694083"/>
          </a:xfrm>
          <a:custGeom>
            <a:avLst/>
            <a:gdLst/>
            <a:ahLst/>
            <a:cxnLst/>
            <a:rect l="l" t="t" r="r" b="b"/>
            <a:pathLst>
              <a:path w="1" h="283464" fill="none" extrusionOk="0">
                <a:moveTo>
                  <a:pt x="1" y="283463"/>
                </a:moveTo>
                <a:lnTo>
                  <a:pt x="1" y="0"/>
                </a:lnTo>
              </a:path>
            </a:pathLst>
          </a:custGeom>
          <a:noFill/>
          <a:ln w="28575" cap="rnd" cmpd="sng">
            <a:solidFill>
              <a:schemeClr val="accent4"/>
            </a:solidFill>
            <a:prstDash val="lgDash"/>
            <a:miter lim="31753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7" name="Google Shape;767;p31"/>
          <p:cNvSpPr/>
          <p:nvPr/>
        </p:nvSpPr>
        <p:spPr>
          <a:xfrm>
            <a:off x="-209552" y="4429164"/>
            <a:ext cx="9396785" cy="32"/>
          </a:xfrm>
          <a:custGeom>
            <a:avLst/>
            <a:gdLst/>
            <a:ahLst/>
            <a:cxnLst/>
            <a:rect l="l" t="t" r="r" b="b"/>
            <a:pathLst>
              <a:path w="292007" h="1" fill="none" extrusionOk="0">
                <a:moveTo>
                  <a:pt x="292006" y="1"/>
                </a:moveTo>
                <a:lnTo>
                  <a:pt x="1" y="1"/>
                </a:lnTo>
              </a:path>
            </a:pathLst>
          </a:custGeom>
          <a:noFill/>
          <a:ln w="28575" cap="rnd" cmpd="sng">
            <a:solidFill>
              <a:schemeClr val="accent4"/>
            </a:solidFill>
            <a:prstDash val="lgDash"/>
            <a:miter lim="31753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8" name="Google Shape;768;p31"/>
          <p:cNvSpPr/>
          <p:nvPr/>
        </p:nvSpPr>
        <p:spPr>
          <a:xfrm>
            <a:off x="-209552" y="3366031"/>
            <a:ext cx="9396785" cy="32"/>
          </a:xfrm>
          <a:custGeom>
            <a:avLst/>
            <a:gdLst/>
            <a:ahLst/>
            <a:cxnLst/>
            <a:rect l="l" t="t" r="r" b="b"/>
            <a:pathLst>
              <a:path w="292007" h="1" fill="none" extrusionOk="0">
                <a:moveTo>
                  <a:pt x="292006" y="1"/>
                </a:moveTo>
                <a:lnTo>
                  <a:pt x="1" y="1"/>
                </a:lnTo>
              </a:path>
            </a:pathLst>
          </a:custGeom>
          <a:noFill/>
          <a:ln w="28575" cap="rnd" cmpd="sng">
            <a:solidFill>
              <a:schemeClr val="accent4"/>
            </a:solidFill>
            <a:prstDash val="lgDash"/>
            <a:miter lim="31753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9" name="Google Shape;769;p31"/>
          <p:cNvSpPr/>
          <p:nvPr/>
        </p:nvSpPr>
        <p:spPr>
          <a:xfrm>
            <a:off x="-209552" y="1769498"/>
            <a:ext cx="9396785" cy="32"/>
          </a:xfrm>
          <a:custGeom>
            <a:avLst/>
            <a:gdLst/>
            <a:ahLst/>
            <a:cxnLst/>
            <a:rect l="l" t="t" r="r" b="b"/>
            <a:pathLst>
              <a:path w="292007" h="1" fill="none" extrusionOk="0">
                <a:moveTo>
                  <a:pt x="292006" y="1"/>
                </a:moveTo>
                <a:lnTo>
                  <a:pt x="1" y="1"/>
                </a:lnTo>
              </a:path>
            </a:pathLst>
          </a:custGeom>
          <a:noFill/>
          <a:ln w="28575" cap="rnd" cmpd="sng">
            <a:solidFill>
              <a:schemeClr val="accent4"/>
            </a:solidFill>
            <a:prstDash val="lgDash"/>
            <a:miter lim="31753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0" name="Google Shape;770;p31"/>
          <p:cNvSpPr/>
          <p:nvPr/>
        </p:nvSpPr>
        <p:spPr>
          <a:xfrm>
            <a:off x="-209552" y="631195"/>
            <a:ext cx="9396785" cy="32"/>
          </a:xfrm>
          <a:custGeom>
            <a:avLst/>
            <a:gdLst/>
            <a:ahLst/>
            <a:cxnLst/>
            <a:rect l="l" t="t" r="r" b="b"/>
            <a:pathLst>
              <a:path w="292007" h="1" fill="none" extrusionOk="0">
                <a:moveTo>
                  <a:pt x="292006" y="0"/>
                </a:moveTo>
                <a:lnTo>
                  <a:pt x="1" y="0"/>
                </a:lnTo>
              </a:path>
            </a:pathLst>
          </a:custGeom>
          <a:noFill/>
          <a:ln w="28575" cap="rnd" cmpd="sng">
            <a:solidFill>
              <a:schemeClr val="accent4"/>
            </a:solidFill>
            <a:prstDash val="lgDash"/>
            <a:miter lim="31753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lt2"/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3"/>
          <p:cNvSpPr txBox="1">
            <a:spLocks noGrp="1"/>
          </p:cNvSpPr>
          <p:nvPr>
            <p:ph type="title"/>
          </p:nvPr>
        </p:nvSpPr>
        <p:spPr>
          <a:xfrm>
            <a:off x="3200400" y="1976000"/>
            <a:ext cx="5687700" cy="151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9" name="Google Shape;79;p3"/>
          <p:cNvSpPr txBox="1">
            <a:spLocks noGrp="1"/>
          </p:cNvSpPr>
          <p:nvPr>
            <p:ph type="title" idx="2" hasCustomPrompt="1"/>
          </p:nvPr>
        </p:nvSpPr>
        <p:spPr>
          <a:xfrm>
            <a:off x="3200400" y="796200"/>
            <a:ext cx="2492400" cy="7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9100"/>
              <a:buFont typeface="Bad Script"/>
              <a:buNone/>
              <a:defRPr sz="9100">
                <a:latin typeface="Bad Script"/>
                <a:ea typeface="Bad Script"/>
                <a:cs typeface="Bad Script"/>
                <a:sym typeface="Bad Scrip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80" name="Google Shape;80;p3"/>
          <p:cNvSpPr txBox="1">
            <a:spLocks noGrp="1"/>
          </p:cNvSpPr>
          <p:nvPr>
            <p:ph type="subTitle" idx="1"/>
          </p:nvPr>
        </p:nvSpPr>
        <p:spPr>
          <a:xfrm>
            <a:off x="3200400" y="3257075"/>
            <a:ext cx="3467100" cy="61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6">
    <p:bg>
      <p:bgPr>
        <a:solidFill>
          <a:schemeClr val="lt2"/>
        </a:solidFill>
        <a:effectLst/>
      </p:bgPr>
    </p:bg>
    <p:spTree>
      <p:nvGrpSpPr>
        <p:cNvPr id="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2" name="Google Shape;772;p32"/>
          <p:cNvGrpSpPr/>
          <p:nvPr/>
        </p:nvGrpSpPr>
        <p:grpSpPr>
          <a:xfrm>
            <a:off x="96888" y="-280069"/>
            <a:ext cx="1272970" cy="1360954"/>
            <a:chOff x="319900" y="315700"/>
            <a:chExt cx="342123" cy="365691"/>
          </a:xfrm>
        </p:grpSpPr>
        <p:sp>
          <p:nvSpPr>
            <p:cNvPr id="773" name="Google Shape;773;p32"/>
            <p:cNvSpPr/>
            <p:nvPr/>
          </p:nvSpPr>
          <p:spPr>
            <a:xfrm>
              <a:off x="382769" y="392213"/>
              <a:ext cx="92158" cy="289177"/>
            </a:xfrm>
            <a:custGeom>
              <a:avLst/>
              <a:gdLst/>
              <a:ahLst/>
              <a:cxnLst/>
              <a:rect l="l" t="t" r="r" b="b"/>
              <a:pathLst>
                <a:path w="2256" h="7079" extrusionOk="0">
                  <a:moveTo>
                    <a:pt x="674" y="0"/>
                  </a:moveTo>
                  <a:cubicBezTo>
                    <a:pt x="660" y="0"/>
                    <a:pt x="645" y="2"/>
                    <a:pt x="630" y="5"/>
                  </a:cubicBezTo>
                  <a:cubicBezTo>
                    <a:pt x="560" y="22"/>
                    <a:pt x="525" y="109"/>
                    <a:pt x="542" y="179"/>
                  </a:cubicBezTo>
                  <a:lnTo>
                    <a:pt x="699" y="739"/>
                  </a:lnTo>
                  <a:cubicBezTo>
                    <a:pt x="727" y="793"/>
                    <a:pt x="775" y="837"/>
                    <a:pt x="837" y="837"/>
                  </a:cubicBezTo>
                  <a:cubicBezTo>
                    <a:pt x="854" y="837"/>
                    <a:pt x="873" y="834"/>
                    <a:pt x="892" y="826"/>
                  </a:cubicBezTo>
                  <a:cubicBezTo>
                    <a:pt x="962" y="809"/>
                    <a:pt x="1014" y="721"/>
                    <a:pt x="979" y="651"/>
                  </a:cubicBezTo>
                  <a:lnTo>
                    <a:pt x="822" y="92"/>
                  </a:lnTo>
                  <a:cubicBezTo>
                    <a:pt x="807" y="34"/>
                    <a:pt x="745" y="0"/>
                    <a:pt x="674" y="0"/>
                  </a:cubicBezTo>
                  <a:close/>
                  <a:moveTo>
                    <a:pt x="1083" y="1365"/>
                  </a:moveTo>
                  <a:cubicBezTo>
                    <a:pt x="1072" y="1365"/>
                    <a:pt x="1061" y="1366"/>
                    <a:pt x="1049" y="1368"/>
                  </a:cubicBezTo>
                  <a:cubicBezTo>
                    <a:pt x="979" y="1403"/>
                    <a:pt x="927" y="1473"/>
                    <a:pt x="962" y="1560"/>
                  </a:cubicBezTo>
                  <a:lnTo>
                    <a:pt x="1119" y="2102"/>
                  </a:lnTo>
                  <a:cubicBezTo>
                    <a:pt x="1148" y="2175"/>
                    <a:pt x="1202" y="2212"/>
                    <a:pt x="1269" y="2212"/>
                  </a:cubicBezTo>
                  <a:cubicBezTo>
                    <a:pt x="1283" y="2212"/>
                    <a:pt x="1297" y="2210"/>
                    <a:pt x="1311" y="2207"/>
                  </a:cubicBezTo>
                  <a:cubicBezTo>
                    <a:pt x="1381" y="2172"/>
                    <a:pt x="1434" y="2102"/>
                    <a:pt x="1399" y="2015"/>
                  </a:cubicBezTo>
                  <a:lnTo>
                    <a:pt x="1241" y="1473"/>
                  </a:lnTo>
                  <a:cubicBezTo>
                    <a:pt x="1211" y="1412"/>
                    <a:pt x="1154" y="1365"/>
                    <a:pt x="1083" y="1365"/>
                  </a:cubicBezTo>
                  <a:close/>
                  <a:moveTo>
                    <a:pt x="1511" y="2745"/>
                  </a:moveTo>
                  <a:cubicBezTo>
                    <a:pt x="1497" y="2745"/>
                    <a:pt x="1483" y="2746"/>
                    <a:pt x="1469" y="2749"/>
                  </a:cubicBezTo>
                  <a:cubicBezTo>
                    <a:pt x="1399" y="2767"/>
                    <a:pt x="1346" y="2854"/>
                    <a:pt x="1381" y="2924"/>
                  </a:cubicBezTo>
                  <a:lnTo>
                    <a:pt x="1539" y="3483"/>
                  </a:lnTo>
                  <a:cubicBezTo>
                    <a:pt x="1566" y="3538"/>
                    <a:pt x="1614" y="3582"/>
                    <a:pt x="1676" y="3582"/>
                  </a:cubicBezTo>
                  <a:cubicBezTo>
                    <a:pt x="1693" y="3582"/>
                    <a:pt x="1712" y="3578"/>
                    <a:pt x="1731" y="3571"/>
                  </a:cubicBezTo>
                  <a:cubicBezTo>
                    <a:pt x="1801" y="3553"/>
                    <a:pt x="1853" y="3466"/>
                    <a:pt x="1818" y="3396"/>
                  </a:cubicBezTo>
                  <a:lnTo>
                    <a:pt x="1661" y="2854"/>
                  </a:lnTo>
                  <a:cubicBezTo>
                    <a:pt x="1632" y="2781"/>
                    <a:pt x="1578" y="2745"/>
                    <a:pt x="1511" y="2745"/>
                  </a:cubicBezTo>
                  <a:close/>
                  <a:moveTo>
                    <a:pt x="1943" y="4119"/>
                  </a:moveTo>
                  <a:cubicBezTo>
                    <a:pt x="1926" y="4119"/>
                    <a:pt x="1907" y="4123"/>
                    <a:pt x="1888" y="4130"/>
                  </a:cubicBezTo>
                  <a:cubicBezTo>
                    <a:pt x="1818" y="4148"/>
                    <a:pt x="1766" y="4235"/>
                    <a:pt x="1801" y="4305"/>
                  </a:cubicBezTo>
                  <a:lnTo>
                    <a:pt x="1947" y="4809"/>
                  </a:lnTo>
                  <a:lnTo>
                    <a:pt x="1947" y="4809"/>
                  </a:lnTo>
                  <a:cubicBezTo>
                    <a:pt x="1946" y="4849"/>
                    <a:pt x="1965" y="4888"/>
                    <a:pt x="1993" y="4917"/>
                  </a:cubicBezTo>
                  <a:cubicBezTo>
                    <a:pt x="2019" y="4943"/>
                    <a:pt x="2059" y="4956"/>
                    <a:pt x="2098" y="4956"/>
                  </a:cubicBezTo>
                  <a:cubicBezTo>
                    <a:pt x="2137" y="4956"/>
                    <a:pt x="2177" y="4943"/>
                    <a:pt x="2203" y="4917"/>
                  </a:cubicBezTo>
                  <a:lnTo>
                    <a:pt x="2203" y="4899"/>
                  </a:lnTo>
                  <a:cubicBezTo>
                    <a:pt x="2238" y="4864"/>
                    <a:pt x="2255" y="4812"/>
                    <a:pt x="2238" y="4760"/>
                  </a:cubicBezTo>
                  <a:lnTo>
                    <a:pt x="2080" y="4218"/>
                  </a:lnTo>
                  <a:cubicBezTo>
                    <a:pt x="2053" y="4163"/>
                    <a:pt x="2005" y="4119"/>
                    <a:pt x="1943" y="4119"/>
                  </a:cubicBezTo>
                  <a:close/>
                  <a:moveTo>
                    <a:pt x="1512" y="5299"/>
                  </a:moveTo>
                  <a:cubicBezTo>
                    <a:pt x="1470" y="5299"/>
                    <a:pt x="1427" y="5316"/>
                    <a:pt x="1399" y="5354"/>
                  </a:cubicBezTo>
                  <a:lnTo>
                    <a:pt x="1014" y="5773"/>
                  </a:lnTo>
                  <a:cubicBezTo>
                    <a:pt x="962" y="5826"/>
                    <a:pt x="962" y="5931"/>
                    <a:pt x="1032" y="5983"/>
                  </a:cubicBezTo>
                  <a:cubicBezTo>
                    <a:pt x="1056" y="6008"/>
                    <a:pt x="1088" y="6021"/>
                    <a:pt x="1120" y="6021"/>
                  </a:cubicBezTo>
                  <a:cubicBezTo>
                    <a:pt x="1158" y="6021"/>
                    <a:pt x="1196" y="6003"/>
                    <a:pt x="1224" y="5966"/>
                  </a:cubicBezTo>
                  <a:lnTo>
                    <a:pt x="1626" y="5546"/>
                  </a:lnTo>
                  <a:cubicBezTo>
                    <a:pt x="1678" y="5494"/>
                    <a:pt x="1661" y="5389"/>
                    <a:pt x="1609" y="5336"/>
                  </a:cubicBezTo>
                  <a:cubicBezTo>
                    <a:pt x="1584" y="5312"/>
                    <a:pt x="1549" y="5299"/>
                    <a:pt x="1512" y="5299"/>
                  </a:cubicBezTo>
                  <a:close/>
                  <a:moveTo>
                    <a:pt x="536" y="6363"/>
                  </a:moveTo>
                  <a:cubicBezTo>
                    <a:pt x="498" y="6363"/>
                    <a:pt x="463" y="6377"/>
                    <a:pt x="437" y="6403"/>
                  </a:cubicBezTo>
                  <a:lnTo>
                    <a:pt x="53" y="6840"/>
                  </a:lnTo>
                  <a:cubicBezTo>
                    <a:pt x="0" y="6892"/>
                    <a:pt x="0" y="6980"/>
                    <a:pt x="53" y="7032"/>
                  </a:cubicBezTo>
                  <a:cubicBezTo>
                    <a:pt x="85" y="7065"/>
                    <a:pt x="121" y="7078"/>
                    <a:pt x="156" y="7078"/>
                  </a:cubicBezTo>
                  <a:cubicBezTo>
                    <a:pt x="196" y="7078"/>
                    <a:pt x="234" y="7060"/>
                    <a:pt x="262" y="7032"/>
                  </a:cubicBezTo>
                  <a:lnTo>
                    <a:pt x="647" y="6613"/>
                  </a:lnTo>
                  <a:cubicBezTo>
                    <a:pt x="699" y="6543"/>
                    <a:pt x="699" y="6455"/>
                    <a:pt x="647" y="6403"/>
                  </a:cubicBezTo>
                  <a:cubicBezTo>
                    <a:pt x="612" y="6377"/>
                    <a:pt x="573" y="6363"/>
                    <a:pt x="536" y="6363"/>
                  </a:cubicBezTo>
                  <a:close/>
                </a:path>
              </a:pathLst>
            </a:custGeom>
            <a:solidFill>
              <a:srgbClr val="C5E9B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32"/>
            <p:cNvSpPr/>
            <p:nvPr/>
          </p:nvSpPr>
          <p:spPr>
            <a:xfrm>
              <a:off x="462020" y="523344"/>
              <a:ext cx="200002" cy="71324"/>
            </a:xfrm>
            <a:custGeom>
              <a:avLst/>
              <a:gdLst/>
              <a:ahLst/>
              <a:cxnLst/>
              <a:rect l="l" t="t" r="r" b="b"/>
              <a:pathLst>
                <a:path w="4896" h="1746" extrusionOk="0">
                  <a:moveTo>
                    <a:pt x="4751" y="0"/>
                  </a:moveTo>
                  <a:cubicBezTo>
                    <a:pt x="4735" y="0"/>
                    <a:pt x="4718" y="3"/>
                    <a:pt x="4703" y="11"/>
                  </a:cubicBezTo>
                  <a:lnTo>
                    <a:pt x="4144" y="186"/>
                  </a:lnTo>
                  <a:cubicBezTo>
                    <a:pt x="4074" y="203"/>
                    <a:pt x="4021" y="291"/>
                    <a:pt x="4056" y="361"/>
                  </a:cubicBezTo>
                  <a:cubicBezTo>
                    <a:pt x="4072" y="422"/>
                    <a:pt x="4139" y="469"/>
                    <a:pt x="4203" y="469"/>
                  </a:cubicBezTo>
                  <a:cubicBezTo>
                    <a:pt x="4212" y="469"/>
                    <a:pt x="4222" y="468"/>
                    <a:pt x="4231" y="466"/>
                  </a:cubicBezTo>
                  <a:lnTo>
                    <a:pt x="4791" y="291"/>
                  </a:lnTo>
                  <a:cubicBezTo>
                    <a:pt x="4860" y="256"/>
                    <a:pt x="4895" y="186"/>
                    <a:pt x="4878" y="99"/>
                  </a:cubicBezTo>
                  <a:cubicBezTo>
                    <a:pt x="4864" y="44"/>
                    <a:pt x="4808" y="0"/>
                    <a:pt x="4751" y="0"/>
                  </a:cubicBezTo>
                  <a:close/>
                  <a:moveTo>
                    <a:pt x="3356" y="427"/>
                  </a:moveTo>
                  <a:cubicBezTo>
                    <a:pt x="3345" y="427"/>
                    <a:pt x="3334" y="428"/>
                    <a:pt x="3322" y="431"/>
                  </a:cubicBezTo>
                  <a:lnTo>
                    <a:pt x="2780" y="606"/>
                  </a:lnTo>
                  <a:cubicBezTo>
                    <a:pt x="2710" y="640"/>
                    <a:pt x="2658" y="710"/>
                    <a:pt x="2693" y="798"/>
                  </a:cubicBezTo>
                  <a:cubicBezTo>
                    <a:pt x="2706" y="852"/>
                    <a:pt x="2763" y="896"/>
                    <a:pt x="2820" y="896"/>
                  </a:cubicBezTo>
                  <a:cubicBezTo>
                    <a:pt x="2836" y="896"/>
                    <a:pt x="2852" y="893"/>
                    <a:pt x="2868" y="885"/>
                  </a:cubicBezTo>
                  <a:lnTo>
                    <a:pt x="3410" y="710"/>
                  </a:lnTo>
                  <a:cubicBezTo>
                    <a:pt x="3497" y="693"/>
                    <a:pt x="3532" y="606"/>
                    <a:pt x="3514" y="536"/>
                  </a:cubicBezTo>
                  <a:cubicBezTo>
                    <a:pt x="3484" y="475"/>
                    <a:pt x="3427" y="427"/>
                    <a:pt x="3356" y="427"/>
                  </a:cubicBezTo>
                  <a:close/>
                  <a:moveTo>
                    <a:pt x="1995" y="863"/>
                  </a:moveTo>
                  <a:cubicBezTo>
                    <a:pt x="1982" y="863"/>
                    <a:pt x="1970" y="865"/>
                    <a:pt x="1959" y="868"/>
                  </a:cubicBezTo>
                  <a:lnTo>
                    <a:pt x="1417" y="1043"/>
                  </a:lnTo>
                  <a:cubicBezTo>
                    <a:pt x="1329" y="1078"/>
                    <a:pt x="1294" y="1147"/>
                    <a:pt x="1312" y="1235"/>
                  </a:cubicBezTo>
                  <a:cubicBezTo>
                    <a:pt x="1341" y="1293"/>
                    <a:pt x="1394" y="1327"/>
                    <a:pt x="1461" y="1327"/>
                  </a:cubicBezTo>
                  <a:cubicBezTo>
                    <a:pt x="1475" y="1327"/>
                    <a:pt x="1489" y="1325"/>
                    <a:pt x="1504" y="1322"/>
                  </a:cubicBezTo>
                  <a:lnTo>
                    <a:pt x="2046" y="1147"/>
                  </a:lnTo>
                  <a:cubicBezTo>
                    <a:pt x="2116" y="1130"/>
                    <a:pt x="2168" y="1043"/>
                    <a:pt x="2133" y="973"/>
                  </a:cubicBezTo>
                  <a:cubicBezTo>
                    <a:pt x="2119" y="900"/>
                    <a:pt x="2056" y="863"/>
                    <a:pt x="1995" y="863"/>
                  </a:cubicBezTo>
                  <a:close/>
                  <a:moveTo>
                    <a:pt x="632" y="1300"/>
                  </a:moveTo>
                  <a:cubicBezTo>
                    <a:pt x="620" y="1300"/>
                    <a:pt x="607" y="1302"/>
                    <a:pt x="595" y="1305"/>
                  </a:cubicBezTo>
                  <a:lnTo>
                    <a:pt x="106" y="1462"/>
                  </a:lnTo>
                  <a:cubicBezTo>
                    <a:pt x="36" y="1480"/>
                    <a:pt x="1" y="1567"/>
                    <a:pt x="18" y="1637"/>
                  </a:cubicBezTo>
                  <a:cubicBezTo>
                    <a:pt x="33" y="1698"/>
                    <a:pt x="101" y="1745"/>
                    <a:pt x="176" y="1745"/>
                  </a:cubicBezTo>
                  <a:cubicBezTo>
                    <a:pt x="187" y="1745"/>
                    <a:pt x="199" y="1744"/>
                    <a:pt x="210" y="1742"/>
                  </a:cubicBezTo>
                  <a:lnTo>
                    <a:pt x="682" y="1584"/>
                  </a:lnTo>
                  <a:cubicBezTo>
                    <a:pt x="752" y="1567"/>
                    <a:pt x="787" y="1480"/>
                    <a:pt x="770" y="1392"/>
                  </a:cubicBezTo>
                  <a:cubicBezTo>
                    <a:pt x="755" y="1334"/>
                    <a:pt x="693" y="1300"/>
                    <a:pt x="632" y="1300"/>
                  </a:cubicBezTo>
                  <a:close/>
                </a:path>
              </a:pathLst>
            </a:custGeom>
            <a:solidFill>
              <a:srgbClr val="C5E9B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32"/>
            <p:cNvSpPr/>
            <p:nvPr/>
          </p:nvSpPr>
          <p:spPr>
            <a:xfrm>
              <a:off x="319900" y="397361"/>
              <a:ext cx="283540" cy="284030"/>
            </a:xfrm>
            <a:custGeom>
              <a:avLst/>
              <a:gdLst/>
              <a:ahLst/>
              <a:cxnLst/>
              <a:rect l="l" t="t" r="r" b="b"/>
              <a:pathLst>
                <a:path w="6941" h="6953" extrusionOk="0">
                  <a:moveTo>
                    <a:pt x="5298" y="333"/>
                  </a:moveTo>
                  <a:lnTo>
                    <a:pt x="6609" y="5280"/>
                  </a:lnTo>
                  <a:lnTo>
                    <a:pt x="1801" y="6626"/>
                  </a:lnTo>
                  <a:lnTo>
                    <a:pt x="327" y="1848"/>
                  </a:lnTo>
                  <a:lnTo>
                    <a:pt x="327" y="1848"/>
                  </a:lnTo>
                  <a:lnTo>
                    <a:pt x="5298" y="333"/>
                  </a:lnTo>
                  <a:close/>
                  <a:moveTo>
                    <a:pt x="5368" y="1"/>
                  </a:moveTo>
                  <a:lnTo>
                    <a:pt x="106" y="1609"/>
                  </a:lnTo>
                  <a:cubicBezTo>
                    <a:pt x="71" y="1627"/>
                    <a:pt x="36" y="1644"/>
                    <a:pt x="18" y="1679"/>
                  </a:cubicBezTo>
                  <a:cubicBezTo>
                    <a:pt x="1" y="1714"/>
                    <a:pt x="1" y="1749"/>
                    <a:pt x="18" y="1784"/>
                  </a:cubicBezTo>
                  <a:lnTo>
                    <a:pt x="1557" y="6854"/>
                  </a:lnTo>
                  <a:cubicBezTo>
                    <a:pt x="1570" y="6908"/>
                    <a:pt x="1627" y="6952"/>
                    <a:pt x="1684" y="6952"/>
                  </a:cubicBezTo>
                  <a:cubicBezTo>
                    <a:pt x="1700" y="6952"/>
                    <a:pt x="1716" y="6949"/>
                    <a:pt x="1732" y="6941"/>
                  </a:cubicBezTo>
                  <a:lnTo>
                    <a:pt x="6819" y="5525"/>
                  </a:lnTo>
                  <a:cubicBezTo>
                    <a:pt x="6889" y="5508"/>
                    <a:pt x="6941" y="5438"/>
                    <a:pt x="6923" y="5350"/>
                  </a:cubicBezTo>
                  <a:lnTo>
                    <a:pt x="5542" y="106"/>
                  </a:lnTo>
                  <a:cubicBezTo>
                    <a:pt x="5542" y="71"/>
                    <a:pt x="5507" y="36"/>
                    <a:pt x="5473" y="18"/>
                  </a:cubicBezTo>
                  <a:cubicBezTo>
                    <a:pt x="5438" y="1"/>
                    <a:pt x="5403" y="1"/>
                    <a:pt x="5368" y="1"/>
                  </a:cubicBezTo>
                  <a:close/>
                </a:path>
              </a:pathLst>
            </a:custGeom>
            <a:solidFill>
              <a:srgbClr val="C5E9B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32"/>
            <p:cNvSpPr/>
            <p:nvPr/>
          </p:nvSpPr>
          <p:spPr>
            <a:xfrm>
              <a:off x="534857" y="315782"/>
              <a:ext cx="127166" cy="307560"/>
            </a:xfrm>
            <a:custGeom>
              <a:avLst/>
              <a:gdLst/>
              <a:ahLst/>
              <a:cxnLst/>
              <a:rect l="l" t="t" r="r" b="b"/>
              <a:pathLst>
                <a:path w="3113" h="7529" extrusionOk="0">
                  <a:moveTo>
                    <a:pt x="1487" y="477"/>
                  </a:moveTo>
                  <a:lnTo>
                    <a:pt x="2798" y="5197"/>
                  </a:lnTo>
                  <a:lnTo>
                    <a:pt x="1574" y="7033"/>
                  </a:lnTo>
                  <a:lnTo>
                    <a:pt x="299" y="2174"/>
                  </a:lnTo>
                  <a:lnTo>
                    <a:pt x="299" y="2174"/>
                  </a:lnTo>
                  <a:lnTo>
                    <a:pt x="1487" y="477"/>
                  </a:lnTo>
                  <a:close/>
                  <a:moveTo>
                    <a:pt x="1528" y="0"/>
                  </a:moveTo>
                  <a:cubicBezTo>
                    <a:pt x="1485" y="0"/>
                    <a:pt x="1445" y="29"/>
                    <a:pt x="1417" y="58"/>
                  </a:cubicBezTo>
                  <a:lnTo>
                    <a:pt x="18" y="2050"/>
                  </a:lnTo>
                  <a:cubicBezTo>
                    <a:pt x="1" y="2085"/>
                    <a:pt x="1" y="2138"/>
                    <a:pt x="1" y="2173"/>
                  </a:cubicBezTo>
                  <a:lnTo>
                    <a:pt x="1382" y="7417"/>
                  </a:lnTo>
                  <a:cubicBezTo>
                    <a:pt x="1382" y="7487"/>
                    <a:pt x="1434" y="7522"/>
                    <a:pt x="1487" y="7522"/>
                  </a:cubicBezTo>
                  <a:cubicBezTo>
                    <a:pt x="1504" y="7526"/>
                    <a:pt x="1521" y="7529"/>
                    <a:pt x="1536" y="7529"/>
                  </a:cubicBezTo>
                  <a:cubicBezTo>
                    <a:pt x="1582" y="7529"/>
                    <a:pt x="1618" y="7509"/>
                    <a:pt x="1644" y="7470"/>
                  </a:cubicBezTo>
                  <a:lnTo>
                    <a:pt x="3077" y="5302"/>
                  </a:lnTo>
                  <a:cubicBezTo>
                    <a:pt x="3095" y="5267"/>
                    <a:pt x="3112" y="5232"/>
                    <a:pt x="3095" y="5180"/>
                  </a:cubicBezTo>
                  <a:lnTo>
                    <a:pt x="1679" y="110"/>
                  </a:lnTo>
                  <a:cubicBezTo>
                    <a:pt x="1661" y="58"/>
                    <a:pt x="1627" y="5"/>
                    <a:pt x="1557" y="5"/>
                  </a:cubicBezTo>
                  <a:cubicBezTo>
                    <a:pt x="1547" y="2"/>
                    <a:pt x="1537" y="0"/>
                    <a:pt x="1528" y="0"/>
                  </a:cubicBezTo>
                  <a:close/>
                </a:path>
              </a:pathLst>
            </a:custGeom>
            <a:solidFill>
              <a:srgbClr val="C5E9B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32"/>
            <p:cNvSpPr/>
            <p:nvPr/>
          </p:nvSpPr>
          <p:spPr>
            <a:xfrm>
              <a:off x="319900" y="315700"/>
              <a:ext cx="284275" cy="159111"/>
            </a:xfrm>
            <a:custGeom>
              <a:avLst/>
              <a:gdLst/>
              <a:ahLst/>
              <a:cxnLst/>
              <a:rect l="l" t="t" r="r" b="b"/>
              <a:pathLst>
                <a:path w="6959" h="3895" extrusionOk="0">
                  <a:moveTo>
                    <a:pt x="6451" y="392"/>
                  </a:moveTo>
                  <a:lnTo>
                    <a:pt x="5315" y="2017"/>
                  </a:lnTo>
                  <a:lnTo>
                    <a:pt x="559" y="3470"/>
                  </a:lnTo>
                  <a:lnTo>
                    <a:pt x="2116" y="1545"/>
                  </a:lnTo>
                  <a:lnTo>
                    <a:pt x="6451" y="392"/>
                  </a:lnTo>
                  <a:close/>
                  <a:moveTo>
                    <a:pt x="6808" y="1"/>
                  </a:moveTo>
                  <a:cubicBezTo>
                    <a:pt x="6793" y="1"/>
                    <a:pt x="6779" y="3"/>
                    <a:pt x="6766" y="7"/>
                  </a:cubicBezTo>
                  <a:lnTo>
                    <a:pt x="1994" y="1283"/>
                  </a:lnTo>
                  <a:cubicBezTo>
                    <a:pt x="1976" y="1283"/>
                    <a:pt x="1941" y="1301"/>
                    <a:pt x="1924" y="1336"/>
                  </a:cubicBezTo>
                  <a:lnTo>
                    <a:pt x="36" y="3661"/>
                  </a:lnTo>
                  <a:cubicBezTo>
                    <a:pt x="1" y="3696"/>
                    <a:pt x="1" y="3766"/>
                    <a:pt x="36" y="3835"/>
                  </a:cubicBezTo>
                  <a:cubicBezTo>
                    <a:pt x="62" y="3875"/>
                    <a:pt x="98" y="3894"/>
                    <a:pt x="144" y="3894"/>
                  </a:cubicBezTo>
                  <a:cubicBezTo>
                    <a:pt x="159" y="3894"/>
                    <a:pt x="176" y="3892"/>
                    <a:pt x="193" y="3888"/>
                  </a:cubicBezTo>
                  <a:lnTo>
                    <a:pt x="5455" y="2280"/>
                  </a:lnTo>
                  <a:cubicBezTo>
                    <a:pt x="5473" y="2280"/>
                    <a:pt x="5507" y="2245"/>
                    <a:pt x="5525" y="2227"/>
                  </a:cubicBezTo>
                  <a:lnTo>
                    <a:pt x="6923" y="234"/>
                  </a:lnTo>
                  <a:cubicBezTo>
                    <a:pt x="6958" y="182"/>
                    <a:pt x="6958" y="112"/>
                    <a:pt x="6923" y="60"/>
                  </a:cubicBezTo>
                  <a:cubicBezTo>
                    <a:pt x="6897" y="20"/>
                    <a:pt x="6851" y="1"/>
                    <a:pt x="6808" y="1"/>
                  </a:cubicBezTo>
                  <a:close/>
                </a:path>
              </a:pathLst>
            </a:custGeom>
            <a:solidFill>
              <a:srgbClr val="C5E9B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8" name="Google Shape;778;p32"/>
          <p:cNvGrpSpPr/>
          <p:nvPr/>
        </p:nvGrpSpPr>
        <p:grpSpPr>
          <a:xfrm>
            <a:off x="-181188" y="1470610"/>
            <a:ext cx="819384" cy="815321"/>
            <a:chOff x="4636900" y="2064950"/>
            <a:chExt cx="179650" cy="178775"/>
          </a:xfrm>
        </p:grpSpPr>
        <p:sp>
          <p:nvSpPr>
            <p:cNvPr id="779" name="Google Shape;779;p32"/>
            <p:cNvSpPr/>
            <p:nvPr/>
          </p:nvSpPr>
          <p:spPr>
            <a:xfrm>
              <a:off x="4636900" y="2117775"/>
              <a:ext cx="179650" cy="50250"/>
            </a:xfrm>
            <a:custGeom>
              <a:avLst/>
              <a:gdLst/>
              <a:ahLst/>
              <a:cxnLst/>
              <a:rect l="l" t="t" r="r" b="b"/>
              <a:pathLst>
                <a:path w="7186" h="2010" extrusionOk="0">
                  <a:moveTo>
                    <a:pt x="4064" y="1"/>
                  </a:moveTo>
                  <a:cubicBezTo>
                    <a:pt x="3990" y="1"/>
                    <a:pt x="3934" y="65"/>
                    <a:pt x="3934" y="143"/>
                  </a:cubicBezTo>
                  <a:cubicBezTo>
                    <a:pt x="3934" y="213"/>
                    <a:pt x="3986" y="283"/>
                    <a:pt x="4073" y="283"/>
                  </a:cubicBezTo>
                  <a:cubicBezTo>
                    <a:pt x="4266" y="300"/>
                    <a:pt x="4458" y="335"/>
                    <a:pt x="4650" y="370"/>
                  </a:cubicBezTo>
                  <a:cubicBezTo>
                    <a:pt x="4659" y="373"/>
                    <a:pt x="4669" y="374"/>
                    <a:pt x="4678" y="374"/>
                  </a:cubicBezTo>
                  <a:cubicBezTo>
                    <a:pt x="4741" y="374"/>
                    <a:pt x="4808" y="324"/>
                    <a:pt x="4808" y="248"/>
                  </a:cubicBezTo>
                  <a:cubicBezTo>
                    <a:pt x="4825" y="161"/>
                    <a:pt x="4773" y="91"/>
                    <a:pt x="4703" y="73"/>
                  </a:cubicBezTo>
                  <a:cubicBezTo>
                    <a:pt x="4493" y="38"/>
                    <a:pt x="4301" y="21"/>
                    <a:pt x="4091" y="3"/>
                  </a:cubicBezTo>
                  <a:cubicBezTo>
                    <a:pt x="4082" y="1"/>
                    <a:pt x="4073" y="1"/>
                    <a:pt x="4064" y="1"/>
                  </a:cubicBezTo>
                  <a:close/>
                  <a:moveTo>
                    <a:pt x="3182" y="21"/>
                  </a:moveTo>
                  <a:cubicBezTo>
                    <a:pt x="2972" y="38"/>
                    <a:pt x="2762" y="73"/>
                    <a:pt x="2570" y="126"/>
                  </a:cubicBezTo>
                  <a:cubicBezTo>
                    <a:pt x="2500" y="143"/>
                    <a:pt x="2448" y="230"/>
                    <a:pt x="2465" y="300"/>
                  </a:cubicBezTo>
                  <a:cubicBezTo>
                    <a:pt x="2480" y="361"/>
                    <a:pt x="2535" y="409"/>
                    <a:pt x="2606" y="409"/>
                  </a:cubicBezTo>
                  <a:cubicBezTo>
                    <a:pt x="2617" y="409"/>
                    <a:pt x="2628" y="408"/>
                    <a:pt x="2640" y="405"/>
                  </a:cubicBezTo>
                  <a:cubicBezTo>
                    <a:pt x="2815" y="370"/>
                    <a:pt x="3007" y="335"/>
                    <a:pt x="3199" y="318"/>
                  </a:cubicBezTo>
                  <a:cubicBezTo>
                    <a:pt x="3287" y="300"/>
                    <a:pt x="3339" y="230"/>
                    <a:pt x="3339" y="143"/>
                  </a:cubicBezTo>
                  <a:cubicBezTo>
                    <a:pt x="3322" y="73"/>
                    <a:pt x="3252" y="21"/>
                    <a:pt x="3182" y="21"/>
                  </a:cubicBezTo>
                  <a:close/>
                  <a:moveTo>
                    <a:pt x="5518" y="322"/>
                  </a:moveTo>
                  <a:cubicBezTo>
                    <a:pt x="5465" y="322"/>
                    <a:pt x="5415" y="354"/>
                    <a:pt x="5402" y="405"/>
                  </a:cubicBezTo>
                  <a:cubicBezTo>
                    <a:pt x="5367" y="493"/>
                    <a:pt x="5402" y="563"/>
                    <a:pt x="5472" y="598"/>
                  </a:cubicBezTo>
                  <a:cubicBezTo>
                    <a:pt x="5664" y="668"/>
                    <a:pt x="5839" y="755"/>
                    <a:pt x="6014" y="842"/>
                  </a:cubicBezTo>
                  <a:cubicBezTo>
                    <a:pt x="6033" y="852"/>
                    <a:pt x="6053" y="856"/>
                    <a:pt x="6072" y="856"/>
                  </a:cubicBezTo>
                  <a:cubicBezTo>
                    <a:pt x="6127" y="856"/>
                    <a:pt x="6181" y="824"/>
                    <a:pt x="6206" y="772"/>
                  </a:cubicBezTo>
                  <a:cubicBezTo>
                    <a:pt x="6241" y="702"/>
                    <a:pt x="6206" y="615"/>
                    <a:pt x="6136" y="580"/>
                  </a:cubicBezTo>
                  <a:cubicBezTo>
                    <a:pt x="5961" y="493"/>
                    <a:pt x="5769" y="405"/>
                    <a:pt x="5577" y="335"/>
                  </a:cubicBezTo>
                  <a:cubicBezTo>
                    <a:pt x="5558" y="326"/>
                    <a:pt x="5538" y="322"/>
                    <a:pt x="5518" y="322"/>
                  </a:cubicBezTo>
                  <a:close/>
                  <a:moveTo>
                    <a:pt x="1755" y="409"/>
                  </a:moveTo>
                  <a:cubicBezTo>
                    <a:pt x="1735" y="409"/>
                    <a:pt x="1715" y="413"/>
                    <a:pt x="1696" y="423"/>
                  </a:cubicBezTo>
                  <a:cubicBezTo>
                    <a:pt x="1504" y="510"/>
                    <a:pt x="1329" y="598"/>
                    <a:pt x="1154" y="720"/>
                  </a:cubicBezTo>
                  <a:cubicBezTo>
                    <a:pt x="1084" y="755"/>
                    <a:pt x="1067" y="842"/>
                    <a:pt x="1119" y="912"/>
                  </a:cubicBezTo>
                  <a:cubicBezTo>
                    <a:pt x="1142" y="959"/>
                    <a:pt x="1189" y="982"/>
                    <a:pt x="1238" y="982"/>
                  </a:cubicBezTo>
                  <a:cubicBezTo>
                    <a:pt x="1263" y="982"/>
                    <a:pt x="1288" y="976"/>
                    <a:pt x="1311" y="965"/>
                  </a:cubicBezTo>
                  <a:cubicBezTo>
                    <a:pt x="1469" y="860"/>
                    <a:pt x="1643" y="772"/>
                    <a:pt x="1818" y="685"/>
                  </a:cubicBezTo>
                  <a:cubicBezTo>
                    <a:pt x="1888" y="650"/>
                    <a:pt x="1923" y="563"/>
                    <a:pt x="1888" y="493"/>
                  </a:cubicBezTo>
                  <a:cubicBezTo>
                    <a:pt x="1863" y="442"/>
                    <a:pt x="1809" y="409"/>
                    <a:pt x="1755" y="409"/>
                  </a:cubicBezTo>
                  <a:close/>
                  <a:moveTo>
                    <a:pt x="6809" y="1067"/>
                  </a:moveTo>
                  <a:cubicBezTo>
                    <a:pt x="6767" y="1067"/>
                    <a:pt x="6724" y="1085"/>
                    <a:pt x="6696" y="1122"/>
                  </a:cubicBezTo>
                  <a:cubicBezTo>
                    <a:pt x="6643" y="1174"/>
                    <a:pt x="6661" y="1262"/>
                    <a:pt x="6713" y="1314"/>
                  </a:cubicBezTo>
                  <a:cubicBezTo>
                    <a:pt x="6783" y="1384"/>
                    <a:pt x="6853" y="1437"/>
                    <a:pt x="6923" y="1507"/>
                  </a:cubicBezTo>
                  <a:cubicBezTo>
                    <a:pt x="6949" y="1533"/>
                    <a:pt x="6984" y="1546"/>
                    <a:pt x="7021" y="1546"/>
                  </a:cubicBezTo>
                  <a:cubicBezTo>
                    <a:pt x="7058" y="1546"/>
                    <a:pt x="7098" y="1533"/>
                    <a:pt x="7133" y="1507"/>
                  </a:cubicBezTo>
                  <a:cubicBezTo>
                    <a:pt x="7185" y="1454"/>
                    <a:pt x="7185" y="1367"/>
                    <a:pt x="7133" y="1297"/>
                  </a:cubicBezTo>
                  <a:cubicBezTo>
                    <a:pt x="7063" y="1227"/>
                    <a:pt x="6975" y="1157"/>
                    <a:pt x="6905" y="1105"/>
                  </a:cubicBezTo>
                  <a:cubicBezTo>
                    <a:pt x="6881" y="1080"/>
                    <a:pt x="6845" y="1067"/>
                    <a:pt x="6809" y="1067"/>
                  </a:cubicBezTo>
                  <a:close/>
                  <a:moveTo>
                    <a:pt x="542" y="1258"/>
                  </a:moveTo>
                  <a:cubicBezTo>
                    <a:pt x="503" y="1258"/>
                    <a:pt x="463" y="1271"/>
                    <a:pt x="437" y="1297"/>
                  </a:cubicBezTo>
                  <a:cubicBezTo>
                    <a:pt x="297" y="1454"/>
                    <a:pt x="175" y="1612"/>
                    <a:pt x="53" y="1786"/>
                  </a:cubicBezTo>
                  <a:cubicBezTo>
                    <a:pt x="0" y="1839"/>
                    <a:pt x="18" y="1944"/>
                    <a:pt x="88" y="1979"/>
                  </a:cubicBezTo>
                  <a:cubicBezTo>
                    <a:pt x="115" y="1999"/>
                    <a:pt x="146" y="2009"/>
                    <a:pt x="174" y="2009"/>
                  </a:cubicBezTo>
                  <a:cubicBezTo>
                    <a:pt x="218" y="2009"/>
                    <a:pt x="259" y="1986"/>
                    <a:pt x="280" y="1944"/>
                  </a:cubicBezTo>
                  <a:cubicBezTo>
                    <a:pt x="402" y="1786"/>
                    <a:pt x="525" y="1646"/>
                    <a:pt x="647" y="1507"/>
                  </a:cubicBezTo>
                  <a:cubicBezTo>
                    <a:pt x="699" y="1437"/>
                    <a:pt x="699" y="1349"/>
                    <a:pt x="647" y="1297"/>
                  </a:cubicBezTo>
                  <a:cubicBezTo>
                    <a:pt x="621" y="1271"/>
                    <a:pt x="581" y="1258"/>
                    <a:pt x="542" y="1258"/>
                  </a:cubicBezTo>
                  <a:close/>
                </a:path>
              </a:pathLst>
            </a:custGeom>
            <a:solidFill>
              <a:srgbClr val="C5E9B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32"/>
            <p:cNvSpPr/>
            <p:nvPr/>
          </p:nvSpPr>
          <p:spPr>
            <a:xfrm>
              <a:off x="4637775" y="2064950"/>
              <a:ext cx="178325" cy="178775"/>
            </a:xfrm>
            <a:custGeom>
              <a:avLst/>
              <a:gdLst/>
              <a:ahLst/>
              <a:cxnLst/>
              <a:rect l="l" t="t" r="r" b="b"/>
              <a:pathLst>
                <a:path w="7133" h="7151" extrusionOk="0">
                  <a:moveTo>
                    <a:pt x="3566" y="298"/>
                  </a:moveTo>
                  <a:cubicBezTo>
                    <a:pt x="4475" y="298"/>
                    <a:pt x="5297" y="665"/>
                    <a:pt x="5891" y="1260"/>
                  </a:cubicBezTo>
                  <a:cubicBezTo>
                    <a:pt x="6486" y="1854"/>
                    <a:pt x="6853" y="2676"/>
                    <a:pt x="6853" y="3585"/>
                  </a:cubicBezTo>
                  <a:cubicBezTo>
                    <a:pt x="6853" y="4494"/>
                    <a:pt x="6486" y="5298"/>
                    <a:pt x="5891" y="5892"/>
                  </a:cubicBezTo>
                  <a:cubicBezTo>
                    <a:pt x="5297" y="6487"/>
                    <a:pt x="4475" y="6854"/>
                    <a:pt x="3566" y="6854"/>
                  </a:cubicBezTo>
                  <a:cubicBezTo>
                    <a:pt x="2657" y="6854"/>
                    <a:pt x="1836" y="6487"/>
                    <a:pt x="1241" y="5892"/>
                  </a:cubicBezTo>
                  <a:cubicBezTo>
                    <a:pt x="647" y="5298"/>
                    <a:pt x="280" y="4494"/>
                    <a:pt x="280" y="3585"/>
                  </a:cubicBezTo>
                  <a:cubicBezTo>
                    <a:pt x="280" y="2676"/>
                    <a:pt x="647" y="1854"/>
                    <a:pt x="1241" y="1260"/>
                  </a:cubicBezTo>
                  <a:cubicBezTo>
                    <a:pt x="1836" y="665"/>
                    <a:pt x="2657" y="298"/>
                    <a:pt x="3566" y="298"/>
                  </a:cubicBezTo>
                  <a:close/>
                  <a:moveTo>
                    <a:pt x="3566" y="1"/>
                  </a:moveTo>
                  <a:cubicBezTo>
                    <a:pt x="1591" y="1"/>
                    <a:pt x="0" y="1609"/>
                    <a:pt x="0" y="3585"/>
                  </a:cubicBezTo>
                  <a:cubicBezTo>
                    <a:pt x="0" y="5560"/>
                    <a:pt x="1591" y="7151"/>
                    <a:pt x="3566" y="7151"/>
                  </a:cubicBezTo>
                  <a:cubicBezTo>
                    <a:pt x="5542" y="7151"/>
                    <a:pt x="7133" y="5560"/>
                    <a:pt x="7133" y="3585"/>
                  </a:cubicBezTo>
                  <a:cubicBezTo>
                    <a:pt x="7133" y="1609"/>
                    <a:pt x="5542" y="1"/>
                    <a:pt x="3566" y="1"/>
                  </a:cubicBezTo>
                  <a:close/>
                </a:path>
              </a:pathLst>
            </a:custGeom>
            <a:solidFill>
              <a:srgbClr val="C5E9B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32"/>
            <p:cNvSpPr/>
            <p:nvPr/>
          </p:nvSpPr>
          <p:spPr>
            <a:xfrm>
              <a:off x="4636900" y="2149250"/>
              <a:ext cx="179650" cy="49475"/>
            </a:xfrm>
            <a:custGeom>
              <a:avLst/>
              <a:gdLst/>
              <a:ahLst/>
              <a:cxnLst/>
              <a:rect l="l" t="t" r="r" b="b"/>
              <a:pathLst>
                <a:path w="7186" h="1979" extrusionOk="0">
                  <a:moveTo>
                    <a:pt x="7012" y="0"/>
                  </a:moveTo>
                  <a:cubicBezTo>
                    <a:pt x="6972" y="0"/>
                    <a:pt x="6933" y="18"/>
                    <a:pt x="6905" y="55"/>
                  </a:cubicBezTo>
                  <a:cubicBezTo>
                    <a:pt x="6154" y="1034"/>
                    <a:pt x="4912" y="1559"/>
                    <a:pt x="3671" y="1664"/>
                  </a:cubicBezTo>
                  <a:cubicBezTo>
                    <a:pt x="3566" y="1681"/>
                    <a:pt x="3444" y="1681"/>
                    <a:pt x="3322" y="1681"/>
                  </a:cubicBezTo>
                  <a:cubicBezTo>
                    <a:pt x="2203" y="1681"/>
                    <a:pt x="1084" y="1244"/>
                    <a:pt x="262" y="492"/>
                  </a:cubicBezTo>
                  <a:cubicBezTo>
                    <a:pt x="238" y="468"/>
                    <a:pt x="206" y="455"/>
                    <a:pt x="174" y="455"/>
                  </a:cubicBezTo>
                  <a:cubicBezTo>
                    <a:pt x="136" y="455"/>
                    <a:pt x="98" y="472"/>
                    <a:pt x="70" y="510"/>
                  </a:cubicBezTo>
                  <a:cubicBezTo>
                    <a:pt x="0" y="562"/>
                    <a:pt x="18" y="650"/>
                    <a:pt x="70" y="702"/>
                  </a:cubicBezTo>
                  <a:cubicBezTo>
                    <a:pt x="944" y="1524"/>
                    <a:pt x="2133" y="1978"/>
                    <a:pt x="3322" y="1978"/>
                  </a:cubicBezTo>
                  <a:cubicBezTo>
                    <a:pt x="3444" y="1978"/>
                    <a:pt x="3584" y="1961"/>
                    <a:pt x="3706" y="1961"/>
                  </a:cubicBezTo>
                  <a:cubicBezTo>
                    <a:pt x="5000" y="1838"/>
                    <a:pt x="6328" y="1279"/>
                    <a:pt x="7133" y="230"/>
                  </a:cubicBezTo>
                  <a:cubicBezTo>
                    <a:pt x="7185" y="178"/>
                    <a:pt x="7185" y="73"/>
                    <a:pt x="7115" y="38"/>
                  </a:cubicBezTo>
                  <a:cubicBezTo>
                    <a:pt x="7083" y="14"/>
                    <a:pt x="7046" y="0"/>
                    <a:pt x="7012" y="0"/>
                  </a:cubicBezTo>
                  <a:close/>
                </a:path>
              </a:pathLst>
            </a:custGeom>
            <a:solidFill>
              <a:srgbClr val="C5E9B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2" name="Google Shape;782;p32"/>
          <p:cNvGrpSpPr/>
          <p:nvPr/>
        </p:nvGrpSpPr>
        <p:grpSpPr>
          <a:xfrm rot="1867181">
            <a:off x="1689485" y="-88212"/>
            <a:ext cx="624922" cy="845786"/>
            <a:chOff x="5408700" y="2855000"/>
            <a:chExt cx="121525" cy="164475"/>
          </a:xfrm>
        </p:grpSpPr>
        <p:sp>
          <p:nvSpPr>
            <p:cNvPr id="783" name="Google Shape;783;p32"/>
            <p:cNvSpPr/>
            <p:nvPr/>
          </p:nvSpPr>
          <p:spPr>
            <a:xfrm>
              <a:off x="5408700" y="2970925"/>
              <a:ext cx="115400" cy="18975"/>
            </a:xfrm>
            <a:custGeom>
              <a:avLst/>
              <a:gdLst/>
              <a:ahLst/>
              <a:cxnLst/>
              <a:rect l="l" t="t" r="r" b="b"/>
              <a:pathLst>
                <a:path w="4616" h="759" extrusionOk="0">
                  <a:moveTo>
                    <a:pt x="2063" y="1"/>
                  </a:moveTo>
                  <a:cubicBezTo>
                    <a:pt x="1941" y="1"/>
                    <a:pt x="1836" y="18"/>
                    <a:pt x="1731" y="18"/>
                  </a:cubicBezTo>
                  <a:cubicBezTo>
                    <a:pt x="1644" y="36"/>
                    <a:pt x="1591" y="106"/>
                    <a:pt x="1591" y="176"/>
                  </a:cubicBezTo>
                  <a:cubicBezTo>
                    <a:pt x="1609" y="263"/>
                    <a:pt x="1678" y="315"/>
                    <a:pt x="1748" y="315"/>
                  </a:cubicBezTo>
                  <a:cubicBezTo>
                    <a:pt x="1853" y="298"/>
                    <a:pt x="1958" y="298"/>
                    <a:pt x="2063" y="298"/>
                  </a:cubicBezTo>
                  <a:cubicBezTo>
                    <a:pt x="2150" y="298"/>
                    <a:pt x="2203" y="228"/>
                    <a:pt x="2203" y="141"/>
                  </a:cubicBezTo>
                  <a:cubicBezTo>
                    <a:pt x="2203" y="71"/>
                    <a:pt x="2133" y="1"/>
                    <a:pt x="2063" y="1"/>
                  </a:cubicBezTo>
                  <a:close/>
                  <a:moveTo>
                    <a:pt x="2553" y="1"/>
                  </a:moveTo>
                  <a:cubicBezTo>
                    <a:pt x="2483" y="1"/>
                    <a:pt x="2413" y="71"/>
                    <a:pt x="2413" y="141"/>
                  </a:cubicBezTo>
                  <a:cubicBezTo>
                    <a:pt x="2395" y="228"/>
                    <a:pt x="2465" y="298"/>
                    <a:pt x="2535" y="298"/>
                  </a:cubicBezTo>
                  <a:cubicBezTo>
                    <a:pt x="2640" y="298"/>
                    <a:pt x="2762" y="315"/>
                    <a:pt x="2867" y="333"/>
                  </a:cubicBezTo>
                  <a:cubicBezTo>
                    <a:pt x="2937" y="333"/>
                    <a:pt x="3007" y="280"/>
                    <a:pt x="3025" y="193"/>
                  </a:cubicBezTo>
                  <a:cubicBezTo>
                    <a:pt x="3025" y="123"/>
                    <a:pt x="2972" y="53"/>
                    <a:pt x="2885" y="36"/>
                  </a:cubicBezTo>
                  <a:cubicBezTo>
                    <a:pt x="2780" y="18"/>
                    <a:pt x="2675" y="18"/>
                    <a:pt x="2553" y="1"/>
                  </a:cubicBezTo>
                  <a:close/>
                  <a:moveTo>
                    <a:pt x="1224" y="88"/>
                  </a:moveTo>
                  <a:cubicBezTo>
                    <a:pt x="1119" y="123"/>
                    <a:pt x="1014" y="141"/>
                    <a:pt x="892" y="176"/>
                  </a:cubicBezTo>
                  <a:cubicBezTo>
                    <a:pt x="822" y="193"/>
                    <a:pt x="769" y="263"/>
                    <a:pt x="787" y="350"/>
                  </a:cubicBezTo>
                  <a:cubicBezTo>
                    <a:pt x="817" y="411"/>
                    <a:pt x="874" y="459"/>
                    <a:pt x="946" y="459"/>
                  </a:cubicBezTo>
                  <a:cubicBezTo>
                    <a:pt x="957" y="459"/>
                    <a:pt x="968" y="458"/>
                    <a:pt x="979" y="455"/>
                  </a:cubicBezTo>
                  <a:cubicBezTo>
                    <a:pt x="1067" y="420"/>
                    <a:pt x="1172" y="403"/>
                    <a:pt x="1276" y="385"/>
                  </a:cubicBezTo>
                  <a:cubicBezTo>
                    <a:pt x="1364" y="368"/>
                    <a:pt x="1416" y="298"/>
                    <a:pt x="1399" y="210"/>
                  </a:cubicBezTo>
                  <a:cubicBezTo>
                    <a:pt x="1381" y="141"/>
                    <a:pt x="1311" y="88"/>
                    <a:pt x="1224" y="88"/>
                  </a:cubicBezTo>
                  <a:close/>
                  <a:moveTo>
                    <a:pt x="3358" y="120"/>
                  </a:moveTo>
                  <a:cubicBezTo>
                    <a:pt x="3287" y="120"/>
                    <a:pt x="3232" y="167"/>
                    <a:pt x="3217" y="228"/>
                  </a:cubicBezTo>
                  <a:cubicBezTo>
                    <a:pt x="3199" y="315"/>
                    <a:pt x="3252" y="385"/>
                    <a:pt x="3322" y="403"/>
                  </a:cubicBezTo>
                  <a:cubicBezTo>
                    <a:pt x="3427" y="420"/>
                    <a:pt x="3532" y="455"/>
                    <a:pt x="3636" y="473"/>
                  </a:cubicBezTo>
                  <a:cubicBezTo>
                    <a:pt x="3651" y="480"/>
                    <a:pt x="3667" y="484"/>
                    <a:pt x="3683" y="484"/>
                  </a:cubicBezTo>
                  <a:cubicBezTo>
                    <a:pt x="3740" y="484"/>
                    <a:pt x="3797" y="437"/>
                    <a:pt x="3811" y="368"/>
                  </a:cubicBezTo>
                  <a:cubicBezTo>
                    <a:pt x="3829" y="298"/>
                    <a:pt x="3794" y="210"/>
                    <a:pt x="3706" y="193"/>
                  </a:cubicBezTo>
                  <a:cubicBezTo>
                    <a:pt x="3601" y="176"/>
                    <a:pt x="3497" y="141"/>
                    <a:pt x="3392" y="123"/>
                  </a:cubicBezTo>
                  <a:cubicBezTo>
                    <a:pt x="3380" y="121"/>
                    <a:pt x="3369" y="120"/>
                    <a:pt x="3358" y="120"/>
                  </a:cubicBezTo>
                  <a:close/>
                  <a:moveTo>
                    <a:pt x="457" y="311"/>
                  </a:moveTo>
                  <a:cubicBezTo>
                    <a:pt x="444" y="311"/>
                    <a:pt x="432" y="312"/>
                    <a:pt x="420" y="315"/>
                  </a:cubicBezTo>
                  <a:cubicBezTo>
                    <a:pt x="315" y="368"/>
                    <a:pt x="210" y="403"/>
                    <a:pt x="105" y="455"/>
                  </a:cubicBezTo>
                  <a:cubicBezTo>
                    <a:pt x="35" y="490"/>
                    <a:pt x="0" y="578"/>
                    <a:pt x="35" y="648"/>
                  </a:cubicBezTo>
                  <a:cubicBezTo>
                    <a:pt x="61" y="699"/>
                    <a:pt x="115" y="731"/>
                    <a:pt x="169" y="731"/>
                  </a:cubicBezTo>
                  <a:cubicBezTo>
                    <a:pt x="189" y="731"/>
                    <a:pt x="209" y="727"/>
                    <a:pt x="228" y="717"/>
                  </a:cubicBezTo>
                  <a:cubicBezTo>
                    <a:pt x="332" y="665"/>
                    <a:pt x="420" y="630"/>
                    <a:pt x="525" y="595"/>
                  </a:cubicBezTo>
                  <a:cubicBezTo>
                    <a:pt x="595" y="560"/>
                    <a:pt x="630" y="490"/>
                    <a:pt x="612" y="403"/>
                  </a:cubicBezTo>
                  <a:cubicBezTo>
                    <a:pt x="583" y="345"/>
                    <a:pt x="518" y="311"/>
                    <a:pt x="457" y="311"/>
                  </a:cubicBezTo>
                  <a:close/>
                  <a:moveTo>
                    <a:pt x="4141" y="339"/>
                  </a:moveTo>
                  <a:cubicBezTo>
                    <a:pt x="4079" y="339"/>
                    <a:pt x="4031" y="383"/>
                    <a:pt x="4004" y="438"/>
                  </a:cubicBezTo>
                  <a:cubicBezTo>
                    <a:pt x="3969" y="508"/>
                    <a:pt x="4021" y="595"/>
                    <a:pt x="4091" y="630"/>
                  </a:cubicBezTo>
                  <a:cubicBezTo>
                    <a:pt x="4196" y="665"/>
                    <a:pt x="4283" y="700"/>
                    <a:pt x="4388" y="752"/>
                  </a:cubicBezTo>
                  <a:cubicBezTo>
                    <a:pt x="4404" y="756"/>
                    <a:pt x="4420" y="758"/>
                    <a:pt x="4437" y="758"/>
                  </a:cubicBezTo>
                  <a:cubicBezTo>
                    <a:pt x="4495" y="758"/>
                    <a:pt x="4553" y="733"/>
                    <a:pt x="4580" y="665"/>
                  </a:cubicBezTo>
                  <a:cubicBezTo>
                    <a:pt x="4615" y="595"/>
                    <a:pt x="4580" y="508"/>
                    <a:pt x="4510" y="473"/>
                  </a:cubicBezTo>
                  <a:cubicBezTo>
                    <a:pt x="4406" y="438"/>
                    <a:pt x="4301" y="385"/>
                    <a:pt x="4196" y="350"/>
                  </a:cubicBezTo>
                  <a:cubicBezTo>
                    <a:pt x="4177" y="343"/>
                    <a:pt x="4158" y="339"/>
                    <a:pt x="4141" y="339"/>
                  </a:cubicBezTo>
                  <a:close/>
                </a:path>
              </a:pathLst>
            </a:custGeom>
            <a:solidFill>
              <a:srgbClr val="C5E9B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32"/>
            <p:cNvSpPr/>
            <p:nvPr/>
          </p:nvSpPr>
          <p:spPr>
            <a:xfrm>
              <a:off x="5409125" y="2855000"/>
              <a:ext cx="121100" cy="164475"/>
            </a:xfrm>
            <a:custGeom>
              <a:avLst/>
              <a:gdLst/>
              <a:ahLst/>
              <a:cxnLst/>
              <a:rect l="l" t="t" r="r" b="b"/>
              <a:pathLst>
                <a:path w="4844" h="6579" extrusionOk="0">
                  <a:moveTo>
                    <a:pt x="1949" y="526"/>
                  </a:moveTo>
                  <a:lnTo>
                    <a:pt x="4519" y="5358"/>
                  </a:lnTo>
                  <a:lnTo>
                    <a:pt x="4519" y="5358"/>
                  </a:lnTo>
                  <a:cubicBezTo>
                    <a:pt x="4010" y="5942"/>
                    <a:pt x="3238" y="6281"/>
                    <a:pt x="2466" y="6281"/>
                  </a:cubicBezTo>
                  <a:lnTo>
                    <a:pt x="2378" y="6281"/>
                  </a:lnTo>
                  <a:cubicBezTo>
                    <a:pt x="1580" y="6264"/>
                    <a:pt x="797" y="5834"/>
                    <a:pt x="305" y="5200"/>
                  </a:cubicBezTo>
                  <a:lnTo>
                    <a:pt x="305" y="5200"/>
                  </a:lnTo>
                  <a:cubicBezTo>
                    <a:pt x="883" y="3591"/>
                    <a:pt x="1418" y="2056"/>
                    <a:pt x="1949" y="526"/>
                  </a:cubicBezTo>
                  <a:close/>
                  <a:moveTo>
                    <a:pt x="1934" y="1"/>
                  </a:moveTo>
                  <a:cubicBezTo>
                    <a:pt x="1925" y="1"/>
                    <a:pt x="1916" y="2"/>
                    <a:pt x="1906" y="5"/>
                  </a:cubicBezTo>
                  <a:cubicBezTo>
                    <a:pt x="1854" y="5"/>
                    <a:pt x="1801" y="40"/>
                    <a:pt x="1784" y="93"/>
                  </a:cubicBezTo>
                  <a:cubicBezTo>
                    <a:pt x="1207" y="1753"/>
                    <a:pt x="630" y="3414"/>
                    <a:pt x="18" y="5180"/>
                  </a:cubicBezTo>
                  <a:cubicBezTo>
                    <a:pt x="1" y="5215"/>
                    <a:pt x="1" y="5267"/>
                    <a:pt x="36" y="5302"/>
                  </a:cubicBezTo>
                  <a:cubicBezTo>
                    <a:pt x="560" y="6054"/>
                    <a:pt x="1452" y="6543"/>
                    <a:pt x="2378" y="6578"/>
                  </a:cubicBezTo>
                  <a:lnTo>
                    <a:pt x="2466" y="6578"/>
                  </a:lnTo>
                  <a:cubicBezTo>
                    <a:pt x="3357" y="6578"/>
                    <a:pt x="4249" y="6159"/>
                    <a:pt x="4808" y="5459"/>
                  </a:cubicBezTo>
                  <a:cubicBezTo>
                    <a:pt x="4843" y="5424"/>
                    <a:pt x="4843" y="5354"/>
                    <a:pt x="4808" y="5302"/>
                  </a:cubicBezTo>
                  <a:lnTo>
                    <a:pt x="2046" y="75"/>
                  </a:lnTo>
                  <a:cubicBezTo>
                    <a:pt x="2017" y="32"/>
                    <a:pt x="1977" y="1"/>
                    <a:pt x="1934" y="1"/>
                  </a:cubicBezTo>
                  <a:close/>
                </a:path>
              </a:pathLst>
            </a:custGeom>
            <a:solidFill>
              <a:srgbClr val="C5E9B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5" name="Google Shape;785;p32"/>
          <p:cNvGrpSpPr/>
          <p:nvPr/>
        </p:nvGrpSpPr>
        <p:grpSpPr>
          <a:xfrm rot="10800000">
            <a:off x="7491926" y="3873153"/>
            <a:ext cx="1032560" cy="1103691"/>
            <a:chOff x="319900" y="315700"/>
            <a:chExt cx="342123" cy="365691"/>
          </a:xfrm>
        </p:grpSpPr>
        <p:sp>
          <p:nvSpPr>
            <p:cNvPr id="786" name="Google Shape;786;p32"/>
            <p:cNvSpPr/>
            <p:nvPr/>
          </p:nvSpPr>
          <p:spPr>
            <a:xfrm>
              <a:off x="382769" y="392213"/>
              <a:ext cx="92158" cy="289177"/>
            </a:xfrm>
            <a:custGeom>
              <a:avLst/>
              <a:gdLst/>
              <a:ahLst/>
              <a:cxnLst/>
              <a:rect l="l" t="t" r="r" b="b"/>
              <a:pathLst>
                <a:path w="2256" h="7079" extrusionOk="0">
                  <a:moveTo>
                    <a:pt x="674" y="0"/>
                  </a:moveTo>
                  <a:cubicBezTo>
                    <a:pt x="660" y="0"/>
                    <a:pt x="645" y="2"/>
                    <a:pt x="630" y="5"/>
                  </a:cubicBezTo>
                  <a:cubicBezTo>
                    <a:pt x="560" y="22"/>
                    <a:pt x="525" y="109"/>
                    <a:pt x="542" y="179"/>
                  </a:cubicBezTo>
                  <a:lnTo>
                    <a:pt x="699" y="739"/>
                  </a:lnTo>
                  <a:cubicBezTo>
                    <a:pt x="727" y="793"/>
                    <a:pt x="775" y="837"/>
                    <a:pt x="837" y="837"/>
                  </a:cubicBezTo>
                  <a:cubicBezTo>
                    <a:pt x="854" y="837"/>
                    <a:pt x="873" y="834"/>
                    <a:pt x="892" y="826"/>
                  </a:cubicBezTo>
                  <a:cubicBezTo>
                    <a:pt x="962" y="809"/>
                    <a:pt x="1014" y="721"/>
                    <a:pt x="979" y="651"/>
                  </a:cubicBezTo>
                  <a:lnTo>
                    <a:pt x="822" y="92"/>
                  </a:lnTo>
                  <a:cubicBezTo>
                    <a:pt x="807" y="34"/>
                    <a:pt x="745" y="0"/>
                    <a:pt x="674" y="0"/>
                  </a:cubicBezTo>
                  <a:close/>
                  <a:moveTo>
                    <a:pt x="1083" y="1365"/>
                  </a:moveTo>
                  <a:cubicBezTo>
                    <a:pt x="1072" y="1365"/>
                    <a:pt x="1061" y="1366"/>
                    <a:pt x="1049" y="1368"/>
                  </a:cubicBezTo>
                  <a:cubicBezTo>
                    <a:pt x="979" y="1403"/>
                    <a:pt x="927" y="1473"/>
                    <a:pt x="962" y="1560"/>
                  </a:cubicBezTo>
                  <a:lnTo>
                    <a:pt x="1119" y="2102"/>
                  </a:lnTo>
                  <a:cubicBezTo>
                    <a:pt x="1148" y="2175"/>
                    <a:pt x="1202" y="2212"/>
                    <a:pt x="1269" y="2212"/>
                  </a:cubicBezTo>
                  <a:cubicBezTo>
                    <a:pt x="1283" y="2212"/>
                    <a:pt x="1297" y="2210"/>
                    <a:pt x="1311" y="2207"/>
                  </a:cubicBezTo>
                  <a:cubicBezTo>
                    <a:pt x="1381" y="2172"/>
                    <a:pt x="1434" y="2102"/>
                    <a:pt x="1399" y="2015"/>
                  </a:cubicBezTo>
                  <a:lnTo>
                    <a:pt x="1241" y="1473"/>
                  </a:lnTo>
                  <a:cubicBezTo>
                    <a:pt x="1211" y="1412"/>
                    <a:pt x="1154" y="1365"/>
                    <a:pt x="1083" y="1365"/>
                  </a:cubicBezTo>
                  <a:close/>
                  <a:moveTo>
                    <a:pt x="1511" y="2745"/>
                  </a:moveTo>
                  <a:cubicBezTo>
                    <a:pt x="1497" y="2745"/>
                    <a:pt x="1483" y="2746"/>
                    <a:pt x="1469" y="2749"/>
                  </a:cubicBezTo>
                  <a:cubicBezTo>
                    <a:pt x="1399" y="2767"/>
                    <a:pt x="1346" y="2854"/>
                    <a:pt x="1381" y="2924"/>
                  </a:cubicBezTo>
                  <a:lnTo>
                    <a:pt x="1539" y="3483"/>
                  </a:lnTo>
                  <a:cubicBezTo>
                    <a:pt x="1566" y="3538"/>
                    <a:pt x="1614" y="3582"/>
                    <a:pt x="1676" y="3582"/>
                  </a:cubicBezTo>
                  <a:cubicBezTo>
                    <a:pt x="1693" y="3582"/>
                    <a:pt x="1712" y="3578"/>
                    <a:pt x="1731" y="3571"/>
                  </a:cubicBezTo>
                  <a:cubicBezTo>
                    <a:pt x="1801" y="3553"/>
                    <a:pt x="1853" y="3466"/>
                    <a:pt x="1818" y="3396"/>
                  </a:cubicBezTo>
                  <a:lnTo>
                    <a:pt x="1661" y="2854"/>
                  </a:lnTo>
                  <a:cubicBezTo>
                    <a:pt x="1632" y="2781"/>
                    <a:pt x="1578" y="2745"/>
                    <a:pt x="1511" y="2745"/>
                  </a:cubicBezTo>
                  <a:close/>
                  <a:moveTo>
                    <a:pt x="1943" y="4119"/>
                  </a:moveTo>
                  <a:cubicBezTo>
                    <a:pt x="1926" y="4119"/>
                    <a:pt x="1907" y="4123"/>
                    <a:pt x="1888" y="4130"/>
                  </a:cubicBezTo>
                  <a:cubicBezTo>
                    <a:pt x="1818" y="4148"/>
                    <a:pt x="1766" y="4235"/>
                    <a:pt x="1801" y="4305"/>
                  </a:cubicBezTo>
                  <a:lnTo>
                    <a:pt x="1947" y="4809"/>
                  </a:lnTo>
                  <a:lnTo>
                    <a:pt x="1947" y="4809"/>
                  </a:lnTo>
                  <a:cubicBezTo>
                    <a:pt x="1946" y="4849"/>
                    <a:pt x="1965" y="4888"/>
                    <a:pt x="1993" y="4917"/>
                  </a:cubicBezTo>
                  <a:cubicBezTo>
                    <a:pt x="2019" y="4943"/>
                    <a:pt x="2059" y="4956"/>
                    <a:pt x="2098" y="4956"/>
                  </a:cubicBezTo>
                  <a:cubicBezTo>
                    <a:pt x="2137" y="4956"/>
                    <a:pt x="2177" y="4943"/>
                    <a:pt x="2203" y="4917"/>
                  </a:cubicBezTo>
                  <a:lnTo>
                    <a:pt x="2203" y="4899"/>
                  </a:lnTo>
                  <a:cubicBezTo>
                    <a:pt x="2238" y="4864"/>
                    <a:pt x="2255" y="4812"/>
                    <a:pt x="2238" y="4760"/>
                  </a:cubicBezTo>
                  <a:lnTo>
                    <a:pt x="2080" y="4218"/>
                  </a:lnTo>
                  <a:cubicBezTo>
                    <a:pt x="2053" y="4163"/>
                    <a:pt x="2005" y="4119"/>
                    <a:pt x="1943" y="4119"/>
                  </a:cubicBezTo>
                  <a:close/>
                  <a:moveTo>
                    <a:pt x="1512" y="5299"/>
                  </a:moveTo>
                  <a:cubicBezTo>
                    <a:pt x="1470" y="5299"/>
                    <a:pt x="1427" y="5316"/>
                    <a:pt x="1399" y="5354"/>
                  </a:cubicBezTo>
                  <a:lnTo>
                    <a:pt x="1014" y="5773"/>
                  </a:lnTo>
                  <a:cubicBezTo>
                    <a:pt x="962" y="5826"/>
                    <a:pt x="962" y="5931"/>
                    <a:pt x="1032" y="5983"/>
                  </a:cubicBezTo>
                  <a:cubicBezTo>
                    <a:pt x="1056" y="6008"/>
                    <a:pt x="1088" y="6021"/>
                    <a:pt x="1120" y="6021"/>
                  </a:cubicBezTo>
                  <a:cubicBezTo>
                    <a:pt x="1158" y="6021"/>
                    <a:pt x="1196" y="6003"/>
                    <a:pt x="1224" y="5966"/>
                  </a:cubicBezTo>
                  <a:lnTo>
                    <a:pt x="1626" y="5546"/>
                  </a:lnTo>
                  <a:cubicBezTo>
                    <a:pt x="1678" y="5494"/>
                    <a:pt x="1661" y="5389"/>
                    <a:pt x="1609" y="5336"/>
                  </a:cubicBezTo>
                  <a:cubicBezTo>
                    <a:pt x="1584" y="5312"/>
                    <a:pt x="1549" y="5299"/>
                    <a:pt x="1512" y="5299"/>
                  </a:cubicBezTo>
                  <a:close/>
                  <a:moveTo>
                    <a:pt x="536" y="6363"/>
                  </a:moveTo>
                  <a:cubicBezTo>
                    <a:pt x="498" y="6363"/>
                    <a:pt x="463" y="6377"/>
                    <a:pt x="437" y="6403"/>
                  </a:cubicBezTo>
                  <a:lnTo>
                    <a:pt x="53" y="6840"/>
                  </a:lnTo>
                  <a:cubicBezTo>
                    <a:pt x="0" y="6892"/>
                    <a:pt x="0" y="6980"/>
                    <a:pt x="53" y="7032"/>
                  </a:cubicBezTo>
                  <a:cubicBezTo>
                    <a:pt x="85" y="7065"/>
                    <a:pt x="121" y="7078"/>
                    <a:pt x="156" y="7078"/>
                  </a:cubicBezTo>
                  <a:cubicBezTo>
                    <a:pt x="196" y="7078"/>
                    <a:pt x="234" y="7060"/>
                    <a:pt x="262" y="7032"/>
                  </a:cubicBezTo>
                  <a:lnTo>
                    <a:pt x="647" y="6613"/>
                  </a:lnTo>
                  <a:cubicBezTo>
                    <a:pt x="699" y="6543"/>
                    <a:pt x="699" y="6455"/>
                    <a:pt x="647" y="6403"/>
                  </a:cubicBezTo>
                  <a:cubicBezTo>
                    <a:pt x="612" y="6377"/>
                    <a:pt x="573" y="6363"/>
                    <a:pt x="536" y="636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32"/>
            <p:cNvSpPr/>
            <p:nvPr/>
          </p:nvSpPr>
          <p:spPr>
            <a:xfrm>
              <a:off x="462020" y="523344"/>
              <a:ext cx="200002" cy="71324"/>
            </a:xfrm>
            <a:custGeom>
              <a:avLst/>
              <a:gdLst/>
              <a:ahLst/>
              <a:cxnLst/>
              <a:rect l="l" t="t" r="r" b="b"/>
              <a:pathLst>
                <a:path w="4896" h="1746" extrusionOk="0">
                  <a:moveTo>
                    <a:pt x="4751" y="0"/>
                  </a:moveTo>
                  <a:cubicBezTo>
                    <a:pt x="4735" y="0"/>
                    <a:pt x="4718" y="3"/>
                    <a:pt x="4703" y="11"/>
                  </a:cubicBezTo>
                  <a:lnTo>
                    <a:pt x="4144" y="186"/>
                  </a:lnTo>
                  <a:cubicBezTo>
                    <a:pt x="4074" y="203"/>
                    <a:pt x="4021" y="291"/>
                    <a:pt x="4056" y="361"/>
                  </a:cubicBezTo>
                  <a:cubicBezTo>
                    <a:pt x="4072" y="422"/>
                    <a:pt x="4139" y="469"/>
                    <a:pt x="4203" y="469"/>
                  </a:cubicBezTo>
                  <a:cubicBezTo>
                    <a:pt x="4212" y="469"/>
                    <a:pt x="4222" y="468"/>
                    <a:pt x="4231" y="466"/>
                  </a:cubicBezTo>
                  <a:lnTo>
                    <a:pt x="4791" y="291"/>
                  </a:lnTo>
                  <a:cubicBezTo>
                    <a:pt x="4860" y="256"/>
                    <a:pt x="4895" y="186"/>
                    <a:pt x="4878" y="99"/>
                  </a:cubicBezTo>
                  <a:cubicBezTo>
                    <a:pt x="4864" y="44"/>
                    <a:pt x="4808" y="0"/>
                    <a:pt x="4751" y="0"/>
                  </a:cubicBezTo>
                  <a:close/>
                  <a:moveTo>
                    <a:pt x="3356" y="427"/>
                  </a:moveTo>
                  <a:cubicBezTo>
                    <a:pt x="3345" y="427"/>
                    <a:pt x="3334" y="428"/>
                    <a:pt x="3322" y="431"/>
                  </a:cubicBezTo>
                  <a:lnTo>
                    <a:pt x="2780" y="606"/>
                  </a:lnTo>
                  <a:cubicBezTo>
                    <a:pt x="2710" y="640"/>
                    <a:pt x="2658" y="710"/>
                    <a:pt x="2693" y="798"/>
                  </a:cubicBezTo>
                  <a:cubicBezTo>
                    <a:pt x="2706" y="852"/>
                    <a:pt x="2763" y="896"/>
                    <a:pt x="2820" y="896"/>
                  </a:cubicBezTo>
                  <a:cubicBezTo>
                    <a:pt x="2836" y="896"/>
                    <a:pt x="2852" y="893"/>
                    <a:pt x="2868" y="885"/>
                  </a:cubicBezTo>
                  <a:lnTo>
                    <a:pt x="3410" y="710"/>
                  </a:lnTo>
                  <a:cubicBezTo>
                    <a:pt x="3497" y="693"/>
                    <a:pt x="3532" y="606"/>
                    <a:pt x="3514" y="536"/>
                  </a:cubicBezTo>
                  <a:cubicBezTo>
                    <a:pt x="3484" y="475"/>
                    <a:pt x="3427" y="427"/>
                    <a:pt x="3356" y="427"/>
                  </a:cubicBezTo>
                  <a:close/>
                  <a:moveTo>
                    <a:pt x="1995" y="863"/>
                  </a:moveTo>
                  <a:cubicBezTo>
                    <a:pt x="1982" y="863"/>
                    <a:pt x="1970" y="865"/>
                    <a:pt x="1959" y="868"/>
                  </a:cubicBezTo>
                  <a:lnTo>
                    <a:pt x="1417" y="1043"/>
                  </a:lnTo>
                  <a:cubicBezTo>
                    <a:pt x="1329" y="1078"/>
                    <a:pt x="1294" y="1147"/>
                    <a:pt x="1312" y="1235"/>
                  </a:cubicBezTo>
                  <a:cubicBezTo>
                    <a:pt x="1341" y="1293"/>
                    <a:pt x="1394" y="1327"/>
                    <a:pt x="1461" y="1327"/>
                  </a:cubicBezTo>
                  <a:cubicBezTo>
                    <a:pt x="1475" y="1327"/>
                    <a:pt x="1489" y="1325"/>
                    <a:pt x="1504" y="1322"/>
                  </a:cubicBezTo>
                  <a:lnTo>
                    <a:pt x="2046" y="1147"/>
                  </a:lnTo>
                  <a:cubicBezTo>
                    <a:pt x="2116" y="1130"/>
                    <a:pt x="2168" y="1043"/>
                    <a:pt x="2133" y="973"/>
                  </a:cubicBezTo>
                  <a:cubicBezTo>
                    <a:pt x="2119" y="900"/>
                    <a:pt x="2056" y="863"/>
                    <a:pt x="1995" y="863"/>
                  </a:cubicBezTo>
                  <a:close/>
                  <a:moveTo>
                    <a:pt x="632" y="1300"/>
                  </a:moveTo>
                  <a:cubicBezTo>
                    <a:pt x="620" y="1300"/>
                    <a:pt x="607" y="1302"/>
                    <a:pt x="595" y="1305"/>
                  </a:cubicBezTo>
                  <a:lnTo>
                    <a:pt x="106" y="1462"/>
                  </a:lnTo>
                  <a:cubicBezTo>
                    <a:pt x="36" y="1480"/>
                    <a:pt x="1" y="1567"/>
                    <a:pt x="18" y="1637"/>
                  </a:cubicBezTo>
                  <a:cubicBezTo>
                    <a:pt x="33" y="1698"/>
                    <a:pt x="101" y="1745"/>
                    <a:pt x="176" y="1745"/>
                  </a:cubicBezTo>
                  <a:cubicBezTo>
                    <a:pt x="187" y="1745"/>
                    <a:pt x="199" y="1744"/>
                    <a:pt x="210" y="1742"/>
                  </a:cubicBezTo>
                  <a:lnTo>
                    <a:pt x="682" y="1584"/>
                  </a:lnTo>
                  <a:cubicBezTo>
                    <a:pt x="752" y="1567"/>
                    <a:pt x="787" y="1480"/>
                    <a:pt x="770" y="1392"/>
                  </a:cubicBezTo>
                  <a:cubicBezTo>
                    <a:pt x="755" y="1334"/>
                    <a:pt x="693" y="1300"/>
                    <a:pt x="632" y="130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2"/>
            <p:cNvSpPr/>
            <p:nvPr/>
          </p:nvSpPr>
          <p:spPr>
            <a:xfrm>
              <a:off x="319900" y="397361"/>
              <a:ext cx="283540" cy="284030"/>
            </a:xfrm>
            <a:custGeom>
              <a:avLst/>
              <a:gdLst/>
              <a:ahLst/>
              <a:cxnLst/>
              <a:rect l="l" t="t" r="r" b="b"/>
              <a:pathLst>
                <a:path w="6941" h="6953" extrusionOk="0">
                  <a:moveTo>
                    <a:pt x="5298" y="333"/>
                  </a:moveTo>
                  <a:lnTo>
                    <a:pt x="6609" y="5280"/>
                  </a:lnTo>
                  <a:lnTo>
                    <a:pt x="1801" y="6626"/>
                  </a:lnTo>
                  <a:lnTo>
                    <a:pt x="327" y="1848"/>
                  </a:lnTo>
                  <a:lnTo>
                    <a:pt x="327" y="1848"/>
                  </a:lnTo>
                  <a:lnTo>
                    <a:pt x="5298" y="333"/>
                  </a:lnTo>
                  <a:close/>
                  <a:moveTo>
                    <a:pt x="5368" y="1"/>
                  </a:moveTo>
                  <a:lnTo>
                    <a:pt x="106" y="1609"/>
                  </a:lnTo>
                  <a:cubicBezTo>
                    <a:pt x="71" y="1627"/>
                    <a:pt x="36" y="1644"/>
                    <a:pt x="18" y="1679"/>
                  </a:cubicBezTo>
                  <a:cubicBezTo>
                    <a:pt x="1" y="1714"/>
                    <a:pt x="1" y="1749"/>
                    <a:pt x="18" y="1784"/>
                  </a:cubicBezTo>
                  <a:lnTo>
                    <a:pt x="1557" y="6854"/>
                  </a:lnTo>
                  <a:cubicBezTo>
                    <a:pt x="1570" y="6908"/>
                    <a:pt x="1627" y="6952"/>
                    <a:pt x="1684" y="6952"/>
                  </a:cubicBezTo>
                  <a:cubicBezTo>
                    <a:pt x="1700" y="6952"/>
                    <a:pt x="1716" y="6949"/>
                    <a:pt x="1732" y="6941"/>
                  </a:cubicBezTo>
                  <a:lnTo>
                    <a:pt x="6819" y="5525"/>
                  </a:lnTo>
                  <a:cubicBezTo>
                    <a:pt x="6889" y="5508"/>
                    <a:pt x="6941" y="5438"/>
                    <a:pt x="6923" y="5350"/>
                  </a:cubicBezTo>
                  <a:lnTo>
                    <a:pt x="5542" y="106"/>
                  </a:lnTo>
                  <a:cubicBezTo>
                    <a:pt x="5542" y="71"/>
                    <a:pt x="5507" y="36"/>
                    <a:pt x="5473" y="18"/>
                  </a:cubicBezTo>
                  <a:cubicBezTo>
                    <a:pt x="5438" y="1"/>
                    <a:pt x="5403" y="1"/>
                    <a:pt x="536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2"/>
            <p:cNvSpPr/>
            <p:nvPr/>
          </p:nvSpPr>
          <p:spPr>
            <a:xfrm>
              <a:off x="534857" y="315782"/>
              <a:ext cx="127166" cy="307560"/>
            </a:xfrm>
            <a:custGeom>
              <a:avLst/>
              <a:gdLst/>
              <a:ahLst/>
              <a:cxnLst/>
              <a:rect l="l" t="t" r="r" b="b"/>
              <a:pathLst>
                <a:path w="3113" h="7529" extrusionOk="0">
                  <a:moveTo>
                    <a:pt x="1487" y="477"/>
                  </a:moveTo>
                  <a:lnTo>
                    <a:pt x="2798" y="5197"/>
                  </a:lnTo>
                  <a:lnTo>
                    <a:pt x="1574" y="7033"/>
                  </a:lnTo>
                  <a:lnTo>
                    <a:pt x="299" y="2174"/>
                  </a:lnTo>
                  <a:lnTo>
                    <a:pt x="299" y="2174"/>
                  </a:lnTo>
                  <a:lnTo>
                    <a:pt x="1487" y="477"/>
                  </a:lnTo>
                  <a:close/>
                  <a:moveTo>
                    <a:pt x="1528" y="0"/>
                  </a:moveTo>
                  <a:cubicBezTo>
                    <a:pt x="1485" y="0"/>
                    <a:pt x="1445" y="29"/>
                    <a:pt x="1417" y="58"/>
                  </a:cubicBezTo>
                  <a:lnTo>
                    <a:pt x="18" y="2050"/>
                  </a:lnTo>
                  <a:cubicBezTo>
                    <a:pt x="1" y="2085"/>
                    <a:pt x="1" y="2138"/>
                    <a:pt x="1" y="2173"/>
                  </a:cubicBezTo>
                  <a:lnTo>
                    <a:pt x="1382" y="7417"/>
                  </a:lnTo>
                  <a:cubicBezTo>
                    <a:pt x="1382" y="7487"/>
                    <a:pt x="1434" y="7522"/>
                    <a:pt x="1487" y="7522"/>
                  </a:cubicBezTo>
                  <a:cubicBezTo>
                    <a:pt x="1504" y="7526"/>
                    <a:pt x="1521" y="7529"/>
                    <a:pt x="1536" y="7529"/>
                  </a:cubicBezTo>
                  <a:cubicBezTo>
                    <a:pt x="1582" y="7529"/>
                    <a:pt x="1618" y="7509"/>
                    <a:pt x="1644" y="7470"/>
                  </a:cubicBezTo>
                  <a:lnTo>
                    <a:pt x="3077" y="5302"/>
                  </a:lnTo>
                  <a:cubicBezTo>
                    <a:pt x="3095" y="5267"/>
                    <a:pt x="3112" y="5232"/>
                    <a:pt x="3095" y="5180"/>
                  </a:cubicBezTo>
                  <a:lnTo>
                    <a:pt x="1679" y="110"/>
                  </a:lnTo>
                  <a:cubicBezTo>
                    <a:pt x="1661" y="58"/>
                    <a:pt x="1627" y="5"/>
                    <a:pt x="1557" y="5"/>
                  </a:cubicBezTo>
                  <a:cubicBezTo>
                    <a:pt x="1547" y="2"/>
                    <a:pt x="1537" y="0"/>
                    <a:pt x="152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32"/>
            <p:cNvSpPr/>
            <p:nvPr/>
          </p:nvSpPr>
          <p:spPr>
            <a:xfrm>
              <a:off x="319900" y="315700"/>
              <a:ext cx="284275" cy="159111"/>
            </a:xfrm>
            <a:custGeom>
              <a:avLst/>
              <a:gdLst/>
              <a:ahLst/>
              <a:cxnLst/>
              <a:rect l="l" t="t" r="r" b="b"/>
              <a:pathLst>
                <a:path w="6959" h="3895" extrusionOk="0">
                  <a:moveTo>
                    <a:pt x="6451" y="392"/>
                  </a:moveTo>
                  <a:lnTo>
                    <a:pt x="5315" y="2017"/>
                  </a:lnTo>
                  <a:lnTo>
                    <a:pt x="559" y="3470"/>
                  </a:lnTo>
                  <a:lnTo>
                    <a:pt x="2116" y="1545"/>
                  </a:lnTo>
                  <a:lnTo>
                    <a:pt x="6451" y="392"/>
                  </a:lnTo>
                  <a:close/>
                  <a:moveTo>
                    <a:pt x="6808" y="1"/>
                  </a:moveTo>
                  <a:cubicBezTo>
                    <a:pt x="6793" y="1"/>
                    <a:pt x="6779" y="3"/>
                    <a:pt x="6766" y="7"/>
                  </a:cubicBezTo>
                  <a:lnTo>
                    <a:pt x="1994" y="1283"/>
                  </a:lnTo>
                  <a:cubicBezTo>
                    <a:pt x="1976" y="1283"/>
                    <a:pt x="1941" y="1301"/>
                    <a:pt x="1924" y="1336"/>
                  </a:cubicBezTo>
                  <a:lnTo>
                    <a:pt x="36" y="3661"/>
                  </a:lnTo>
                  <a:cubicBezTo>
                    <a:pt x="1" y="3696"/>
                    <a:pt x="1" y="3766"/>
                    <a:pt x="36" y="3835"/>
                  </a:cubicBezTo>
                  <a:cubicBezTo>
                    <a:pt x="62" y="3875"/>
                    <a:pt x="98" y="3894"/>
                    <a:pt x="144" y="3894"/>
                  </a:cubicBezTo>
                  <a:cubicBezTo>
                    <a:pt x="159" y="3894"/>
                    <a:pt x="176" y="3892"/>
                    <a:pt x="193" y="3888"/>
                  </a:cubicBezTo>
                  <a:lnTo>
                    <a:pt x="5455" y="2280"/>
                  </a:lnTo>
                  <a:cubicBezTo>
                    <a:pt x="5473" y="2280"/>
                    <a:pt x="5507" y="2245"/>
                    <a:pt x="5525" y="2227"/>
                  </a:cubicBezTo>
                  <a:lnTo>
                    <a:pt x="6923" y="234"/>
                  </a:lnTo>
                  <a:cubicBezTo>
                    <a:pt x="6958" y="182"/>
                    <a:pt x="6958" y="112"/>
                    <a:pt x="6923" y="60"/>
                  </a:cubicBezTo>
                  <a:cubicBezTo>
                    <a:pt x="6897" y="20"/>
                    <a:pt x="6851" y="1"/>
                    <a:pt x="680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1" name="Google Shape;791;p32"/>
          <p:cNvGrpSpPr/>
          <p:nvPr/>
        </p:nvGrpSpPr>
        <p:grpSpPr>
          <a:xfrm rot="-815775">
            <a:off x="8142493" y="2704704"/>
            <a:ext cx="723116" cy="978684"/>
            <a:chOff x="5408700" y="2855000"/>
            <a:chExt cx="121525" cy="164475"/>
          </a:xfrm>
        </p:grpSpPr>
        <p:sp>
          <p:nvSpPr>
            <p:cNvPr id="792" name="Google Shape;792;p32"/>
            <p:cNvSpPr/>
            <p:nvPr/>
          </p:nvSpPr>
          <p:spPr>
            <a:xfrm>
              <a:off x="5408700" y="2970925"/>
              <a:ext cx="115400" cy="18975"/>
            </a:xfrm>
            <a:custGeom>
              <a:avLst/>
              <a:gdLst/>
              <a:ahLst/>
              <a:cxnLst/>
              <a:rect l="l" t="t" r="r" b="b"/>
              <a:pathLst>
                <a:path w="4616" h="759" extrusionOk="0">
                  <a:moveTo>
                    <a:pt x="2063" y="1"/>
                  </a:moveTo>
                  <a:cubicBezTo>
                    <a:pt x="1941" y="1"/>
                    <a:pt x="1836" y="18"/>
                    <a:pt x="1731" y="18"/>
                  </a:cubicBezTo>
                  <a:cubicBezTo>
                    <a:pt x="1644" y="36"/>
                    <a:pt x="1591" y="106"/>
                    <a:pt x="1591" y="176"/>
                  </a:cubicBezTo>
                  <a:cubicBezTo>
                    <a:pt x="1609" y="263"/>
                    <a:pt x="1678" y="315"/>
                    <a:pt x="1748" y="315"/>
                  </a:cubicBezTo>
                  <a:cubicBezTo>
                    <a:pt x="1853" y="298"/>
                    <a:pt x="1958" y="298"/>
                    <a:pt x="2063" y="298"/>
                  </a:cubicBezTo>
                  <a:cubicBezTo>
                    <a:pt x="2150" y="298"/>
                    <a:pt x="2203" y="228"/>
                    <a:pt x="2203" y="141"/>
                  </a:cubicBezTo>
                  <a:cubicBezTo>
                    <a:pt x="2203" y="71"/>
                    <a:pt x="2133" y="1"/>
                    <a:pt x="2063" y="1"/>
                  </a:cubicBezTo>
                  <a:close/>
                  <a:moveTo>
                    <a:pt x="2553" y="1"/>
                  </a:moveTo>
                  <a:cubicBezTo>
                    <a:pt x="2483" y="1"/>
                    <a:pt x="2413" y="71"/>
                    <a:pt x="2413" y="141"/>
                  </a:cubicBezTo>
                  <a:cubicBezTo>
                    <a:pt x="2395" y="228"/>
                    <a:pt x="2465" y="298"/>
                    <a:pt x="2535" y="298"/>
                  </a:cubicBezTo>
                  <a:cubicBezTo>
                    <a:pt x="2640" y="298"/>
                    <a:pt x="2762" y="315"/>
                    <a:pt x="2867" y="333"/>
                  </a:cubicBezTo>
                  <a:cubicBezTo>
                    <a:pt x="2937" y="333"/>
                    <a:pt x="3007" y="280"/>
                    <a:pt x="3025" y="193"/>
                  </a:cubicBezTo>
                  <a:cubicBezTo>
                    <a:pt x="3025" y="123"/>
                    <a:pt x="2972" y="53"/>
                    <a:pt x="2885" y="36"/>
                  </a:cubicBezTo>
                  <a:cubicBezTo>
                    <a:pt x="2780" y="18"/>
                    <a:pt x="2675" y="18"/>
                    <a:pt x="2553" y="1"/>
                  </a:cubicBezTo>
                  <a:close/>
                  <a:moveTo>
                    <a:pt x="1224" y="88"/>
                  </a:moveTo>
                  <a:cubicBezTo>
                    <a:pt x="1119" y="123"/>
                    <a:pt x="1014" y="141"/>
                    <a:pt x="892" y="176"/>
                  </a:cubicBezTo>
                  <a:cubicBezTo>
                    <a:pt x="822" y="193"/>
                    <a:pt x="769" y="263"/>
                    <a:pt x="787" y="350"/>
                  </a:cubicBezTo>
                  <a:cubicBezTo>
                    <a:pt x="817" y="411"/>
                    <a:pt x="874" y="459"/>
                    <a:pt x="946" y="459"/>
                  </a:cubicBezTo>
                  <a:cubicBezTo>
                    <a:pt x="957" y="459"/>
                    <a:pt x="968" y="458"/>
                    <a:pt x="979" y="455"/>
                  </a:cubicBezTo>
                  <a:cubicBezTo>
                    <a:pt x="1067" y="420"/>
                    <a:pt x="1172" y="403"/>
                    <a:pt x="1276" y="385"/>
                  </a:cubicBezTo>
                  <a:cubicBezTo>
                    <a:pt x="1364" y="368"/>
                    <a:pt x="1416" y="298"/>
                    <a:pt x="1399" y="210"/>
                  </a:cubicBezTo>
                  <a:cubicBezTo>
                    <a:pt x="1381" y="141"/>
                    <a:pt x="1311" y="88"/>
                    <a:pt x="1224" y="88"/>
                  </a:cubicBezTo>
                  <a:close/>
                  <a:moveTo>
                    <a:pt x="3358" y="120"/>
                  </a:moveTo>
                  <a:cubicBezTo>
                    <a:pt x="3287" y="120"/>
                    <a:pt x="3232" y="167"/>
                    <a:pt x="3217" y="228"/>
                  </a:cubicBezTo>
                  <a:cubicBezTo>
                    <a:pt x="3199" y="315"/>
                    <a:pt x="3252" y="385"/>
                    <a:pt x="3322" y="403"/>
                  </a:cubicBezTo>
                  <a:cubicBezTo>
                    <a:pt x="3427" y="420"/>
                    <a:pt x="3532" y="455"/>
                    <a:pt x="3636" y="473"/>
                  </a:cubicBezTo>
                  <a:cubicBezTo>
                    <a:pt x="3651" y="480"/>
                    <a:pt x="3667" y="484"/>
                    <a:pt x="3683" y="484"/>
                  </a:cubicBezTo>
                  <a:cubicBezTo>
                    <a:pt x="3740" y="484"/>
                    <a:pt x="3797" y="437"/>
                    <a:pt x="3811" y="368"/>
                  </a:cubicBezTo>
                  <a:cubicBezTo>
                    <a:pt x="3829" y="298"/>
                    <a:pt x="3794" y="210"/>
                    <a:pt x="3706" y="193"/>
                  </a:cubicBezTo>
                  <a:cubicBezTo>
                    <a:pt x="3601" y="176"/>
                    <a:pt x="3497" y="141"/>
                    <a:pt x="3392" y="123"/>
                  </a:cubicBezTo>
                  <a:cubicBezTo>
                    <a:pt x="3380" y="121"/>
                    <a:pt x="3369" y="120"/>
                    <a:pt x="3358" y="120"/>
                  </a:cubicBezTo>
                  <a:close/>
                  <a:moveTo>
                    <a:pt x="457" y="311"/>
                  </a:moveTo>
                  <a:cubicBezTo>
                    <a:pt x="444" y="311"/>
                    <a:pt x="432" y="312"/>
                    <a:pt x="420" y="315"/>
                  </a:cubicBezTo>
                  <a:cubicBezTo>
                    <a:pt x="315" y="368"/>
                    <a:pt x="210" y="403"/>
                    <a:pt x="105" y="455"/>
                  </a:cubicBezTo>
                  <a:cubicBezTo>
                    <a:pt x="35" y="490"/>
                    <a:pt x="0" y="578"/>
                    <a:pt x="35" y="648"/>
                  </a:cubicBezTo>
                  <a:cubicBezTo>
                    <a:pt x="61" y="699"/>
                    <a:pt x="115" y="731"/>
                    <a:pt x="169" y="731"/>
                  </a:cubicBezTo>
                  <a:cubicBezTo>
                    <a:pt x="189" y="731"/>
                    <a:pt x="209" y="727"/>
                    <a:pt x="228" y="717"/>
                  </a:cubicBezTo>
                  <a:cubicBezTo>
                    <a:pt x="332" y="665"/>
                    <a:pt x="420" y="630"/>
                    <a:pt x="525" y="595"/>
                  </a:cubicBezTo>
                  <a:cubicBezTo>
                    <a:pt x="595" y="560"/>
                    <a:pt x="630" y="490"/>
                    <a:pt x="612" y="403"/>
                  </a:cubicBezTo>
                  <a:cubicBezTo>
                    <a:pt x="583" y="345"/>
                    <a:pt x="518" y="311"/>
                    <a:pt x="457" y="311"/>
                  </a:cubicBezTo>
                  <a:close/>
                  <a:moveTo>
                    <a:pt x="4141" y="339"/>
                  </a:moveTo>
                  <a:cubicBezTo>
                    <a:pt x="4079" y="339"/>
                    <a:pt x="4031" y="383"/>
                    <a:pt x="4004" y="438"/>
                  </a:cubicBezTo>
                  <a:cubicBezTo>
                    <a:pt x="3969" y="508"/>
                    <a:pt x="4021" y="595"/>
                    <a:pt x="4091" y="630"/>
                  </a:cubicBezTo>
                  <a:cubicBezTo>
                    <a:pt x="4196" y="665"/>
                    <a:pt x="4283" y="700"/>
                    <a:pt x="4388" y="752"/>
                  </a:cubicBezTo>
                  <a:cubicBezTo>
                    <a:pt x="4404" y="756"/>
                    <a:pt x="4420" y="758"/>
                    <a:pt x="4437" y="758"/>
                  </a:cubicBezTo>
                  <a:cubicBezTo>
                    <a:pt x="4495" y="758"/>
                    <a:pt x="4553" y="733"/>
                    <a:pt x="4580" y="665"/>
                  </a:cubicBezTo>
                  <a:cubicBezTo>
                    <a:pt x="4615" y="595"/>
                    <a:pt x="4580" y="508"/>
                    <a:pt x="4510" y="473"/>
                  </a:cubicBezTo>
                  <a:cubicBezTo>
                    <a:pt x="4406" y="438"/>
                    <a:pt x="4301" y="385"/>
                    <a:pt x="4196" y="350"/>
                  </a:cubicBezTo>
                  <a:cubicBezTo>
                    <a:pt x="4177" y="343"/>
                    <a:pt x="4158" y="339"/>
                    <a:pt x="4141" y="33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32"/>
            <p:cNvSpPr/>
            <p:nvPr/>
          </p:nvSpPr>
          <p:spPr>
            <a:xfrm>
              <a:off x="5409125" y="2855000"/>
              <a:ext cx="121100" cy="164475"/>
            </a:xfrm>
            <a:custGeom>
              <a:avLst/>
              <a:gdLst/>
              <a:ahLst/>
              <a:cxnLst/>
              <a:rect l="l" t="t" r="r" b="b"/>
              <a:pathLst>
                <a:path w="4844" h="6579" extrusionOk="0">
                  <a:moveTo>
                    <a:pt x="1949" y="526"/>
                  </a:moveTo>
                  <a:lnTo>
                    <a:pt x="4519" y="5358"/>
                  </a:lnTo>
                  <a:lnTo>
                    <a:pt x="4519" y="5358"/>
                  </a:lnTo>
                  <a:cubicBezTo>
                    <a:pt x="4010" y="5942"/>
                    <a:pt x="3238" y="6281"/>
                    <a:pt x="2466" y="6281"/>
                  </a:cubicBezTo>
                  <a:lnTo>
                    <a:pt x="2378" y="6281"/>
                  </a:lnTo>
                  <a:cubicBezTo>
                    <a:pt x="1580" y="6264"/>
                    <a:pt x="797" y="5834"/>
                    <a:pt x="305" y="5200"/>
                  </a:cubicBezTo>
                  <a:lnTo>
                    <a:pt x="305" y="5200"/>
                  </a:lnTo>
                  <a:cubicBezTo>
                    <a:pt x="883" y="3591"/>
                    <a:pt x="1418" y="2056"/>
                    <a:pt x="1949" y="526"/>
                  </a:cubicBezTo>
                  <a:close/>
                  <a:moveTo>
                    <a:pt x="1934" y="1"/>
                  </a:moveTo>
                  <a:cubicBezTo>
                    <a:pt x="1925" y="1"/>
                    <a:pt x="1916" y="2"/>
                    <a:pt x="1906" y="5"/>
                  </a:cubicBezTo>
                  <a:cubicBezTo>
                    <a:pt x="1854" y="5"/>
                    <a:pt x="1801" y="40"/>
                    <a:pt x="1784" y="93"/>
                  </a:cubicBezTo>
                  <a:cubicBezTo>
                    <a:pt x="1207" y="1753"/>
                    <a:pt x="630" y="3414"/>
                    <a:pt x="18" y="5180"/>
                  </a:cubicBezTo>
                  <a:cubicBezTo>
                    <a:pt x="1" y="5215"/>
                    <a:pt x="1" y="5267"/>
                    <a:pt x="36" y="5302"/>
                  </a:cubicBezTo>
                  <a:cubicBezTo>
                    <a:pt x="560" y="6054"/>
                    <a:pt x="1452" y="6543"/>
                    <a:pt x="2378" y="6578"/>
                  </a:cubicBezTo>
                  <a:lnTo>
                    <a:pt x="2466" y="6578"/>
                  </a:lnTo>
                  <a:cubicBezTo>
                    <a:pt x="3357" y="6578"/>
                    <a:pt x="4249" y="6159"/>
                    <a:pt x="4808" y="5459"/>
                  </a:cubicBezTo>
                  <a:cubicBezTo>
                    <a:pt x="4843" y="5424"/>
                    <a:pt x="4843" y="5354"/>
                    <a:pt x="4808" y="5302"/>
                  </a:cubicBezTo>
                  <a:lnTo>
                    <a:pt x="2046" y="75"/>
                  </a:lnTo>
                  <a:cubicBezTo>
                    <a:pt x="2017" y="32"/>
                    <a:pt x="1977" y="1"/>
                    <a:pt x="193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6_1">
    <p:bg>
      <p:bgPr>
        <a:solidFill>
          <a:schemeClr val="dk2"/>
        </a:solidFill>
        <a:effectLst/>
      </p:bgPr>
    </p:bg>
    <p:spTree>
      <p:nvGrpSpPr>
        <p:cNvPr id="1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5" name="Google Shape;795;p33"/>
          <p:cNvGrpSpPr/>
          <p:nvPr/>
        </p:nvGrpSpPr>
        <p:grpSpPr>
          <a:xfrm>
            <a:off x="42324" y="-280065"/>
            <a:ext cx="1023323" cy="1094037"/>
            <a:chOff x="319900" y="315700"/>
            <a:chExt cx="342123" cy="365691"/>
          </a:xfrm>
        </p:grpSpPr>
        <p:sp>
          <p:nvSpPr>
            <p:cNvPr id="796" name="Google Shape;796;p33"/>
            <p:cNvSpPr/>
            <p:nvPr/>
          </p:nvSpPr>
          <p:spPr>
            <a:xfrm>
              <a:off x="382769" y="392213"/>
              <a:ext cx="92158" cy="289177"/>
            </a:xfrm>
            <a:custGeom>
              <a:avLst/>
              <a:gdLst/>
              <a:ahLst/>
              <a:cxnLst/>
              <a:rect l="l" t="t" r="r" b="b"/>
              <a:pathLst>
                <a:path w="2256" h="7079" extrusionOk="0">
                  <a:moveTo>
                    <a:pt x="674" y="0"/>
                  </a:moveTo>
                  <a:cubicBezTo>
                    <a:pt x="660" y="0"/>
                    <a:pt x="645" y="2"/>
                    <a:pt x="630" y="5"/>
                  </a:cubicBezTo>
                  <a:cubicBezTo>
                    <a:pt x="560" y="22"/>
                    <a:pt x="525" y="109"/>
                    <a:pt x="542" y="179"/>
                  </a:cubicBezTo>
                  <a:lnTo>
                    <a:pt x="699" y="739"/>
                  </a:lnTo>
                  <a:cubicBezTo>
                    <a:pt x="727" y="793"/>
                    <a:pt x="775" y="837"/>
                    <a:pt x="837" y="837"/>
                  </a:cubicBezTo>
                  <a:cubicBezTo>
                    <a:pt x="854" y="837"/>
                    <a:pt x="873" y="834"/>
                    <a:pt x="892" y="826"/>
                  </a:cubicBezTo>
                  <a:cubicBezTo>
                    <a:pt x="962" y="809"/>
                    <a:pt x="1014" y="721"/>
                    <a:pt x="979" y="651"/>
                  </a:cubicBezTo>
                  <a:lnTo>
                    <a:pt x="822" y="92"/>
                  </a:lnTo>
                  <a:cubicBezTo>
                    <a:pt x="807" y="34"/>
                    <a:pt x="745" y="0"/>
                    <a:pt x="674" y="0"/>
                  </a:cubicBezTo>
                  <a:close/>
                  <a:moveTo>
                    <a:pt x="1083" y="1365"/>
                  </a:moveTo>
                  <a:cubicBezTo>
                    <a:pt x="1072" y="1365"/>
                    <a:pt x="1061" y="1366"/>
                    <a:pt x="1049" y="1368"/>
                  </a:cubicBezTo>
                  <a:cubicBezTo>
                    <a:pt x="979" y="1403"/>
                    <a:pt x="927" y="1473"/>
                    <a:pt x="962" y="1560"/>
                  </a:cubicBezTo>
                  <a:lnTo>
                    <a:pt x="1119" y="2102"/>
                  </a:lnTo>
                  <a:cubicBezTo>
                    <a:pt x="1148" y="2175"/>
                    <a:pt x="1202" y="2212"/>
                    <a:pt x="1269" y="2212"/>
                  </a:cubicBezTo>
                  <a:cubicBezTo>
                    <a:pt x="1283" y="2212"/>
                    <a:pt x="1297" y="2210"/>
                    <a:pt x="1311" y="2207"/>
                  </a:cubicBezTo>
                  <a:cubicBezTo>
                    <a:pt x="1381" y="2172"/>
                    <a:pt x="1434" y="2102"/>
                    <a:pt x="1399" y="2015"/>
                  </a:cubicBezTo>
                  <a:lnTo>
                    <a:pt x="1241" y="1473"/>
                  </a:lnTo>
                  <a:cubicBezTo>
                    <a:pt x="1211" y="1412"/>
                    <a:pt x="1154" y="1365"/>
                    <a:pt x="1083" y="1365"/>
                  </a:cubicBezTo>
                  <a:close/>
                  <a:moveTo>
                    <a:pt x="1511" y="2745"/>
                  </a:moveTo>
                  <a:cubicBezTo>
                    <a:pt x="1497" y="2745"/>
                    <a:pt x="1483" y="2746"/>
                    <a:pt x="1469" y="2749"/>
                  </a:cubicBezTo>
                  <a:cubicBezTo>
                    <a:pt x="1399" y="2767"/>
                    <a:pt x="1346" y="2854"/>
                    <a:pt x="1381" y="2924"/>
                  </a:cubicBezTo>
                  <a:lnTo>
                    <a:pt x="1539" y="3483"/>
                  </a:lnTo>
                  <a:cubicBezTo>
                    <a:pt x="1566" y="3538"/>
                    <a:pt x="1614" y="3582"/>
                    <a:pt x="1676" y="3582"/>
                  </a:cubicBezTo>
                  <a:cubicBezTo>
                    <a:pt x="1693" y="3582"/>
                    <a:pt x="1712" y="3578"/>
                    <a:pt x="1731" y="3571"/>
                  </a:cubicBezTo>
                  <a:cubicBezTo>
                    <a:pt x="1801" y="3553"/>
                    <a:pt x="1853" y="3466"/>
                    <a:pt x="1818" y="3396"/>
                  </a:cubicBezTo>
                  <a:lnTo>
                    <a:pt x="1661" y="2854"/>
                  </a:lnTo>
                  <a:cubicBezTo>
                    <a:pt x="1632" y="2781"/>
                    <a:pt x="1578" y="2745"/>
                    <a:pt x="1511" y="2745"/>
                  </a:cubicBezTo>
                  <a:close/>
                  <a:moveTo>
                    <a:pt x="1943" y="4119"/>
                  </a:moveTo>
                  <a:cubicBezTo>
                    <a:pt x="1926" y="4119"/>
                    <a:pt x="1907" y="4123"/>
                    <a:pt x="1888" y="4130"/>
                  </a:cubicBezTo>
                  <a:cubicBezTo>
                    <a:pt x="1818" y="4148"/>
                    <a:pt x="1766" y="4235"/>
                    <a:pt x="1801" y="4305"/>
                  </a:cubicBezTo>
                  <a:lnTo>
                    <a:pt x="1947" y="4809"/>
                  </a:lnTo>
                  <a:lnTo>
                    <a:pt x="1947" y="4809"/>
                  </a:lnTo>
                  <a:cubicBezTo>
                    <a:pt x="1946" y="4849"/>
                    <a:pt x="1965" y="4888"/>
                    <a:pt x="1993" y="4917"/>
                  </a:cubicBezTo>
                  <a:cubicBezTo>
                    <a:pt x="2019" y="4943"/>
                    <a:pt x="2059" y="4956"/>
                    <a:pt x="2098" y="4956"/>
                  </a:cubicBezTo>
                  <a:cubicBezTo>
                    <a:pt x="2137" y="4956"/>
                    <a:pt x="2177" y="4943"/>
                    <a:pt x="2203" y="4917"/>
                  </a:cubicBezTo>
                  <a:lnTo>
                    <a:pt x="2203" y="4899"/>
                  </a:lnTo>
                  <a:cubicBezTo>
                    <a:pt x="2238" y="4864"/>
                    <a:pt x="2255" y="4812"/>
                    <a:pt x="2238" y="4760"/>
                  </a:cubicBezTo>
                  <a:lnTo>
                    <a:pt x="2080" y="4218"/>
                  </a:lnTo>
                  <a:cubicBezTo>
                    <a:pt x="2053" y="4163"/>
                    <a:pt x="2005" y="4119"/>
                    <a:pt x="1943" y="4119"/>
                  </a:cubicBezTo>
                  <a:close/>
                  <a:moveTo>
                    <a:pt x="1512" y="5299"/>
                  </a:moveTo>
                  <a:cubicBezTo>
                    <a:pt x="1470" y="5299"/>
                    <a:pt x="1427" y="5316"/>
                    <a:pt x="1399" y="5354"/>
                  </a:cubicBezTo>
                  <a:lnTo>
                    <a:pt x="1014" y="5773"/>
                  </a:lnTo>
                  <a:cubicBezTo>
                    <a:pt x="962" y="5826"/>
                    <a:pt x="962" y="5931"/>
                    <a:pt x="1032" y="5983"/>
                  </a:cubicBezTo>
                  <a:cubicBezTo>
                    <a:pt x="1056" y="6008"/>
                    <a:pt x="1088" y="6021"/>
                    <a:pt x="1120" y="6021"/>
                  </a:cubicBezTo>
                  <a:cubicBezTo>
                    <a:pt x="1158" y="6021"/>
                    <a:pt x="1196" y="6003"/>
                    <a:pt x="1224" y="5966"/>
                  </a:cubicBezTo>
                  <a:lnTo>
                    <a:pt x="1626" y="5546"/>
                  </a:lnTo>
                  <a:cubicBezTo>
                    <a:pt x="1678" y="5494"/>
                    <a:pt x="1661" y="5389"/>
                    <a:pt x="1609" y="5336"/>
                  </a:cubicBezTo>
                  <a:cubicBezTo>
                    <a:pt x="1584" y="5312"/>
                    <a:pt x="1549" y="5299"/>
                    <a:pt x="1512" y="5299"/>
                  </a:cubicBezTo>
                  <a:close/>
                  <a:moveTo>
                    <a:pt x="536" y="6363"/>
                  </a:moveTo>
                  <a:cubicBezTo>
                    <a:pt x="498" y="6363"/>
                    <a:pt x="463" y="6377"/>
                    <a:pt x="437" y="6403"/>
                  </a:cubicBezTo>
                  <a:lnTo>
                    <a:pt x="53" y="6840"/>
                  </a:lnTo>
                  <a:cubicBezTo>
                    <a:pt x="0" y="6892"/>
                    <a:pt x="0" y="6980"/>
                    <a:pt x="53" y="7032"/>
                  </a:cubicBezTo>
                  <a:cubicBezTo>
                    <a:pt x="85" y="7065"/>
                    <a:pt x="121" y="7078"/>
                    <a:pt x="156" y="7078"/>
                  </a:cubicBezTo>
                  <a:cubicBezTo>
                    <a:pt x="196" y="7078"/>
                    <a:pt x="234" y="7060"/>
                    <a:pt x="262" y="7032"/>
                  </a:cubicBezTo>
                  <a:lnTo>
                    <a:pt x="647" y="6613"/>
                  </a:lnTo>
                  <a:cubicBezTo>
                    <a:pt x="699" y="6543"/>
                    <a:pt x="699" y="6455"/>
                    <a:pt x="647" y="6403"/>
                  </a:cubicBezTo>
                  <a:cubicBezTo>
                    <a:pt x="612" y="6377"/>
                    <a:pt x="573" y="6363"/>
                    <a:pt x="536" y="6363"/>
                  </a:cubicBezTo>
                  <a:close/>
                </a:path>
              </a:pathLst>
            </a:custGeom>
            <a:solidFill>
              <a:srgbClr val="C5E9B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33"/>
            <p:cNvSpPr/>
            <p:nvPr/>
          </p:nvSpPr>
          <p:spPr>
            <a:xfrm>
              <a:off x="462020" y="523344"/>
              <a:ext cx="200002" cy="71324"/>
            </a:xfrm>
            <a:custGeom>
              <a:avLst/>
              <a:gdLst/>
              <a:ahLst/>
              <a:cxnLst/>
              <a:rect l="l" t="t" r="r" b="b"/>
              <a:pathLst>
                <a:path w="4896" h="1746" extrusionOk="0">
                  <a:moveTo>
                    <a:pt x="4751" y="0"/>
                  </a:moveTo>
                  <a:cubicBezTo>
                    <a:pt x="4735" y="0"/>
                    <a:pt x="4718" y="3"/>
                    <a:pt x="4703" y="11"/>
                  </a:cubicBezTo>
                  <a:lnTo>
                    <a:pt x="4144" y="186"/>
                  </a:lnTo>
                  <a:cubicBezTo>
                    <a:pt x="4074" y="203"/>
                    <a:pt x="4021" y="291"/>
                    <a:pt x="4056" y="361"/>
                  </a:cubicBezTo>
                  <a:cubicBezTo>
                    <a:pt x="4072" y="422"/>
                    <a:pt x="4139" y="469"/>
                    <a:pt x="4203" y="469"/>
                  </a:cubicBezTo>
                  <a:cubicBezTo>
                    <a:pt x="4212" y="469"/>
                    <a:pt x="4222" y="468"/>
                    <a:pt x="4231" y="466"/>
                  </a:cubicBezTo>
                  <a:lnTo>
                    <a:pt x="4791" y="291"/>
                  </a:lnTo>
                  <a:cubicBezTo>
                    <a:pt x="4860" y="256"/>
                    <a:pt x="4895" y="186"/>
                    <a:pt x="4878" y="99"/>
                  </a:cubicBezTo>
                  <a:cubicBezTo>
                    <a:pt x="4864" y="44"/>
                    <a:pt x="4808" y="0"/>
                    <a:pt x="4751" y="0"/>
                  </a:cubicBezTo>
                  <a:close/>
                  <a:moveTo>
                    <a:pt x="3356" y="427"/>
                  </a:moveTo>
                  <a:cubicBezTo>
                    <a:pt x="3345" y="427"/>
                    <a:pt x="3334" y="428"/>
                    <a:pt x="3322" y="431"/>
                  </a:cubicBezTo>
                  <a:lnTo>
                    <a:pt x="2780" y="606"/>
                  </a:lnTo>
                  <a:cubicBezTo>
                    <a:pt x="2710" y="640"/>
                    <a:pt x="2658" y="710"/>
                    <a:pt x="2693" y="798"/>
                  </a:cubicBezTo>
                  <a:cubicBezTo>
                    <a:pt x="2706" y="852"/>
                    <a:pt x="2763" y="896"/>
                    <a:pt x="2820" y="896"/>
                  </a:cubicBezTo>
                  <a:cubicBezTo>
                    <a:pt x="2836" y="896"/>
                    <a:pt x="2852" y="893"/>
                    <a:pt x="2868" y="885"/>
                  </a:cubicBezTo>
                  <a:lnTo>
                    <a:pt x="3410" y="710"/>
                  </a:lnTo>
                  <a:cubicBezTo>
                    <a:pt x="3497" y="693"/>
                    <a:pt x="3532" y="606"/>
                    <a:pt x="3514" y="536"/>
                  </a:cubicBezTo>
                  <a:cubicBezTo>
                    <a:pt x="3484" y="475"/>
                    <a:pt x="3427" y="427"/>
                    <a:pt x="3356" y="427"/>
                  </a:cubicBezTo>
                  <a:close/>
                  <a:moveTo>
                    <a:pt x="1995" y="863"/>
                  </a:moveTo>
                  <a:cubicBezTo>
                    <a:pt x="1982" y="863"/>
                    <a:pt x="1970" y="865"/>
                    <a:pt x="1959" y="868"/>
                  </a:cubicBezTo>
                  <a:lnTo>
                    <a:pt x="1417" y="1043"/>
                  </a:lnTo>
                  <a:cubicBezTo>
                    <a:pt x="1329" y="1078"/>
                    <a:pt x="1294" y="1147"/>
                    <a:pt x="1312" y="1235"/>
                  </a:cubicBezTo>
                  <a:cubicBezTo>
                    <a:pt x="1341" y="1293"/>
                    <a:pt x="1394" y="1327"/>
                    <a:pt x="1461" y="1327"/>
                  </a:cubicBezTo>
                  <a:cubicBezTo>
                    <a:pt x="1475" y="1327"/>
                    <a:pt x="1489" y="1325"/>
                    <a:pt x="1504" y="1322"/>
                  </a:cubicBezTo>
                  <a:lnTo>
                    <a:pt x="2046" y="1147"/>
                  </a:lnTo>
                  <a:cubicBezTo>
                    <a:pt x="2116" y="1130"/>
                    <a:pt x="2168" y="1043"/>
                    <a:pt x="2133" y="973"/>
                  </a:cubicBezTo>
                  <a:cubicBezTo>
                    <a:pt x="2119" y="900"/>
                    <a:pt x="2056" y="863"/>
                    <a:pt x="1995" y="863"/>
                  </a:cubicBezTo>
                  <a:close/>
                  <a:moveTo>
                    <a:pt x="632" y="1300"/>
                  </a:moveTo>
                  <a:cubicBezTo>
                    <a:pt x="620" y="1300"/>
                    <a:pt x="607" y="1302"/>
                    <a:pt x="595" y="1305"/>
                  </a:cubicBezTo>
                  <a:lnTo>
                    <a:pt x="106" y="1462"/>
                  </a:lnTo>
                  <a:cubicBezTo>
                    <a:pt x="36" y="1480"/>
                    <a:pt x="1" y="1567"/>
                    <a:pt x="18" y="1637"/>
                  </a:cubicBezTo>
                  <a:cubicBezTo>
                    <a:pt x="33" y="1698"/>
                    <a:pt x="101" y="1745"/>
                    <a:pt x="176" y="1745"/>
                  </a:cubicBezTo>
                  <a:cubicBezTo>
                    <a:pt x="187" y="1745"/>
                    <a:pt x="199" y="1744"/>
                    <a:pt x="210" y="1742"/>
                  </a:cubicBezTo>
                  <a:lnTo>
                    <a:pt x="682" y="1584"/>
                  </a:lnTo>
                  <a:cubicBezTo>
                    <a:pt x="752" y="1567"/>
                    <a:pt x="787" y="1480"/>
                    <a:pt x="770" y="1392"/>
                  </a:cubicBezTo>
                  <a:cubicBezTo>
                    <a:pt x="755" y="1334"/>
                    <a:pt x="693" y="1300"/>
                    <a:pt x="632" y="1300"/>
                  </a:cubicBezTo>
                  <a:close/>
                </a:path>
              </a:pathLst>
            </a:custGeom>
            <a:solidFill>
              <a:srgbClr val="C5E9B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33"/>
            <p:cNvSpPr/>
            <p:nvPr/>
          </p:nvSpPr>
          <p:spPr>
            <a:xfrm>
              <a:off x="319900" y="397361"/>
              <a:ext cx="283540" cy="284030"/>
            </a:xfrm>
            <a:custGeom>
              <a:avLst/>
              <a:gdLst/>
              <a:ahLst/>
              <a:cxnLst/>
              <a:rect l="l" t="t" r="r" b="b"/>
              <a:pathLst>
                <a:path w="6941" h="6953" extrusionOk="0">
                  <a:moveTo>
                    <a:pt x="5298" y="333"/>
                  </a:moveTo>
                  <a:lnTo>
                    <a:pt x="6609" y="5280"/>
                  </a:lnTo>
                  <a:lnTo>
                    <a:pt x="1801" y="6626"/>
                  </a:lnTo>
                  <a:lnTo>
                    <a:pt x="327" y="1848"/>
                  </a:lnTo>
                  <a:lnTo>
                    <a:pt x="327" y="1848"/>
                  </a:lnTo>
                  <a:lnTo>
                    <a:pt x="5298" y="333"/>
                  </a:lnTo>
                  <a:close/>
                  <a:moveTo>
                    <a:pt x="5368" y="1"/>
                  </a:moveTo>
                  <a:lnTo>
                    <a:pt x="106" y="1609"/>
                  </a:lnTo>
                  <a:cubicBezTo>
                    <a:pt x="71" y="1627"/>
                    <a:pt x="36" y="1644"/>
                    <a:pt x="18" y="1679"/>
                  </a:cubicBezTo>
                  <a:cubicBezTo>
                    <a:pt x="1" y="1714"/>
                    <a:pt x="1" y="1749"/>
                    <a:pt x="18" y="1784"/>
                  </a:cubicBezTo>
                  <a:lnTo>
                    <a:pt x="1557" y="6854"/>
                  </a:lnTo>
                  <a:cubicBezTo>
                    <a:pt x="1570" y="6908"/>
                    <a:pt x="1627" y="6952"/>
                    <a:pt x="1684" y="6952"/>
                  </a:cubicBezTo>
                  <a:cubicBezTo>
                    <a:pt x="1700" y="6952"/>
                    <a:pt x="1716" y="6949"/>
                    <a:pt x="1732" y="6941"/>
                  </a:cubicBezTo>
                  <a:lnTo>
                    <a:pt x="6819" y="5525"/>
                  </a:lnTo>
                  <a:cubicBezTo>
                    <a:pt x="6889" y="5508"/>
                    <a:pt x="6941" y="5438"/>
                    <a:pt x="6923" y="5350"/>
                  </a:cubicBezTo>
                  <a:lnTo>
                    <a:pt x="5542" y="106"/>
                  </a:lnTo>
                  <a:cubicBezTo>
                    <a:pt x="5542" y="71"/>
                    <a:pt x="5507" y="36"/>
                    <a:pt x="5473" y="18"/>
                  </a:cubicBezTo>
                  <a:cubicBezTo>
                    <a:pt x="5438" y="1"/>
                    <a:pt x="5403" y="1"/>
                    <a:pt x="5368" y="1"/>
                  </a:cubicBezTo>
                  <a:close/>
                </a:path>
              </a:pathLst>
            </a:custGeom>
            <a:solidFill>
              <a:srgbClr val="C5E9B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33"/>
            <p:cNvSpPr/>
            <p:nvPr/>
          </p:nvSpPr>
          <p:spPr>
            <a:xfrm>
              <a:off x="534857" y="315782"/>
              <a:ext cx="127166" cy="307560"/>
            </a:xfrm>
            <a:custGeom>
              <a:avLst/>
              <a:gdLst/>
              <a:ahLst/>
              <a:cxnLst/>
              <a:rect l="l" t="t" r="r" b="b"/>
              <a:pathLst>
                <a:path w="3113" h="7529" extrusionOk="0">
                  <a:moveTo>
                    <a:pt x="1487" y="477"/>
                  </a:moveTo>
                  <a:lnTo>
                    <a:pt x="2798" y="5197"/>
                  </a:lnTo>
                  <a:lnTo>
                    <a:pt x="1574" y="7033"/>
                  </a:lnTo>
                  <a:lnTo>
                    <a:pt x="299" y="2174"/>
                  </a:lnTo>
                  <a:lnTo>
                    <a:pt x="299" y="2174"/>
                  </a:lnTo>
                  <a:lnTo>
                    <a:pt x="1487" y="477"/>
                  </a:lnTo>
                  <a:close/>
                  <a:moveTo>
                    <a:pt x="1528" y="0"/>
                  </a:moveTo>
                  <a:cubicBezTo>
                    <a:pt x="1485" y="0"/>
                    <a:pt x="1445" y="29"/>
                    <a:pt x="1417" y="58"/>
                  </a:cubicBezTo>
                  <a:lnTo>
                    <a:pt x="18" y="2050"/>
                  </a:lnTo>
                  <a:cubicBezTo>
                    <a:pt x="1" y="2085"/>
                    <a:pt x="1" y="2138"/>
                    <a:pt x="1" y="2173"/>
                  </a:cubicBezTo>
                  <a:lnTo>
                    <a:pt x="1382" y="7417"/>
                  </a:lnTo>
                  <a:cubicBezTo>
                    <a:pt x="1382" y="7487"/>
                    <a:pt x="1434" y="7522"/>
                    <a:pt x="1487" y="7522"/>
                  </a:cubicBezTo>
                  <a:cubicBezTo>
                    <a:pt x="1504" y="7526"/>
                    <a:pt x="1521" y="7529"/>
                    <a:pt x="1536" y="7529"/>
                  </a:cubicBezTo>
                  <a:cubicBezTo>
                    <a:pt x="1582" y="7529"/>
                    <a:pt x="1618" y="7509"/>
                    <a:pt x="1644" y="7470"/>
                  </a:cubicBezTo>
                  <a:lnTo>
                    <a:pt x="3077" y="5302"/>
                  </a:lnTo>
                  <a:cubicBezTo>
                    <a:pt x="3095" y="5267"/>
                    <a:pt x="3112" y="5232"/>
                    <a:pt x="3095" y="5180"/>
                  </a:cubicBezTo>
                  <a:lnTo>
                    <a:pt x="1679" y="110"/>
                  </a:lnTo>
                  <a:cubicBezTo>
                    <a:pt x="1661" y="58"/>
                    <a:pt x="1627" y="5"/>
                    <a:pt x="1557" y="5"/>
                  </a:cubicBezTo>
                  <a:cubicBezTo>
                    <a:pt x="1547" y="2"/>
                    <a:pt x="1537" y="0"/>
                    <a:pt x="1528" y="0"/>
                  </a:cubicBezTo>
                  <a:close/>
                </a:path>
              </a:pathLst>
            </a:custGeom>
            <a:solidFill>
              <a:srgbClr val="C5E9B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33"/>
            <p:cNvSpPr/>
            <p:nvPr/>
          </p:nvSpPr>
          <p:spPr>
            <a:xfrm>
              <a:off x="319900" y="315700"/>
              <a:ext cx="284275" cy="159111"/>
            </a:xfrm>
            <a:custGeom>
              <a:avLst/>
              <a:gdLst/>
              <a:ahLst/>
              <a:cxnLst/>
              <a:rect l="l" t="t" r="r" b="b"/>
              <a:pathLst>
                <a:path w="6959" h="3895" extrusionOk="0">
                  <a:moveTo>
                    <a:pt x="6451" y="392"/>
                  </a:moveTo>
                  <a:lnTo>
                    <a:pt x="5315" y="2017"/>
                  </a:lnTo>
                  <a:lnTo>
                    <a:pt x="559" y="3470"/>
                  </a:lnTo>
                  <a:lnTo>
                    <a:pt x="2116" y="1545"/>
                  </a:lnTo>
                  <a:lnTo>
                    <a:pt x="6451" y="392"/>
                  </a:lnTo>
                  <a:close/>
                  <a:moveTo>
                    <a:pt x="6808" y="1"/>
                  </a:moveTo>
                  <a:cubicBezTo>
                    <a:pt x="6793" y="1"/>
                    <a:pt x="6779" y="3"/>
                    <a:pt x="6766" y="7"/>
                  </a:cubicBezTo>
                  <a:lnTo>
                    <a:pt x="1994" y="1283"/>
                  </a:lnTo>
                  <a:cubicBezTo>
                    <a:pt x="1976" y="1283"/>
                    <a:pt x="1941" y="1301"/>
                    <a:pt x="1924" y="1336"/>
                  </a:cubicBezTo>
                  <a:lnTo>
                    <a:pt x="36" y="3661"/>
                  </a:lnTo>
                  <a:cubicBezTo>
                    <a:pt x="1" y="3696"/>
                    <a:pt x="1" y="3766"/>
                    <a:pt x="36" y="3835"/>
                  </a:cubicBezTo>
                  <a:cubicBezTo>
                    <a:pt x="62" y="3875"/>
                    <a:pt x="98" y="3894"/>
                    <a:pt x="144" y="3894"/>
                  </a:cubicBezTo>
                  <a:cubicBezTo>
                    <a:pt x="159" y="3894"/>
                    <a:pt x="176" y="3892"/>
                    <a:pt x="193" y="3888"/>
                  </a:cubicBezTo>
                  <a:lnTo>
                    <a:pt x="5455" y="2280"/>
                  </a:lnTo>
                  <a:cubicBezTo>
                    <a:pt x="5473" y="2280"/>
                    <a:pt x="5507" y="2245"/>
                    <a:pt x="5525" y="2227"/>
                  </a:cubicBezTo>
                  <a:lnTo>
                    <a:pt x="6923" y="234"/>
                  </a:lnTo>
                  <a:cubicBezTo>
                    <a:pt x="6958" y="182"/>
                    <a:pt x="6958" y="112"/>
                    <a:pt x="6923" y="60"/>
                  </a:cubicBezTo>
                  <a:cubicBezTo>
                    <a:pt x="6897" y="20"/>
                    <a:pt x="6851" y="1"/>
                    <a:pt x="6808" y="1"/>
                  </a:cubicBezTo>
                  <a:close/>
                </a:path>
              </a:pathLst>
            </a:custGeom>
            <a:solidFill>
              <a:srgbClr val="C5E9B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1" name="Google Shape;801;p33"/>
          <p:cNvGrpSpPr/>
          <p:nvPr/>
        </p:nvGrpSpPr>
        <p:grpSpPr>
          <a:xfrm>
            <a:off x="-181287" y="1127327"/>
            <a:ext cx="658687" cy="655425"/>
            <a:chOff x="4636900" y="2064950"/>
            <a:chExt cx="179650" cy="178775"/>
          </a:xfrm>
        </p:grpSpPr>
        <p:sp>
          <p:nvSpPr>
            <p:cNvPr id="802" name="Google Shape;802;p33"/>
            <p:cNvSpPr/>
            <p:nvPr/>
          </p:nvSpPr>
          <p:spPr>
            <a:xfrm>
              <a:off x="4636900" y="2117775"/>
              <a:ext cx="179650" cy="50250"/>
            </a:xfrm>
            <a:custGeom>
              <a:avLst/>
              <a:gdLst/>
              <a:ahLst/>
              <a:cxnLst/>
              <a:rect l="l" t="t" r="r" b="b"/>
              <a:pathLst>
                <a:path w="7186" h="2010" extrusionOk="0">
                  <a:moveTo>
                    <a:pt x="4064" y="1"/>
                  </a:moveTo>
                  <a:cubicBezTo>
                    <a:pt x="3990" y="1"/>
                    <a:pt x="3934" y="65"/>
                    <a:pt x="3934" y="143"/>
                  </a:cubicBezTo>
                  <a:cubicBezTo>
                    <a:pt x="3934" y="213"/>
                    <a:pt x="3986" y="283"/>
                    <a:pt x="4073" y="283"/>
                  </a:cubicBezTo>
                  <a:cubicBezTo>
                    <a:pt x="4266" y="300"/>
                    <a:pt x="4458" y="335"/>
                    <a:pt x="4650" y="370"/>
                  </a:cubicBezTo>
                  <a:cubicBezTo>
                    <a:pt x="4659" y="373"/>
                    <a:pt x="4669" y="374"/>
                    <a:pt x="4678" y="374"/>
                  </a:cubicBezTo>
                  <a:cubicBezTo>
                    <a:pt x="4741" y="374"/>
                    <a:pt x="4808" y="324"/>
                    <a:pt x="4808" y="248"/>
                  </a:cubicBezTo>
                  <a:cubicBezTo>
                    <a:pt x="4825" y="161"/>
                    <a:pt x="4773" y="91"/>
                    <a:pt x="4703" y="73"/>
                  </a:cubicBezTo>
                  <a:cubicBezTo>
                    <a:pt x="4493" y="38"/>
                    <a:pt x="4301" y="21"/>
                    <a:pt x="4091" y="3"/>
                  </a:cubicBezTo>
                  <a:cubicBezTo>
                    <a:pt x="4082" y="1"/>
                    <a:pt x="4073" y="1"/>
                    <a:pt x="4064" y="1"/>
                  </a:cubicBezTo>
                  <a:close/>
                  <a:moveTo>
                    <a:pt x="3182" y="21"/>
                  </a:moveTo>
                  <a:cubicBezTo>
                    <a:pt x="2972" y="38"/>
                    <a:pt x="2762" y="73"/>
                    <a:pt x="2570" y="126"/>
                  </a:cubicBezTo>
                  <a:cubicBezTo>
                    <a:pt x="2500" y="143"/>
                    <a:pt x="2448" y="230"/>
                    <a:pt x="2465" y="300"/>
                  </a:cubicBezTo>
                  <a:cubicBezTo>
                    <a:pt x="2480" y="361"/>
                    <a:pt x="2535" y="409"/>
                    <a:pt x="2606" y="409"/>
                  </a:cubicBezTo>
                  <a:cubicBezTo>
                    <a:pt x="2617" y="409"/>
                    <a:pt x="2628" y="408"/>
                    <a:pt x="2640" y="405"/>
                  </a:cubicBezTo>
                  <a:cubicBezTo>
                    <a:pt x="2815" y="370"/>
                    <a:pt x="3007" y="335"/>
                    <a:pt x="3199" y="318"/>
                  </a:cubicBezTo>
                  <a:cubicBezTo>
                    <a:pt x="3287" y="300"/>
                    <a:pt x="3339" y="230"/>
                    <a:pt x="3339" y="143"/>
                  </a:cubicBezTo>
                  <a:cubicBezTo>
                    <a:pt x="3322" y="73"/>
                    <a:pt x="3252" y="21"/>
                    <a:pt x="3182" y="21"/>
                  </a:cubicBezTo>
                  <a:close/>
                  <a:moveTo>
                    <a:pt x="5518" y="322"/>
                  </a:moveTo>
                  <a:cubicBezTo>
                    <a:pt x="5465" y="322"/>
                    <a:pt x="5415" y="354"/>
                    <a:pt x="5402" y="405"/>
                  </a:cubicBezTo>
                  <a:cubicBezTo>
                    <a:pt x="5367" y="493"/>
                    <a:pt x="5402" y="563"/>
                    <a:pt x="5472" y="598"/>
                  </a:cubicBezTo>
                  <a:cubicBezTo>
                    <a:pt x="5664" y="668"/>
                    <a:pt x="5839" y="755"/>
                    <a:pt x="6014" y="842"/>
                  </a:cubicBezTo>
                  <a:cubicBezTo>
                    <a:pt x="6033" y="852"/>
                    <a:pt x="6053" y="856"/>
                    <a:pt x="6072" y="856"/>
                  </a:cubicBezTo>
                  <a:cubicBezTo>
                    <a:pt x="6127" y="856"/>
                    <a:pt x="6181" y="824"/>
                    <a:pt x="6206" y="772"/>
                  </a:cubicBezTo>
                  <a:cubicBezTo>
                    <a:pt x="6241" y="702"/>
                    <a:pt x="6206" y="615"/>
                    <a:pt x="6136" y="580"/>
                  </a:cubicBezTo>
                  <a:cubicBezTo>
                    <a:pt x="5961" y="493"/>
                    <a:pt x="5769" y="405"/>
                    <a:pt x="5577" y="335"/>
                  </a:cubicBezTo>
                  <a:cubicBezTo>
                    <a:pt x="5558" y="326"/>
                    <a:pt x="5538" y="322"/>
                    <a:pt x="5518" y="322"/>
                  </a:cubicBezTo>
                  <a:close/>
                  <a:moveTo>
                    <a:pt x="1755" y="409"/>
                  </a:moveTo>
                  <a:cubicBezTo>
                    <a:pt x="1735" y="409"/>
                    <a:pt x="1715" y="413"/>
                    <a:pt x="1696" y="423"/>
                  </a:cubicBezTo>
                  <a:cubicBezTo>
                    <a:pt x="1504" y="510"/>
                    <a:pt x="1329" y="598"/>
                    <a:pt x="1154" y="720"/>
                  </a:cubicBezTo>
                  <a:cubicBezTo>
                    <a:pt x="1084" y="755"/>
                    <a:pt x="1067" y="842"/>
                    <a:pt x="1119" y="912"/>
                  </a:cubicBezTo>
                  <a:cubicBezTo>
                    <a:pt x="1142" y="959"/>
                    <a:pt x="1189" y="982"/>
                    <a:pt x="1238" y="982"/>
                  </a:cubicBezTo>
                  <a:cubicBezTo>
                    <a:pt x="1263" y="982"/>
                    <a:pt x="1288" y="976"/>
                    <a:pt x="1311" y="965"/>
                  </a:cubicBezTo>
                  <a:cubicBezTo>
                    <a:pt x="1469" y="860"/>
                    <a:pt x="1643" y="772"/>
                    <a:pt x="1818" y="685"/>
                  </a:cubicBezTo>
                  <a:cubicBezTo>
                    <a:pt x="1888" y="650"/>
                    <a:pt x="1923" y="563"/>
                    <a:pt x="1888" y="493"/>
                  </a:cubicBezTo>
                  <a:cubicBezTo>
                    <a:pt x="1863" y="442"/>
                    <a:pt x="1809" y="409"/>
                    <a:pt x="1755" y="409"/>
                  </a:cubicBezTo>
                  <a:close/>
                  <a:moveTo>
                    <a:pt x="6809" y="1067"/>
                  </a:moveTo>
                  <a:cubicBezTo>
                    <a:pt x="6767" y="1067"/>
                    <a:pt x="6724" y="1085"/>
                    <a:pt x="6696" y="1122"/>
                  </a:cubicBezTo>
                  <a:cubicBezTo>
                    <a:pt x="6643" y="1174"/>
                    <a:pt x="6661" y="1262"/>
                    <a:pt x="6713" y="1314"/>
                  </a:cubicBezTo>
                  <a:cubicBezTo>
                    <a:pt x="6783" y="1384"/>
                    <a:pt x="6853" y="1437"/>
                    <a:pt x="6923" y="1507"/>
                  </a:cubicBezTo>
                  <a:cubicBezTo>
                    <a:pt x="6949" y="1533"/>
                    <a:pt x="6984" y="1546"/>
                    <a:pt x="7021" y="1546"/>
                  </a:cubicBezTo>
                  <a:cubicBezTo>
                    <a:pt x="7058" y="1546"/>
                    <a:pt x="7098" y="1533"/>
                    <a:pt x="7133" y="1507"/>
                  </a:cubicBezTo>
                  <a:cubicBezTo>
                    <a:pt x="7185" y="1454"/>
                    <a:pt x="7185" y="1367"/>
                    <a:pt x="7133" y="1297"/>
                  </a:cubicBezTo>
                  <a:cubicBezTo>
                    <a:pt x="7063" y="1227"/>
                    <a:pt x="6975" y="1157"/>
                    <a:pt x="6905" y="1105"/>
                  </a:cubicBezTo>
                  <a:cubicBezTo>
                    <a:pt x="6881" y="1080"/>
                    <a:pt x="6845" y="1067"/>
                    <a:pt x="6809" y="1067"/>
                  </a:cubicBezTo>
                  <a:close/>
                  <a:moveTo>
                    <a:pt x="542" y="1258"/>
                  </a:moveTo>
                  <a:cubicBezTo>
                    <a:pt x="503" y="1258"/>
                    <a:pt x="463" y="1271"/>
                    <a:pt x="437" y="1297"/>
                  </a:cubicBezTo>
                  <a:cubicBezTo>
                    <a:pt x="297" y="1454"/>
                    <a:pt x="175" y="1612"/>
                    <a:pt x="53" y="1786"/>
                  </a:cubicBezTo>
                  <a:cubicBezTo>
                    <a:pt x="0" y="1839"/>
                    <a:pt x="18" y="1944"/>
                    <a:pt x="88" y="1979"/>
                  </a:cubicBezTo>
                  <a:cubicBezTo>
                    <a:pt x="115" y="1999"/>
                    <a:pt x="146" y="2009"/>
                    <a:pt x="174" y="2009"/>
                  </a:cubicBezTo>
                  <a:cubicBezTo>
                    <a:pt x="218" y="2009"/>
                    <a:pt x="259" y="1986"/>
                    <a:pt x="280" y="1944"/>
                  </a:cubicBezTo>
                  <a:cubicBezTo>
                    <a:pt x="402" y="1786"/>
                    <a:pt x="525" y="1646"/>
                    <a:pt x="647" y="1507"/>
                  </a:cubicBezTo>
                  <a:cubicBezTo>
                    <a:pt x="699" y="1437"/>
                    <a:pt x="699" y="1349"/>
                    <a:pt x="647" y="1297"/>
                  </a:cubicBezTo>
                  <a:cubicBezTo>
                    <a:pt x="621" y="1271"/>
                    <a:pt x="581" y="1258"/>
                    <a:pt x="542" y="1258"/>
                  </a:cubicBezTo>
                  <a:close/>
                </a:path>
              </a:pathLst>
            </a:custGeom>
            <a:solidFill>
              <a:srgbClr val="C5E9B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33"/>
            <p:cNvSpPr/>
            <p:nvPr/>
          </p:nvSpPr>
          <p:spPr>
            <a:xfrm>
              <a:off x="4637775" y="2064950"/>
              <a:ext cx="178325" cy="178775"/>
            </a:xfrm>
            <a:custGeom>
              <a:avLst/>
              <a:gdLst/>
              <a:ahLst/>
              <a:cxnLst/>
              <a:rect l="l" t="t" r="r" b="b"/>
              <a:pathLst>
                <a:path w="7133" h="7151" extrusionOk="0">
                  <a:moveTo>
                    <a:pt x="3566" y="298"/>
                  </a:moveTo>
                  <a:cubicBezTo>
                    <a:pt x="4475" y="298"/>
                    <a:pt x="5297" y="665"/>
                    <a:pt x="5891" y="1260"/>
                  </a:cubicBezTo>
                  <a:cubicBezTo>
                    <a:pt x="6486" y="1854"/>
                    <a:pt x="6853" y="2676"/>
                    <a:pt x="6853" y="3585"/>
                  </a:cubicBezTo>
                  <a:cubicBezTo>
                    <a:pt x="6853" y="4494"/>
                    <a:pt x="6486" y="5298"/>
                    <a:pt x="5891" y="5892"/>
                  </a:cubicBezTo>
                  <a:cubicBezTo>
                    <a:pt x="5297" y="6487"/>
                    <a:pt x="4475" y="6854"/>
                    <a:pt x="3566" y="6854"/>
                  </a:cubicBezTo>
                  <a:cubicBezTo>
                    <a:pt x="2657" y="6854"/>
                    <a:pt x="1836" y="6487"/>
                    <a:pt x="1241" y="5892"/>
                  </a:cubicBezTo>
                  <a:cubicBezTo>
                    <a:pt x="647" y="5298"/>
                    <a:pt x="280" y="4494"/>
                    <a:pt x="280" y="3585"/>
                  </a:cubicBezTo>
                  <a:cubicBezTo>
                    <a:pt x="280" y="2676"/>
                    <a:pt x="647" y="1854"/>
                    <a:pt x="1241" y="1260"/>
                  </a:cubicBezTo>
                  <a:cubicBezTo>
                    <a:pt x="1836" y="665"/>
                    <a:pt x="2657" y="298"/>
                    <a:pt x="3566" y="298"/>
                  </a:cubicBezTo>
                  <a:close/>
                  <a:moveTo>
                    <a:pt x="3566" y="1"/>
                  </a:moveTo>
                  <a:cubicBezTo>
                    <a:pt x="1591" y="1"/>
                    <a:pt x="0" y="1609"/>
                    <a:pt x="0" y="3585"/>
                  </a:cubicBezTo>
                  <a:cubicBezTo>
                    <a:pt x="0" y="5560"/>
                    <a:pt x="1591" y="7151"/>
                    <a:pt x="3566" y="7151"/>
                  </a:cubicBezTo>
                  <a:cubicBezTo>
                    <a:pt x="5542" y="7151"/>
                    <a:pt x="7133" y="5560"/>
                    <a:pt x="7133" y="3585"/>
                  </a:cubicBezTo>
                  <a:cubicBezTo>
                    <a:pt x="7133" y="1609"/>
                    <a:pt x="5542" y="1"/>
                    <a:pt x="3566" y="1"/>
                  </a:cubicBezTo>
                  <a:close/>
                </a:path>
              </a:pathLst>
            </a:custGeom>
            <a:solidFill>
              <a:srgbClr val="C5E9B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33"/>
            <p:cNvSpPr/>
            <p:nvPr/>
          </p:nvSpPr>
          <p:spPr>
            <a:xfrm>
              <a:off x="4636900" y="2149250"/>
              <a:ext cx="179650" cy="49475"/>
            </a:xfrm>
            <a:custGeom>
              <a:avLst/>
              <a:gdLst/>
              <a:ahLst/>
              <a:cxnLst/>
              <a:rect l="l" t="t" r="r" b="b"/>
              <a:pathLst>
                <a:path w="7186" h="1979" extrusionOk="0">
                  <a:moveTo>
                    <a:pt x="7012" y="0"/>
                  </a:moveTo>
                  <a:cubicBezTo>
                    <a:pt x="6972" y="0"/>
                    <a:pt x="6933" y="18"/>
                    <a:pt x="6905" y="55"/>
                  </a:cubicBezTo>
                  <a:cubicBezTo>
                    <a:pt x="6154" y="1034"/>
                    <a:pt x="4912" y="1559"/>
                    <a:pt x="3671" y="1664"/>
                  </a:cubicBezTo>
                  <a:cubicBezTo>
                    <a:pt x="3566" y="1681"/>
                    <a:pt x="3444" y="1681"/>
                    <a:pt x="3322" y="1681"/>
                  </a:cubicBezTo>
                  <a:cubicBezTo>
                    <a:pt x="2203" y="1681"/>
                    <a:pt x="1084" y="1244"/>
                    <a:pt x="262" y="492"/>
                  </a:cubicBezTo>
                  <a:cubicBezTo>
                    <a:pt x="238" y="468"/>
                    <a:pt x="206" y="455"/>
                    <a:pt x="174" y="455"/>
                  </a:cubicBezTo>
                  <a:cubicBezTo>
                    <a:pt x="136" y="455"/>
                    <a:pt x="98" y="472"/>
                    <a:pt x="70" y="510"/>
                  </a:cubicBezTo>
                  <a:cubicBezTo>
                    <a:pt x="0" y="562"/>
                    <a:pt x="18" y="650"/>
                    <a:pt x="70" y="702"/>
                  </a:cubicBezTo>
                  <a:cubicBezTo>
                    <a:pt x="944" y="1524"/>
                    <a:pt x="2133" y="1978"/>
                    <a:pt x="3322" y="1978"/>
                  </a:cubicBezTo>
                  <a:cubicBezTo>
                    <a:pt x="3444" y="1978"/>
                    <a:pt x="3584" y="1961"/>
                    <a:pt x="3706" y="1961"/>
                  </a:cubicBezTo>
                  <a:cubicBezTo>
                    <a:pt x="5000" y="1838"/>
                    <a:pt x="6328" y="1279"/>
                    <a:pt x="7133" y="230"/>
                  </a:cubicBezTo>
                  <a:cubicBezTo>
                    <a:pt x="7185" y="178"/>
                    <a:pt x="7185" y="73"/>
                    <a:pt x="7115" y="38"/>
                  </a:cubicBezTo>
                  <a:cubicBezTo>
                    <a:pt x="7083" y="14"/>
                    <a:pt x="7046" y="0"/>
                    <a:pt x="7012" y="0"/>
                  </a:cubicBezTo>
                  <a:close/>
                </a:path>
              </a:pathLst>
            </a:custGeom>
            <a:solidFill>
              <a:srgbClr val="C5E9B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5" name="Google Shape;805;p33"/>
          <p:cNvGrpSpPr/>
          <p:nvPr/>
        </p:nvGrpSpPr>
        <p:grpSpPr>
          <a:xfrm rot="1867210">
            <a:off x="1322325" y="-125742"/>
            <a:ext cx="502362" cy="679910"/>
            <a:chOff x="5408700" y="2855000"/>
            <a:chExt cx="121525" cy="164475"/>
          </a:xfrm>
        </p:grpSpPr>
        <p:sp>
          <p:nvSpPr>
            <p:cNvPr id="806" name="Google Shape;806;p33"/>
            <p:cNvSpPr/>
            <p:nvPr/>
          </p:nvSpPr>
          <p:spPr>
            <a:xfrm>
              <a:off x="5408700" y="2970925"/>
              <a:ext cx="115400" cy="18975"/>
            </a:xfrm>
            <a:custGeom>
              <a:avLst/>
              <a:gdLst/>
              <a:ahLst/>
              <a:cxnLst/>
              <a:rect l="l" t="t" r="r" b="b"/>
              <a:pathLst>
                <a:path w="4616" h="759" extrusionOk="0">
                  <a:moveTo>
                    <a:pt x="2063" y="1"/>
                  </a:moveTo>
                  <a:cubicBezTo>
                    <a:pt x="1941" y="1"/>
                    <a:pt x="1836" y="18"/>
                    <a:pt x="1731" y="18"/>
                  </a:cubicBezTo>
                  <a:cubicBezTo>
                    <a:pt x="1644" y="36"/>
                    <a:pt x="1591" y="106"/>
                    <a:pt x="1591" y="176"/>
                  </a:cubicBezTo>
                  <a:cubicBezTo>
                    <a:pt x="1609" y="263"/>
                    <a:pt x="1678" y="315"/>
                    <a:pt x="1748" y="315"/>
                  </a:cubicBezTo>
                  <a:cubicBezTo>
                    <a:pt x="1853" y="298"/>
                    <a:pt x="1958" y="298"/>
                    <a:pt x="2063" y="298"/>
                  </a:cubicBezTo>
                  <a:cubicBezTo>
                    <a:pt x="2150" y="298"/>
                    <a:pt x="2203" y="228"/>
                    <a:pt x="2203" y="141"/>
                  </a:cubicBezTo>
                  <a:cubicBezTo>
                    <a:pt x="2203" y="71"/>
                    <a:pt x="2133" y="1"/>
                    <a:pt x="2063" y="1"/>
                  </a:cubicBezTo>
                  <a:close/>
                  <a:moveTo>
                    <a:pt x="2553" y="1"/>
                  </a:moveTo>
                  <a:cubicBezTo>
                    <a:pt x="2483" y="1"/>
                    <a:pt x="2413" y="71"/>
                    <a:pt x="2413" y="141"/>
                  </a:cubicBezTo>
                  <a:cubicBezTo>
                    <a:pt x="2395" y="228"/>
                    <a:pt x="2465" y="298"/>
                    <a:pt x="2535" y="298"/>
                  </a:cubicBezTo>
                  <a:cubicBezTo>
                    <a:pt x="2640" y="298"/>
                    <a:pt x="2762" y="315"/>
                    <a:pt x="2867" y="333"/>
                  </a:cubicBezTo>
                  <a:cubicBezTo>
                    <a:pt x="2937" y="333"/>
                    <a:pt x="3007" y="280"/>
                    <a:pt x="3025" y="193"/>
                  </a:cubicBezTo>
                  <a:cubicBezTo>
                    <a:pt x="3025" y="123"/>
                    <a:pt x="2972" y="53"/>
                    <a:pt x="2885" y="36"/>
                  </a:cubicBezTo>
                  <a:cubicBezTo>
                    <a:pt x="2780" y="18"/>
                    <a:pt x="2675" y="18"/>
                    <a:pt x="2553" y="1"/>
                  </a:cubicBezTo>
                  <a:close/>
                  <a:moveTo>
                    <a:pt x="1224" y="88"/>
                  </a:moveTo>
                  <a:cubicBezTo>
                    <a:pt x="1119" y="123"/>
                    <a:pt x="1014" y="141"/>
                    <a:pt x="892" y="176"/>
                  </a:cubicBezTo>
                  <a:cubicBezTo>
                    <a:pt x="822" y="193"/>
                    <a:pt x="769" y="263"/>
                    <a:pt x="787" y="350"/>
                  </a:cubicBezTo>
                  <a:cubicBezTo>
                    <a:pt x="817" y="411"/>
                    <a:pt x="874" y="459"/>
                    <a:pt x="946" y="459"/>
                  </a:cubicBezTo>
                  <a:cubicBezTo>
                    <a:pt x="957" y="459"/>
                    <a:pt x="968" y="458"/>
                    <a:pt x="979" y="455"/>
                  </a:cubicBezTo>
                  <a:cubicBezTo>
                    <a:pt x="1067" y="420"/>
                    <a:pt x="1172" y="403"/>
                    <a:pt x="1276" y="385"/>
                  </a:cubicBezTo>
                  <a:cubicBezTo>
                    <a:pt x="1364" y="368"/>
                    <a:pt x="1416" y="298"/>
                    <a:pt x="1399" y="210"/>
                  </a:cubicBezTo>
                  <a:cubicBezTo>
                    <a:pt x="1381" y="141"/>
                    <a:pt x="1311" y="88"/>
                    <a:pt x="1224" y="88"/>
                  </a:cubicBezTo>
                  <a:close/>
                  <a:moveTo>
                    <a:pt x="3358" y="120"/>
                  </a:moveTo>
                  <a:cubicBezTo>
                    <a:pt x="3287" y="120"/>
                    <a:pt x="3232" y="167"/>
                    <a:pt x="3217" y="228"/>
                  </a:cubicBezTo>
                  <a:cubicBezTo>
                    <a:pt x="3199" y="315"/>
                    <a:pt x="3252" y="385"/>
                    <a:pt x="3322" y="403"/>
                  </a:cubicBezTo>
                  <a:cubicBezTo>
                    <a:pt x="3427" y="420"/>
                    <a:pt x="3532" y="455"/>
                    <a:pt x="3636" y="473"/>
                  </a:cubicBezTo>
                  <a:cubicBezTo>
                    <a:pt x="3651" y="480"/>
                    <a:pt x="3667" y="484"/>
                    <a:pt x="3683" y="484"/>
                  </a:cubicBezTo>
                  <a:cubicBezTo>
                    <a:pt x="3740" y="484"/>
                    <a:pt x="3797" y="437"/>
                    <a:pt x="3811" y="368"/>
                  </a:cubicBezTo>
                  <a:cubicBezTo>
                    <a:pt x="3829" y="298"/>
                    <a:pt x="3794" y="210"/>
                    <a:pt x="3706" y="193"/>
                  </a:cubicBezTo>
                  <a:cubicBezTo>
                    <a:pt x="3601" y="176"/>
                    <a:pt x="3497" y="141"/>
                    <a:pt x="3392" y="123"/>
                  </a:cubicBezTo>
                  <a:cubicBezTo>
                    <a:pt x="3380" y="121"/>
                    <a:pt x="3369" y="120"/>
                    <a:pt x="3358" y="120"/>
                  </a:cubicBezTo>
                  <a:close/>
                  <a:moveTo>
                    <a:pt x="457" y="311"/>
                  </a:moveTo>
                  <a:cubicBezTo>
                    <a:pt x="444" y="311"/>
                    <a:pt x="432" y="312"/>
                    <a:pt x="420" y="315"/>
                  </a:cubicBezTo>
                  <a:cubicBezTo>
                    <a:pt x="315" y="368"/>
                    <a:pt x="210" y="403"/>
                    <a:pt x="105" y="455"/>
                  </a:cubicBezTo>
                  <a:cubicBezTo>
                    <a:pt x="35" y="490"/>
                    <a:pt x="0" y="578"/>
                    <a:pt x="35" y="648"/>
                  </a:cubicBezTo>
                  <a:cubicBezTo>
                    <a:pt x="61" y="699"/>
                    <a:pt x="115" y="731"/>
                    <a:pt x="169" y="731"/>
                  </a:cubicBezTo>
                  <a:cubicBezTo>
                    <a:pt x="189" y="731"/>
                    <a:pt x="209" y="727"/>
                    <a:pt x="228" y="717"/>
                  </a:cubicBezTo>
                  <a:cubicBezTo>
                    <a:pt x="332" y="665"/>
                    <a:pt x="420" y="630"/>
                    <a:pt x="525" y="595"/>
                  </a:cubicBezTo>
                  <a:cubicBezTo>
                    <a:pt x="595" y="560"/>
                    <a:pt x="630" y="490"/>
                    <a:pt x="612" y="403"/>
                  </a:cubicBezTo>
                  <a:cubicBezTo>
                    <a:pt x="583" y="345"/>
                    <a:pt x="518" y="311"/>
                    <a:pt x="457" y="311"/>
                  </a:cubicBezTo>
                  <a:close/>
                  <a:moveTo>
                    <a:pt x="4141" y="339"/>
                  </a:moveTo>
                  <a:cubicBezTo>
                    <a:pt x="4079" y="339"/>
                    <a:pt x="4031" y="383"/>
                    <a:pt x="4004" y="438"/>
                  </a:cubicBezTo>
                  <a:cubicBezTo>
                    <a:pt x="3969" y="508"/>
                    <a:pt x="4021" y="595"/>
                    <a:pt x="4091" y="630"/>
                  </a:cubicBezTo>
                  <a:cubicBezTo>
                    <a:pt x="4196" y="665"/>
                    <a:pt x="4283" y="700"/>
                    <a:pt x="4388" y="752"/>
                  </a:cubicBezTo>
                  <a:cubicBezTo>
                    <a:pt x="4404" y="756"/>
                    <a:pt x="4420" y="758"/>
                    <a:pt x="4437" y="758"/>
                  </a:cubicBezTo>
                  <a:cubicBezTo>
                    <a:pt x="4495" y="758"/>
                    <a:pt x="4553" y="733"/>
                    <a:pt x="4580" y="665"/>
                  </a:cubicBezTo>
                  <a:cubicBezTo>
                    <a:pt x="4615" y="595"/>
                    <a:pt x="4580" y="508"/>
                    <a:pt x="4510" y="473"/>
                  </a:cubicBezTo>
                  <a:cubicBezTo>
                    <a:pt x="4406" y="438"/>
                    <a:pt x="4301" y="385"/>
                    <a:pt x="4196" y="350"/>
                  </a:cubicBezTo>
                  <a:cubicBezTo>
                    <a:pt x="4177" y="343"/>
                    <a:pt x="4158" y="339"/>
                    <a:pt x="4141" y="339"/>
                  </a:cubicBezTo>
                  <a:close/>
                </a:path>
              </a:pathLst>
            </a:custGeom>
            <a:solidFill>
              <a:srgbClr val="C5E9B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33"/>
            <p:cNvSpPr/>
            <p:nvPr/>
          </p:nvSpPr>
          <p:spPr>
            <a:xfrm>
              <a:off x="5409125" y="2855000"/>
              <a:ext cx="121100" cy="164475"/>
            </a:xfrm>
            <a:custGeom>
              <a:avLst/>
              <a:gdLst/>
              <a:ahLst/>
              <a:cxnLst/>
              <a:rect l="l" t="t" r="r" b="b"/>
              <a:pathLst>
                <a:path w="4844" h="6579" extrusionOk="0">
                  <a:moveTo>
                    <a:pt x="1949" y="526"/>
                  </a:moveTo>
                  <a:lnTo>
                    <a:pt x="4519" y="5358"/>
                  </a:lnTo>
                  <a:lnTo>
                    <a:pt x="4519" y="5358"/>
                  </a:lnTo>
                  <a:cubicBezTo>
                    <a:pt x="4010" y="5942"/>
                    <a:pt x="3238" y="6281"/>
                    <a:pt x="2466" y="6281"/>
                  </a:cubicBezTo>
                  <a:lnTo>
                    <a:pt x="2378" y="6281"/>
                  </a:lnTo>
                  <a:cubicBezTo>
                    <a:pt x="1580" y="6264"/>
                    <a:pt x="797" y="5834"/>
                    <a:pt x="305" y="5200"/>
                  </a:cubicBezTo>
                  <a:lnTo>
                    <a:pt x="305" y="5200"/>
                  </a:lnTo>
                  <a:cubicBezTo>
                    <a:pt x="883" y="3591"/>
                    <a:pt x="1418" y="2056"/>
                    <a:pt x="1949" y="526"/>
                  </a:cubicBezTo>
                  <a:close/>
                  <a:moveTo>
                    <a:pt x="1934" y="1"/>
                  </a:moveTo>
                  <a:cubicBezTo>
                    <a:pt x="1925" y="1"/>
                    <a:pt x="1916" y="2"/>
                    <a:pt x="1906" y="5"/>
                  </a:cubicBezTo>
                  <a:cubicBezTo>
                    <a:pt x="1854" y="5"/>
                    <a:pt x="1801" y="40"/>
                    <a:pt x="1784" y="93"/>
                  </a:cubicBezTo>
                  <a:cubicBezTo>
                    <a:pt x="1207" y="1753"/>
                    <a:pt x="630" y="3414"/>
                    <a:pt x="18" y="5180"/>
                  </a:cubicBezTo>
                  <a:cubicBezTo>
                    <a:pt x="1" y="5215"/>
                    <a:pt x="1" y="5267"/>
                    <a:pt x="36" y="5302"/>
                  </a:cubicBezTo>
                  <a:cubicBezTo>
                    <a:pt x="560" y="6054"/>
                    <a:pt x="1452" y="6543"/>
                    <a:pt x="2378" y="6578"/>
                  </a:cubicBezTo>
                  <a:lnTo>
                    <a:pt x="2466" y="6578"/>
                  </a:lnTo>
                  <a:cubicBezTo>
                    <a:pt x="3357" y="6578"/>
                    <a:pt x="4249" y="6159"/>
                    <a:pt x="4808" y="5459"/>
                  </a:cubicBezTo>
                  <a:cubicBezTo>
                    <a:pt x="4843" y="5424"/>
                    <a:pt x="4843" y="5354"/>
                    <a:pt x="4808" y="5302"/>
                  </a:cubicBezTo>
                  <a:lnTo>
                    <a:pt x="2046" y="75"/>
                  </a:lnTo>
                  <a:cubicBezTo>
                    <a:pt x="2017" y="32"/>
                    <a:pt x="1977" y="1"/>
                    <a:pt x="1934" y="1"/>
                  </a:cubicBezTo>
                  <a:close/>
                </a:path>
              </a:pathLst>
            </a:custGeom>
            <a:solidFill>
              <a:srgbClr val="C5E9B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8" name="Google Shape;808;p33"/>
          <p:cNvGrpSpPr/>
          <p:nvPr/>
        </p:nvGrpSpPr>
        <p:grpSpPr>
          <a:xfrm rot="-6974189">
            <a:off x="8183672" y="3131513"/>
            <a:ext cx="723113" cy="978679"/>
            <a:chOff x="5408700" y="2855000"/>
            <a:chExt cx="121525" cy="164475"/>
          </a:xfrm>
        </p:grpSpPr>
        <p:sp>
          <p:nvSpPr>
            <p:cNvPr id="809" name="Google Shape;809;p33"/>
            <p:cNvSpPr/>
            <p:nvPr/>
          </p:nvSpPr>
          <p:spPr>
            <a:xfrm>
              <a:off x="5408700" y="2970925"/>
              <a:ext cx="115400" cy="18975"/>
            </a:xfrm>
            <a:custGeom>
              <a:avLst/>
              <a:gdLst/>
              <a:ahLst/>
              <a:cxnLst/>
              <a:rect l="l" t="t" r="r" b="b"/>
              <a:pathLst>
                <a:path w="4616" h="759" extrusionOk="0">
                  <a:moveTo>
                    <a:pt x="2063" y="1"/>
                  </a:moveTo>
                  <a:cubicBezTo>
                    <a:pt x="1941" y="1"/>
                    <a:pt x="1836" y="18"/>
                    <a:pt x="1731" y="18"/>
                  </a:cubicBezTo>
                  <a:cubicBezTo>
                    <a:pt x="1644" y="36"/>
                    <a:pt x="1591" y="106"/>
                    <a:pt x="1591" y="176"/>
                  </a:cubicBezTo>
                  <a:cubicBezTo>
                    <a:pt x="1609" y="263"/>
                    <a:pt x="1678" y="315"/>
                    <a:pt x="1748" y="315"/>
                  </a:cubicBezTo>
                  <a:cubicBezTo>
                    <a:pt x="1853" y="298"/>
                    <a:pt x="1958" y="298"/>
                    <a:pt x="2063" y="298"/>
                  </a:cubicBezTo>
                  <a:cubicBezTo>
                    <a:pt x="2150" y="298"/>
                    <a:pt x="2203" y="228"/>
                    <a:pt x="2203" y="141"/>
                  </a:cubicBezTo>
                  <a:cubicBezTo>
                    <a:pt x="2203" y="71"/>
                    <a:pt x="2133" y="1"/>
                    <a:pt x="2063" y="1"/>
                  </a:cubicBezTo>
                  <a:close/>
                  <a:moveTo>
                    <a:pt x="2553" y="1"/>
                  </a:moveTo>
                  <a:cubicBezTo>
                    <a:pt x="2483" y="1"/>
                    <a:pt x="2413" y="71"/>
                    <a:pt x="2413" y="141"/>
                  </a:cubicBezTo>
                  <a:cubicBezTo>
                    <a:pt x="2395" y="228"/>
                    <a:pt x="2465" y="298"/>
                    <a:pt x="2535" y="298"/>
                  </a:cubicBezTo>
                  <a:cubicBezTo>
                    <a:pt x="2640" y="298"/>
                    <a:pt x="2762" y="315"/>
                    <a:pt x="2867" y="333"/>
                  </a:cubicBezTo>
                  <a:cubicBezTo>
                    <a:pt x="2937" y="333"/>
                    <a:pt x="3007" y="280"/>
                    <a:pt x="3025" y="193"/>
                  </a:cubicBezTo>
                  <a:cubicBezTo>
                    <a:pt x="3025" y="123"/>
                    <a:pt x="2972" y="53"/>
                    <a:pt x="2885" y="36"/>
                  </a:cubicBezTo>
                  <a:cubicBezTo>
                    <a:pt x="2780" y="18"/>
                    <a:pt x="2675" y="18"/>
                    <a:pt x="2553" y="1"/>
                  </a:cubicBezTo>
                  <a:close/>
                  <a:moveTo>
                    <a:pt x="1224" y="88"/>
                  </a:moveTo>
                  <a:cubicBezTo>
                    <a:pt x="1119" y="123"/>
                    <a:pt x="1014" y="141"/>
                    <a:pt x="892" y="176"/>
                  </a:cubicBezTo>
                  <a:cubicBezTo>
                    <a:pt x="822" y="193"/>
                    <a:pt x="769" y="263"/>
                    <a:pt x="787" y="350"/>
                  </a:cubicBezTo>
                  <a:cubicBezTo>
                    <a:pt x="817" y="411"/>
                    <a:pt x="874" y="459"/>
                    <a:pt x="946" y="459"/>
                  </a:cubicBezTo>
                  <a:cubicBezTo>
                    <a:pt x="957" y="459"/>
                    <a:pt x="968" y="458"/>
                    <a:pt x="979" y="455"/>
                  </a:cubicBezTo>
                  <a:cubicBezTo>
                    <a:pt x="1067" y="420"/>
                    <a:pt x="1172" y="403"/>
                    <a:pt x="1276" y="385"/>
                  </a:cubicBezTo>
                  <a:cubicBezTo>
                    <a:pt x="1364" y="368"/>
                    <a:pt x="1416" y="298"/>
                    <a:pt x="1399" y="210"/>
                  </a:cubicBezTo>
                  <a:cubicBezTo>
                    <a:pt x="1381" y="141"/>
                    <a:pt x="1311" y="88"/>
                    <a:pt x="1224" y="88"/>
                  </a:cubicBezTo>
                  <a:close/>
                  <a:moveTo>
                    <a:pt x="3358" y="120"/>
                  </a:moveTo>
                  <a:cubicBezTo>
                    <a:pt x="3287" y="120"/>
                    <a:pt x="3232" y="167"/>
                    <a:pt x="3217" y="228"/>
                  </a:cubicBezTo>
                  <a:cubicBezTo>
                    <a:pt x="3199" y="315"/>
                    <a:pt x="3252" y="385"/>
                    <a:pt x="3322" y="403"/>
                  </a:cubicBezTo>
                  <a:cubicBezTo>
                    <a:pt x="3427" y="420"/>
                    <a:pt x="3532" y="455"/>
                    <a:pt x="3636" y="473"/>
                  </a:cubicBezTo>
                  <a:cubicBezTo>
                    <a:pt x="3651" y="480"/>
                    <a:pt x="3667" y="484"/>
                    <a:pt x="3683" y="484"/>
                  </a:cubicBezTo>
                  <a:cubicBezTo>
                    <a:pt x="3740" y="484"/>
                    <a:pt x="3797" y="437"/>
                    <a:pt x="3811" y="368"/>
                  </a:cubicBezTo>
                  <a:cubicBezTo>
                    <a:pt x="3829" y="298"/>
                    <a:pt x="3794" y="210"/>
                    <a:pt x="3706" y="193"/>
                  </a:cubicBezTo>
                  <a:cubicBezTo>
                    <a:pt x="3601" y="176"/>
                    <a:pt x="3497" y="141"/>
                    <a:pt x="3392" y="123"/>
                  </a:cubicBezTo>
                  <a:cubicBezTo>
                    <a:pt x="3380" y="121"/>
                    <a:pt x="3369" y="120"/>
                    <a:pt x="3358" y="120"/>
                  </a:cubicBezTo>
                  <a:close/>
                  <a:moveTo>
                    <a:pt x="457" y="311"/>
                  </a:moveTo>
                  <a:cubicBezTo>
                    <a:pt x="444" y="311"/>
                    <a:pt x="432" y="312"/>
                    <a:pt x="420" y="315"/>
                  </a:cubicBezTo>
                  <a:cubicBezTo>
                    <a:pt x="315" y="368"/>
                    <a:pt x="210" y="403"/>
                    <a:pt x="105" y="455"/>
                  </a:cubicBezTo>
                  <a:cubicBezTo>
                    <a:pt x="35" y="490"/>
                    <a:pt x="0" y="578"/>
                    <a:pt x="35" y="648"/>
                  </a:cubicBezTo>
                  <a:cubicBezTo>
                    <a:pt x="61" y="699"/>
                    <a:pt x="115" y="731"/>
                    <a:pt x="169" y="731"/>
                  </a:cubicBezTo>
                  <a:cubicBezTo>
                    <a:pt x="189" y="731"/>
                    <a:pt x="209" y="727"/>
                    <a:pt x="228" y="717"/>
                  </a:cubicBezTo>
                  <a:cubicBezTo>
                    <a:pt x="332" y="665"/>
                    <a:pt x="420" y="630"/>
                    <a:pt x="525" y="595"/>
                  </a:cubicBezTo>
                  <a:cubicBezTo>
                    <a:pt x="595" y="560"/>
                    <a:pt x="630" y="490"/>
                    <a:pt x="612" y="403"/>
                  </a:cubicBezTo>
                  <a:cubicBezTo>
                    <a:pt x="583" y="345"/>
                    <a:pt x="518" y="311"/>
                    <a:pt x="457" y="311"/>
                  </a:cubicBezTo>
                  <a:close/>
                  <a:moveTo>
                    <a:pt x="4141" y="339"/>
                  </a:moveTo>
                  <a:cubicBezTo>
                    <a:pt x="4079" y="339"/>
                    <a:pt x="4031" y="383"/>
                    <a:pt x="4004" y="438"/>
                  </a:cubicBezTo>
                  <a:cubicBezTo>
                    <a:pt x="3969" y="508"/>
                    <a:pt x="4021" y="595"/>
                    <a:pt x="4091" y="630"/>
                  </a:cubicBezTo>
                  <a:cubicBezTo>
                    <a:pt x="4196" y="665"/>
                    <a:pt x="4283" y="700"/>
                    <a:pt x="4388" y="752"/>
                  </a:cubicBezTo>
                  <a:cubicBezTo>
                    <a:pt x="4404" y="756"/>
                    <a:pt x="4420" y="758"/>
                    <a:pt x="4437" y="758"/>
                  </a:cubicBezTo>
                  <a:cubicBezTo>
                    <a:pt x="4495" y="758"/>
                    <a:pt x="4553" y="733"/>
                    <a:pt x="4580" y="665"/>
                  </a:cubicBezTo>
                  <a:cubicBezTo>
                    <a:pt x="4615" y="595"/>
                    <a:pt x="4580" y="508"/>
                    <a:pt x="4510" y="473"/>
                  </a:cubicBezTo>
                  <a:cubicBezTo>
                    <a:pt x="4406" y="438"/>
                    <a:pt x="4301" y="385"/>
                    <a:pt x="4196" y="350"/>
                  </a:cubicBezTo>
                  <a:cubicBezTo>
                    <a:pt x="4177" y="343"/>
                    <a:pt x="4158" y="339"/>
                    <a:pt x="4141" y="339"/>
                  </a:cubicBezTo>
                  <a:close/>
                </a:path>
              </a:pathLst>
            </a:custGeom>
            <a:solidFill>
              <a:srgbClr val="C5E9B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33"/>
            <p:cNvSpPr/>
            <p:nvPr/>
          </p:nvSpPr>
          <p:spPr>
            <a:xfrm>
              <a:off x="5409125" y="2855000"/>
              <a:ext cx="121100" cy="164475"/>
            </a:xfrm>
            <a:custGeom>
              <a:avLst/>
              <a:gdLst/>
              <a:ahLst/>
              <a:cxnLst/>
              <a:rect l="l" t="t" r="r" b="b"/>
              <a:pathLst>
                <a:path w="4844" h="6579" extrusionOk="0">
                  <a:moveTo>
                    <a:pt x="1949" y="526"/>
                  </a:moveTo>
                  <a:lnTo>
                    <a:pt x="4519" y="5358"/>
                  </a:lnTo>
                  <a:lnTo>
                    <a:pt x="4519" y="5358"/>
                  </a:lnTo>
                  <a:cubicBezTo>
                    <a:pt x="4010" y="5942"/>
                    <a:pt x="3238" y="6281"/>
                    <a:pt x="2466" y="6281"/>
                  </a:cubicBezTo>
                  <a:lnTo>
                    <a:pt x="2378" y="6281"/>
                  </a:lnTo>
                  <a:cubicBezTo>
                    <a:pt x="1580" y="6264"/>
                    <a:pt x="797" y="5834"/>
                    <a:pt x="305" y="5200"/>
                  </a:cubicBezTo>
                  <a:lnTo>
                    <a:pt x="305" y="5200"/>
                  </a:lnTo>
                  <a:cubicBezTo>
                    <a:pt x="883" y="3591"/>
                    <a:pt x="1418" y="2056"/>
                    <a:pt x="1949" y="526"/>
                  </a:cubicBezTo>
                  <a:close/>
                  <a:moveTo>
                    <a:pt x="1934" y="1"/>
                  </a:moveTo>
                  <a:cubicBezTo>
                    <a:pt x="1925" y="1"/>
                    <a:pt x="1916" y="2"/>
                    <a:pt x="1906" y="5"/>
                  </a:cubicBezTo>
                  <a:cubicBezTo>
                    <a:pt x="1854" y="5"/>
                    <a:pt x="1801" y="40"/>
                    <a:pt x="1784" y="93"/>
                  </a:cubicBezTo>
                  <a:cubicBezTo>
                    <a:pt x="1207" y="1753"/>
                    <a:pt x="630" y="3414"/>
                    <a:pt x="18" y="5180"/>
                  </a:cubicBezTo>
                  <a:cubicBezTo>
                    <a:pt x="1" y="5215"/>
                    <a:pt x="1" y="5267"/>
                    <a:pt x="36" y="5302"/>
                  </a:cubicBezTo>
                  <a:cubicBezTo>
                    <a:pt x="560" y="6054"/>
                    <a:pt x="1452" y="6543"/>
                    <a:pt x="2378" y="6578"/>
                  </a:cubicBezTo>
                  <a:lnTo>
                    <a:pt x="2466" y="6578"/>
                  </a:lnTo>
                  <a:cubicBezTo>
                    <a:pt x="3357" y="6578"/>
                    <a:pt x="4249" y="6159"/>
                    <a:pt x="4808" y="5459"/>
                  </a:cubicBezTo>
                  <a:cubicBezTo>
                    <a:pt x="4843" y="5424"/>
                    <a:pt x="4843" y="5354"/>
                    <a:pt x="4808" y="5302"/>
                  </a:cubicBezTo>
                  <a:lnTo>
                    <a:pt x="2046" y="75"/>
                  </a:lnTo>
                  <a:cubicBezTo>
                    <a:pt x="2017" y="32"/>
                    <a:pt x="1977" y="1"/>
                    <a:pt x="1934" y="1"/>
                  </a:cubicBezTo>
                  <a:close/>
                </a:path>
              </a:pathLst>
            </a:custGeom>
            <a:solidFill>
              <a:srgbClr val="C5E9B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1" name="Google Shape;811;p33"/>
          <p:cNvGrpSpPr/>
          <p:nvPr/>
        </p:nvGrpSpPr>
        <p:grpSpPr>
          <a:xfrm rot="-1313786">
            <a:off x="7806397" y="4331489"/>
            <a:ext cx="1018985" cy="554162"/>
            <a:chOff x="1449934" y="4565833"/>
            <a:chExt cx="320467" cy="168684"/>
          </a:xfrm>
        </p:grpSpPr>
        <p:sp>
          <p:nvSpPr>
            <p:cNvPr id="812" name="Google Shape;812;p33"/>
            <p:cNvSpPr/>
            <p:nvPr/>
          </p:nvSpPr>
          <p:spPr>
            <a:xfrm>
              <a:off x="1449934" y="4565833"/>
              <a:ext cx="65112" cy="148810"/>
            </a:xfrm>
            <a:custGeom>
              <a:avLst/>
              <a:gdLst/>
              <a:ahLst/>
              <a:cxnLst/>
              <a:rect l="l" t="t" r="r" b="b"/>
              <a:pathLst>
                <a:path w="2021" h="4620" extrusionOk="0">
                  <a:moveTo>
                    <a:pt x="1806" y="0"/>
                  </a:moveTo>
                  <a:cubicBezTo>
                    <a:pt x="1773" y="0"/>
                    <a:pt x="1741" y="8"/>
                    <a:pt x="1712" y="25"/>
                  </a:cubicBezTo>
                  <a:cubicBezTo>
                    <a:pt x="951" y="489"/>
                    <a:pt x="404" y="1225"/>
                    <a:pt x="191" y="2093"/>
                  </a:cubicBezTo>
                  <a:cubicBezTo>
                    <a:pt x="0" y="2936"/>
                    <a:pt x="179" y="3828"/>
                    <a:pt x="678" y="4541"/>
                  </a:cubicBezTo>
                  <a:cubicBezTo>
                    <a:pt x="702" y="4576"/>
                    <a:pt x="737" y="4600"/>
                    <a:pt x="773" y="4612"/>
                  </a:cubicBezTo>
                  <a:cubicBezTo>
                    <a:pt x="793" y="4617"/>
                    <a:pt x="814" y="4620"/>
                    <a:pt x="836" y="4620"/>
                  </a:cubicBezTo>
                  <a:cubicBezTo>
                    <a:pt x="868" y="4620"/>
                    <a:pt x="899" y="4614"/>
                    <a:pt x="927" y="4600"/>
                  </a:cubicBezTo>
                  <a:cubicBezTo>
                    <a:pt x="1010" y="4553"/>
                    <a:pt x="1034" y="4446"/>
                    <a:pt x="975" y="4374"/>
                  </a:cubicBezTo>
                  <a:cubicBezTo>
                    <a:pt x="523" y="3733"/>
                    <a:pt x="369" y="2925"/>
                    <a:pt x="535" y="2164"/>
                  </a:cubicBezTo>
                  <a:cubicBezTo>
                    <a:pt x="725" y="1380"/>
                    <a:pt x="1224" y="714"/>
                    <a:pt x="1914" y="298"/>
                  </a:cubicBezTo>
                  <a:cubicBezTo>
                    <a:pt x="1997" y="251"/>
                    <a:pt x="2021" y="144"/>
                    <a:pt x="1961" y="73"/>
                  </a:cubicBezTo>
                  <a:cubicBezTo>
                    <a:pt x="1923" y="27"/>
                    <a:pt x="1865" y="0"/>
                    <a:pt x="1806" y="0"/>
                  </a:cubicBezTo>
                  <a:close/>
                </a:path>
              </a:pathLst>
            </a:custGeom>
            <a:solidFill>
              <a:srgbClr val="C5E9B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33"/>
            <p:cNvSpPr/>
            <p:nvPr/>
          </p:nvSpPr>
          <p:spPr>
            <a:xfrm>
              <a:off x="1495876" y="4617241"/>
              <a:ext cx="65112" cy="64774"/>
            </a:xfrm>
            <a:custGeom>
              <a:avLst/>
              <a:gdLst/>
              <a:ahLst/>
              <a:cxnLst/>
              <a:rect l="l" t="t" r="r" b="b"/>
              <a:pathLst>
                <a:path w="2021" h="2011" extrusionOk="0">
                  <a:moveTo>
                    <a:pt x="1824" y="1"/>
                  </a:moveTo>
                  <a:cubicBezTo>
                    <a:pt x="1780" y="1"/>
                    <a:pt x="1735" y="15"/>
                    <a:pt x="1700" y="45"/>
                  </a:cubicBezTo>
                  <a:lnTo>
                    <a:pt x="1034" y="627"/>
                  </a:lnTo>
                  <a:lnTo>
                    <a:pt x="749" y="105"/>
                  </a:lnTo>
                  <a:cubicBezTo>
                    <a:pt x="716" y="47"/>
                    <a:pt x="660" y="12"/>
                    <a:pt x="601" y="12"/>
                  </a:cubicBezTo>
                  <a:cubicBezTo>
                    <a:pt x="575" y="12"/>
                    <a:pt x="549" y="19"/>
                    <a:pt x="523" y="33"/>
                  </a:cubicBezTo>
                  <a:cubicBezTo>
                    <a:pt x="428" y="57"/>
                    <a:pt x="393" y="164"/>
                    <a:pt x="440" y="247"/>
                  </a:cubicBezTo>
                  <a:lnTo>
                    <a:pt x="773" y="853"/>
                  </a:lnTo>
                  <a:lnTo>
                    <a:pt x="72" y="1471"/>
                  </a:lnTo>
                  <a:cubicBezTo>
                    <a:pt x="0" y="1531"/>
                    <a:pt x="0" y="1638"/>
                    <a:pt x="72" y="1697"/>
                  </a:cubicBezTo>
                  <a:cubicBezTo>
                    <a:pt x="95" y="1721"/>
                    <a:pt x="119" y="1733"/>
                    <a:pt x="143" y="1744"/>
                  </a:cubicBezTo>
                  <a:cubicBezTo>
                    <a:pt x="158" y="1747"/>
                    <a:pt x="173" y="1749"/>
                    <a:pt x="189" y="1749"/>
                  </a:cubicBezTo>
                  <a:cubicBezTo>
                    <a:pt x="237" y="1749"/>
                    <a:pt x="286" y="1736"/>
                    <a:pt x="321" y="1709"/>
                  </a:cubicBezTo>
                  <a:lnTo>
                    <a:pt x="939" y="1162"/>
                  </a:lnTo>
                  <a:lnTo>
                    <a:pt x="1355" y="1923"/>
                  </a:lnTo>
                  <a:cubicBezTo>
                    <a:pt x="1379" y="1958"/>
                    <a:pt x="1414" y="1994"/>
                    <a:pt x="1462" y="2006"/>
                  </a:cubicBezTo>
                  <a:cubicBezTo>
                    <a:pt x="1472" y="2009"/>
                    <a:pt x="1484" y="2011"/>
                    <a:pt x="1496" y="2011"/>
                  </a:cubicBezTo>
                  <a:cubicBezTo>
                    <a:pt x="1525" y="2011"/>
                    <a:pt x="1559" y="2002"/>
                    <a:pt x="1593" y="1994"/>
                  </a:cubicBezTo>
                  <a:cubicBezTo>
                    <a:pt x="1676" y="1958"/>
                    <a:pt x="1712" y="1851"/>
                    <a:pt x="1664" y="1768"/>
                  </a:cubicBezTo>
                  <a:lnTo>
                    <a:pt x="1201" y="925"/>
                  </a:lnTo>
                  <a:lnTo>
                    <a:pt x="1949" y="283"/>
                  </a:lnTo>
                  <a:cubicBezTo>
                    <a:pt x="2020" y="223"/>
                    <a:pt x="2020" y="105"/>
                    <a:pt x="1949" y="45"/>
                  </a:cubicBezTo>
                  <a:cubicBezTo>
                    <a:pt x="1914" y="15"/>
                    <a:pt x="1869" y="1"/>
                    <a:pt x="1824" y="1"/>
                  </a:cubicBezTo>
                  <a:close/>
                </a:path>
              </a:pathLst>
            </a:custGeom>
            <a:solidFill>
              <a:srgbClr val="C5E9B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33"/>
            <p:cNvSpPr/>
            <p:nvPr/>
          </p:nvSpPr>
          <p:spPr>
            <a:xfrm>
              <a:off x="1570524" y="4645295"/>
              <a:ext cx="49035" cy="15557"/>
            </a:xfrm>
            <a:custGeom>
              <a:avLst/>
              <a:gdLst/>
              <a:ahLst/>
              <a:cxnLst/>
              <a:rect l="l" t="t" r="r" b="b"/>
              <a:pathLst>
                <a:path w="1522" h="483" extrusionOk="0">
                  <a:moveTo>
                    <a:pt x="172" y="1"/>
                  </a:moveTo>
                  <a:cubicBezTo>
                    <a:pt x="93" y="1"/>
                    <a:pt x="23" y="56"/>
                    <a:pt x="12" y="137"/>
                  </a:cubicBezTo>
                  <a:cubicBezTo>
                    <a:pt x="1" y="220"/>
                    <a:pt x="48" y="303"/>
                    <a:pt x="131" y="315"/>
                  </a:cubicBezTo>
                  <a:lnTo>
                    <a:pt x="155" y="315"/>
                  </a:lnTo>
                  <a:lnTo>
                    <a:pt x="1308" y="481"/>
                  </a:lnTo>
                  <a:cubicBezTo>
                    <a:pt x="1316" y="482"/>
                    <a:pt x="1324" y="483"/>
                    <a:pt x="1332" y="483"/>
                  </a:cubicBezTo>
                  <a:cubicBezTo>
                    <a:pt x="1418" y="483"/>
                    <a:pt x="1499" y="426"/>
                    <a:pt x="1510" y="339"/>
                  </a:cubicBezTo>
                  <a:cubicBezTo>
                    <a:pt x="1522" y="256"/>
                    <a:pt x="1450" y="172"/>
                    <a:pt x="1367" y="160"/>
                  </a:cubicBezTo>
                  <a:lnTo>
                    <a:pt x="214" y="6"/>
                  </a:lnTo>
                  <a:cubicBezTo>
                    <a:pt x="200" y="2"/>
                    <a:pt x="186" y="1"/>
                    <a:pt x="172" y="1"/>
                  </a:cubicBezTo>
                  <a:close/>
                </a:path>
              </a:pathLst>
            </a:custGeom>
            <a:solidFill>
              <a:srgbClr val="C5E9B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33"/>
            <p:cNvSpPr/>
            <p:nvPr/>
          </p:nvSpPr>
          <p:spPr>
            <a:xfrm>
              <a:off x="1624875" y="4635987"/>
              <a:ext cx="55543" cy="72183"/>
            </a:xfrm>
            <a:custGeom>
              <a:avLst/>
              <a:gdLst/>
              <a:ahLst/>
              <a:cxnLst/>
              <a:rect l="l" t="t" r="r" b="b"/>
              <a:pathLst>
                <a:path w="1724" h="2241" extrusionOk="0">
                  <a:moveTo>
                    <a:pt x="686" y="1"/>
                  </a:moveTo>
                  <a:cubicBezTo>
                    <a:pt x="640" y="1"/>
                    <a:pt x="595" y="16"/>
                    <a:pt x="559" y="45"/>
                  </a:cubicBezTo>
                  <a:cubicBezTo>
                    <a:pt x="405" y="200"/>
                    <a:pt x="357" y="426"/>
                    <a:pt x="441" y="628"/>
                  </a:cubicBezTo>
                  <a:cubicBezTo>
                    <a:pt x="512" y="842"/>
                    <a:pt x="702" y="996"/>
                    <a:pt x="928" y="1032"/>
                  </a:cubicBezTo>
                  <a:cubicBezTo>
                    <a:pt x="953" y="1036"/>
                    <a:pt x="978" y="1038"/>
                    <a:pt x="1003" y="1038"/>
                  </a:cubicBezTo>
                  <a:cubicBezTo>
                    <a:pt x="1124" y="1038"/>
                    <a:pt x="1248" y="993"/>
                    <a:pt x="1356" y="925"/>
                  </a:cubicBezTo>
                  <a:cubicBezTo>
                    <a:pt x="1356" y="996"/>
                    <a:pt x="1356" y="1067"/>
                    <a:pt x="1356" y="1139"/>
                  </a:cubicBezTo>
                  <a:cubicBezTo>
                    <a:pt x="1344" y="1400"/>
                    <a:pt x="1213" y="1650"/>
                    <a:pt x="999" y="1804"/>
                  </a:cubicBezTo>
                  <a:cubicBezTo>
                    <a:pt x="898" y="1875"/>
                    <a:pt x="779" y="1911"/>
                    <a:pt x="662" y="1911"/>
                  </a:cubicBezTo>
                  <a:cubicBezTo>
                    <a:pt x="545" y="1911"/>
                    <a:pt x="429" y="1875"/>
                    <a:pt x="334" y="1804"/>
                  </a:cubicBezTo>
                  <a:cubicBezTo>
                    <a:pt x="292" y="1774"/>
                    <a:pt x="245" y="1760"/>
                    <a:pt x="198" y="1760"/>
                  </a:cubicBezTo>
                  <a:cubicBezTo>
                    <a:pt x="152" y="1760"/>
                    <a:pt x="108" y="1774"/>
                    <a:pt x="72" y="1804"/>
                  </a:cubicBezTo>
                  <a:cubicBezTo>
                    <a:pt x="1" y="1864"/>
                    <a:pt x="1" y="1982"/>
                    <a:pt x="72" y="2042"/>
                  </a:cubicBezTo>
                  <a:cubicBezTo>
                    <a:pt x="167" y="2113"/>
                    <a:pt x="274" y="2173"/>
                    <a:pt x="393" y="2208"/>
                  </a:cubicBezTo>
                  <a:cubicBezTo>
                    <a:pt x="476" y="2230"/>
                    <a:pt x="563" y="2241"/>
                    <a:pt x="650" y="2241"/>
                  </a:cubicBezTo>
                  <a:cubicBezTo>
                    <a:pt x="848" y="2241"/>
                    <a:pt x="1048" y="2185"/>
                    <a:pt x="1213" y="2077"/>
                  </a:cubicBezTo>
                  <a:cubicBezTo>
                    <a:pt x="1510" y="1864"/>
                    <a:pt x="1688" y="1531"/>
                    <a:pt x="1712" y="1174"/>
                  </a:cubicBezTo>
                  <a:cubicBezTo>
                    <a:pt x="1724" y="925"/>
                    <a:pt x="1700" y="675"/>
                    <a:pt x="1641" y="438"/>
                  </a:cubicBezTo>
                  <a:cubicBezTo>
                    <a:pt x="1641" y="354"/>
                    <a:pt x="1617" y="259"/>
                    <a:pt x="1569" y="188"/>
                  </a:cubicBezTo>
                  <a:cubicBezTo>
                    <a:pt x="1542" y="125"/>
                    <a:pt x="1481" y="96"/>
                    <a:pt x="1417" y="96"/>
                  </a:cubicBezTo>
                  <a:cubicBezTo>
                    <a:pt x="1397" y="96"/>
                    <a:pt x="1376" y="99"/>
                    <a:pt x="1356" y="105"/>
                  </a:cubicBezTo>
                  <a:cubicBezTo>
                    <a:pt x="1272" y="129"/>
                    <a:pt x="1225" y="212"/>
                    <a:pt x="1249" y="295"/>
                  </a:cubicBezTo>
                  <a:cubicBezTo>
                    <a:pt x="1261" y="343"/>
                    <a:pt x="1272" y="402"/>
                    <a:pt x="1284" y="461"/>
                  </a:cubicBezTo>
                  <a:cubicBezTo>
                    <a:pt x="1272" y="509"/>
                    <a:pt x="1249" y="556"/>
                    <a:pt x="1225" y="592"/>
                  </a:cubicBezTo>
                  <a:cubicBezTo>
                    <a:pt x="1165" y="675"/>
                    <a:pt x="1070" y="711"/>
                    <a:pt x="975" y="711"/>
                  </a:cubicBezTo>
                  <a:cubicBezTo>
                    <a:pt x="880" y="687"/>
                    <a:pt x="797" y="616"/>
                    <a:pt x="773" y="533"/>
                  </a:cubicBezTo>
                  <a:cubicBezTo>
                    <a:pt x="738" y="438"/>
                    <a:pt x="750" y="343"/>
                    <a:pt x="821" y="271"/>
                  </a:cubicBezTo>
                  <a:cubicBezTo>
                    <a:pt x="892" y="212"/>
                    <a:pt x="892" y="105"/>
                    <a:pt x="821" y="45"/>
                  </a:cubicBezTo>
                  <a:cubicBezTo>
                    <a:pt x="779" y="16"/>
                    <a:pt x="732" y="1"/>
                    <a:pt x="686" y="1"/>
                  </a:cubicBezTo>
                  <a:close/>
                </a:path>
              </a:pathLst>
            </a:custGeom>
            <a:solidFill>
              <a:srgbClr val="C5E9B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33"/>
            <p:cNvSpPr/>
            <p:nvPr/>
          </p:nvSpPr>
          <p:spPr>
            <a:xfrm>
              <a:off x="1671203" y="4601458"/>
              <a:ext cx="58604" cy="133060"/>
            </a:xfrm>
            <a:custGeom>
              <a:avLst/>
              <a:gdLst/>
              <a:ahLst/>
              <a:cxnLst/>
              <a:rect l="l" t="t" r="r" b="b"/>
              <a:pathLst>
                <a:path w="1819" h="4131" extrusionOk="0">
                  <a:moveTo>
                    <a:pt x="1150" y="0"/>
                  </a:moveTo>
                  <a:cubicBezTo>
                    <a:pt x="1118" y="0"/>
                    <a:pt x="1087" y="8"/>
                    <a:pt x="1058" y="24"/>
                  </a:cubicBezTo>
                  <a:cubicBezTo>
                    <a:pt x="975" y="60"/>
                    <a:pt x="940" y="167"/>
                    <a:pt x="999" y="238"/>
                  </a:cubicBezTo>
                  <a:cubicBezTo>
                    <a:pt x="1355" y="832"/>
                    <a:pt x="1462" y="1533"/>
                    <a:pt x="1296" y="2199"/>
                  </a:cubicBezTo>
                  <a:cubicBezTo>
                    <a:pt x="1118" y="2876"/>
                    <a:pt x="690" y="3458"/>
                    <a:pt x="96" y="3839"/>
                  </a:cubicBezTo>
                  <a:cubicBezTo>
                    <a:pt x="13" y="3886"/>
                    <a:pt x="1" y="3993"/>
                    <a:pt x="60" y="4064"/>
                  </a:cubicBezTo>
                  <a:cubicBezTo>
                    <a:pt x="84" y="4100"/>
                    <a:pt x="120" y="4124"/>
                    <a:pt x="155" y="4124"/>
                  </a:cubicBezTo>
                  <a:cubicBezTo>
                    <a:pt x="173" y="4128"/>
                    <a:pt x="190" y="4131"/>
                    <a:pt x="207" y="4131"/>
                  </a:cubicBezTo>
                  <a:cubicBezTo>
                    <a:pt x="238" y="4131"/>
                    <a:pt x="268" y="4123"/>
                    <a:pt x="298" y="4100"/>
                  </a:cubicBezTo>
                  <a:cubicBezTo>
                    <a:pt x="963" y="3684"/>
                    <a:pt x="1439" y="3031"/>
                    <a:pt x="1641" y="2282"/>
                  </a:cubicBezTo>
                  <a:cubicBezTo>
                    <a:pt x="1819" y="1533"/>
                    <a:pt x="1700" y="737"/>
                    <a:pt x="1308" y="84"/>
                  </a:cubicBezTo>
                  <a:cubicBezTo>
                    <a:pt x="1269" y="29"/>
                    <a:pt x="1209" y="0"/>
                    <a:pt x="1150" y="0"/>
                  </a:cubicBezTo>
                  <a:close/>
                </a:path>
              </a:pathLst>
            </a:custGeom>
            <a:solidFill>
              <a:srgbClr val="C5E9B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33"/>
            <p:cNvSpPr/>
            <p:nvPr/>
          </p:nvSpPr>
          <p:spPr>
            <a:xfrm>
              <a:off x="1731321" y="4567283"/>
              <a:ext cx="39080" cy="49700"/>
            </a:xfrm>
            <a:custGeom>
              <a:avLst/>
              <a:gdLst/>
              <a:ahLst/>
              <a:cxnLst/>
              <a:rect l="l" t="t" r="r" b="b"/>
              <a:pathLst>
                <a:path w="1213" h="1543" extrusionOk="0">
                  <a:moveTo>
                    <a:pt x="347" y="1"/>
                  </a:moveTo>
                  <a:cubicBezTo>
                    <a:pt x="262" y="1"/>
                    <a:pt x="179" y="22"/>
                    <a:pt x="107" y="63"/>
                  </a:cubicBezTo>
                  <a:cubicBezTo>
                    <a:pt x="24" y="111"/>
                    <a:pt x="0" y="218"/>
                    <a:pt x="48" y="289"/>
                  </a:cubicBezTo>
                  <a:cubicBezTo>
                    <a:pt x="84" y="340"/>
                    <a:pt x="139" y="364"/>
                    <a:pt x="195" y="364"/>
                  </a:cubicBezTo>
                  <a:cubicBezTo>
                    <a:pt x="230" y="364"/>
                    <a:pt x="265" y="355"/>
                    <a:pt x="297" y="337"/>
                  </a:cubicBezTo>
                  <a:cubicBezTo>
                    <a:pt x="312" y="332"/>
                    <a:pt x="329" y="329"/>
                    <a:pt x="346" y="329"/>
                  </a:cubicBezTo>
                  <a:cubicBezTo>
                    <a:pt x="370" y="329"/>
                    <a:pt x="395" y="335"/>
                    <a:pt x="416" y="348"/>
                  </a:cubicBezTo>
                  <a:cubicBezTo>
                    <a:pt x="499" y="396"/>
                    <a:pt x="559" y="479"/>
                    <a:pt x="559" y="574"/>
                  </a:cubicBezTo>
                  <a:cubicBezTo>
                    <a:pt x="559" y="764"/>
                    <a:pt x="393" y="943"/>
                    <a:pt x="214" y="1121"/>
                  </a:cubicBezTo>
                  <a:cubicBezTo>
                    <a:pt x="167" y="1168"/>
                    <a:pt x="155" y="1228"/>
                    <a:pt x="167" y="1275"/>
                  </a:cubicBezTo>
                  <a:cubicBezTo>
                    <a:pt x="191" y="1323"/>
                    <a:pt x="238" y="1370"/>
                    <a:pt x="286" y="1382"/>
                  </a:cubicBezTo>
                  <a:lnTo>
                    <a:pt x="297" y="1382"/>
                  </a:lnTo>
                  <a:lnTo>
                    <a:pt x="987" y="1537"/>
                  </a:lnTo>
                  <a:cubicBezTo>
                    <a:pt x="1001" y="1540"/>
                    <a:pt x="1015" y="1542"/>
                    <a:pt x="1029" y="1542"/>
                  </a:cubicBezTo>
                  <a:cubicBezTo>
                    <a:pt x="1106" y="1542"/>
                    <a:pt x="1170" y="1489"/>
                    <a:pt x="1201" y="1418"/>
                  </a:cubicBezTo>
                  <a:cubicBezTo>
                    <a:pt x="1212" y="1323"/>
                    <a:pt x="1153" y="1240"/>
                    <a:pt x="1070" y="1228"/>
                  </a:cubicBezTo>
                  <a:lnTo>
                    <a:pt x="666" y="1145"/>
                  </a:lnTo>
                  <a:cubicBezTo>
                    <a:pt x="808" y="990"/>
                    <a:pt x="904" y="788"/>
                    <a:pt x="915" y="586"/>
                  </a:cubicBezTo>
                  <a:cubicBezTo>
                    <a:pt x="915" y="360"/>
                    <a:pt x="785" y="170"/>
                    <a:pt x="595" y="63"/>
                  </a:cubicBezTo>
                  <a:cubicBezTo>
                    <a:pt x="517" y="22"/>
                    <a:pt x="431" y="1"/>
                    <a:pt x="347" y="1"/>
                  </a:cubicBezTo>
                  <a:close/>
                </a:path>
              </a:pathLst>
            </a:custGeom>
            <a:solidFill>
              <a:srgbClr val="C5E9B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solidFill>
          <a:schemeClr val="lt2"/>
        </a:solidFill>
        <a:effectLst/>
      </p:bgPr>
    </p:bg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6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37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accent1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44" name="Google Shape;144;p6"/>
          <p:cNvGrpSpPr/>
          <p:nvPr/>
        </p:nvGrpSpPr>
        <p:grpSpPr>
          <a:xfrm rot="2836504">
            <a:off x="8300348" y="4374840"/>
            <a:ext cx="838616" cy="763331"/>
            <a:chOff x="4779800" y="3121700"/>
            <a:chExt cx="150800" cy="137250"/>
          </a:xfrm>
        </p:grpSpPr>
        <p:sp>
          <p:nvSpPr>
            <p:cNvPr id="145" name="Google Shape;145;p6"/>
            <p:cNvSpPr/>
            <p:nvPr/>
          </p:nvSpPr>
          <p:spPr>
            <a:xfrm>
              <a:off x="4806475" y="3207375"/>
              <a:ext cx="51150" cy="51575"/>
            </a:xfrm>
            <a:custGeom>
              <a:avLst/>
              <a:gdLst/>
              <a:ahLst/>
              <a:cxnLst/>
              <a:rect l="l" t="t" r="r" b="b"/>
              <a:pathLst>
                <a:path w="2046" h="2063" extrusionOk="0">
                  <a:moveTo>
                    <a:pt x="1014" y="297"/>
                  </a:moveTo>
                  <a:cubicBezTo>
                    <a:pt x="1171" y="297"/>
                    <a:pt x="1329" y="350"/>
                    <a:pt x="1468" y="437"/>
                  </a:cubicBezTo>
                  <a:cubicBezTo>
                    <a:pt x="1661" y="594"/>
                    <a:pt x="1766" y="804"/>
                    <a:pt x="1766" y="1031"/>
                  </a:cubicBezTo>
                  <a:cubicBezTo>
                    <a:pt x="1766" y="1189"/>
                    <a:pt x="1713" y="1346"/>
                    <a:pt x="1608" y="1468"/>
                  </a:cubicBezTo>
                  <a:cubicBezTo>
                    <a:pt x="1468" y="1661"/>
                    <a:pt x="1241" y="1766"/>
                    <a:pt x="1014" y="1766"/>
                  </a:cubicBezTo>
                  <a:cubicBezTo>
                    <a:pt x="857" y="1766"/>
                    <a:pt x="717" y="1713"/>
                    <a:pt x="577" y="1608"/>
                  </a:cubicBezTo>
                  <a:cubicBezTo>
                    <a:pt x="385" y="1468"/>
                    <a:pt x="280" y="1259"/>
                    <a:pt x="280" y="1031"/>
                  </a:cubicBezTo>
                  <a:cubicBezTo>
                    <a:pt x="280" y="874"/>
                    <a:pt x="332" y="717"/>
                    <a:pt x="437" y="577"/>
                  </a:cubicBezTo>
                  <a:cubicBezTo>
                    <a:pt x="577" y="385"/>
                    <a:pt x="804" y="297"/>
                    <a:pt x="1014" y="297"/>
                  </a:cubicBezTo>
                  <a:close/>
                  <a:moveTo>
                    <a:pt x="1014" y="0"/>
                  </a:moveTo>
                  <a:cubicBezTo>
                    <a:pt x="717" y="0"/>
                    <a:pt x="402" y="140"/>
                    <a:pt x="210" y="402"/>
                  </a:cubicBezTo>
                  <a:cubicBezTo>
                    <a:pt x="70" y="594"/>
                    <a:pt x="0" y="804"/>
                    <a:pt x="0" y="1031"/>
                  </a:cubicBezTo>
                  <a:cubicBezTo>
                    <a:pt x="0" y="1346"/>
                    <a:pt x="140" y="1643"/>
                    <a:pt x="402" y="1853"/>
                  </a:cubicBezTo>
                  <a:cubicBezTo>
                    <a:pt x="577" y="1993"/>
                    <a:pt x="804" y="2063"/>
                    <a:pt x="1014" y="2063"/>
                  </a:cubicBezTo>
                  <a:cubicBezTo>
                    <a:pt x="1329" y="2063"/>
                    <a:pt x="1643" y="1923"/>
                    <a:pt x="1836" y="1661"/>
                  </a:cubicBezTo>
                  <a:cubicBezTo>
                    <a:pt x="1975" y="1468"/>
                    <a:pt x="2045" y="1241"/>
                    <a:pt x="2045" y="1031"/>
                  </a:cubicBezTo>
                  <a:cubicBezTo>
                    <a:pt x="2045" y="717"/>
                    <a:pt x="1905" y="420"/>
                    <a:pt x="1643" y="210"/>
                  </a:cubicBezTo>
                  <a:cubicBezTo>
                    <a:pt x="1451" y="70"/>
                    <a:pt x="1241" y="0"/>
                    <a:pt x="1014" y="0"/>
                  </a:cubicBezTo>
                  <a:close/>
                </a:path>
              </a:pathLst>
            </a:custGeom>
            <a:solidFill>
              <a:srgbClr val="C5E9B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6"/>
            <p:cNvSpPr/>
            <p:nvPr/>
          </p:nvSpPr>
          <p:spPr>
            <a:xfrm>
              <a:off x="4779800" y="3121700"/>
              <a:ext cx="54650" cy="54225"/>
            </a:xfrm>
            <a:custGeom>
              <a:avLst/>
              <a:gdLst/>
              <a:ahLst/>
              <a:cxnLst/>
              <a:rect l="l" t="t" r="r" b="b"/>
              <a:pathLst>
                <a:path w="2186" h="2169" extrusionOk="0">
                  <a:moveTo>
                    <a:pt x="1084" y="280"/>
                  </a:moveTo>
                  <a:cubicBezTo>
                    <a:pt x="1259" y="280"/>
                    <a:pt x="1434" y="333"/>
                    <a:pt x="1574" y="455"/>
                  </a:cubicBezTo>
                  <a:cubicBezTo>
                    <a:pt x="1784" y="613"/>
                    <a:pt x="1889" y="840"/>
                    <a:pt x="1889" y="1085"/>
                  </a:cubicBezTo>
                  <a:cubicBezTo>
                    <a:pt x="1889" y="1259"/>
                    <a:pt x="1836" y="1417"/>
                    <a:pt x="1731" y="1574"/>
                  </a:cubicBezTo>
                  <a:cubicBezTo>
                    <a:pt x="1574" y="1784"/>
                    <a:pt x="1329" y="1889"/>
                    <a:pt x="1084" y="1889"/>
                  </a:cubicBezTo>
                  <a:cubicBezTo>
                    <a:pt x="927" y="1889"/>
                    <a:pt x="752" y="1836"/>
                    <a:pt x="612" y="1714"/>
                  </a:cubicBezTo>
                  <a:cubicBezTo>
                    <a:pt x="403" y="1557"/>
                    <a:pt x="298" y="1329"/>
                    <a:pt x="298" y="1085"/>
                  </a:cubicBezTo>
                  <a:cubicBezTo>
                    <a:pt x="298" y="910"/>
                    <a:pt x="350" y="752"/>
                    <a:pt x="455" y="595"/>
                  </a:cubicBezTo>
                  <a:cubicBezTo>
                    <a:pt x="612" y="385"/>
                    <a:pt x="857" y="280"/>
                    <a:pt x="1084" y="280"/>
                  </a:cubicBezTo>
                  <a:close/>
                  <a:moveTo>
                    <a:pt x="1084" y="1"/>
                  </a:moveTo>
                  <a:cubicBezTo>
                    <a:pt x="770" y="1"/>
                    <a:pt x="438" y="141"/>
                    <a:pt x="228" y="420"/>
                  </a:cubicBezTo>
                  <a:cubicBezTo>
                    <a:pt x="71" y="613"/>
                    <a:pt x="1" y="857"/>
                    <a:pt x="1" y="1085"/>
                  </a:cubicBezTo>
                  <a:cubicBezTo>
                    <a:pt x="1" y="1417"/>
                    <a:pt x="140" y="1731"/>
                    <a:pt x="438" y="1959"/>
                  </a:cubicBezTo>
                  <a:cubicBezTo>
                    <a:pt x="630" y="2098"/>
                    <a:pt x="857" y="2168"/>
                    <a:pt x="1084" y="2168"/>
                  </a:cubicBezTo>
                  <a:cubicBezTo>
                    <a:pt x="1417" y="2168"/>
                    <a:pt x="1749" y="2029"/>
                    <a:pt x="1959" y="1749"/>
                  </a:cubicBezTo>
                  <a:cubicBezTo>
                    <a:pt x="2116" y="1557"/>
                    <a:pt x="2186" y="1312"/>
                    <a:pt x="2186" y="1085"/>
                  </a:cubicBezTo>
                  <a:cubicBezTo>
                    <a:pt x="2186" y="752"/>
                    <a:pt x="2028" y="438"/>
                    <a:pt x="1749" y="211"/>
                  </a:cubicBezTo>
                  <a:cubicBezTo>
                    <a:pt x="1556" y="71"/>
                    <a:pt x="1329" y="1"/>
                    <a:pt x="1084" y="1"/>
                  </a:cubicBezTo>
                  <a:close/>
                </a:path>
              </a:pathLst>
            </a:custGeom>
            <a:solidFill>
              <a:srgbClr val="C5E9B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6"/>
            <p:cNvSpPr/>
            <p:nvPr/>
          </p:nvSpPr>
          <p:spPr>
            <a:xfrm>
              <a:off x="4879000" y="3147925"/>
              <a:ext cx="51600" cy="51600"/>
            </a:xfrm>
            <a:custGeom>
              <a:avLst/>
              <a:gdLst/>
              <a:ahLst/>
              <a:cxnLst/>
              <a:rect l="l" t="t" r="r" b="b"/>
              <a:pathLst>
                <a:path w="2064" h="2064" extrusionOk="0">
                  <a:moveTo>
                    <a:pt x="1032" y="298"/>
                  </a:moveTo>
                  <a:cubicBezTo>
                    <a:pt x="1190" y="298"/>
                    <a:pt x="1347" y="350"/>
                    <a:pt x="1487" y="438"/>
                  </a:cubicBezTo>
                  <a:cubicBezTo>
                    <a:pt x="1679" y="595"/>
                    <a:pt x="1767" y="805"/>
                    <a:pt x="1767" y="1032"/>
                  </a:cubicBezTo>
                  <a:cubicBezTo>
                    <a:pt x="1767" y="1189"/>
                    <a:pt x="1732" y="1347"/>
                    <a:pt x="1627" y="1487"/>
                  </a:cubicBezTo>
                  <a:cubicBezTo>
                    <a:pt x="1469" y="1661"/>
                    <a:pt x="1260" y="1766"/>
                    <a:pt x="1032" y="1766"/>
                  </a:cubicBezTo>
                  <a:cubicBezTo>
                    <a:pt x="875" y="1766"/>
                    <a:pt x="718" y="1714"/>
                    <a:pt x="595" y="1626"/>
                  </a:cubicBezTo>
                  <a:cubicBezTo>
                    <a:pt x="403" y="1469"/>
                    <a:pt x="298" y="1259"/>
                    <a:pt x="298" y="1032"/>
                  </a:cubicBezTo>
                  <a:cubicBezTo>
                    <a:pt x="298" y="875"/>
                    <a:pt x="351" y="717"/>
                    <a:pt x="455" y="595"/>
                  </a:cubicBezTo>
                  <a:cubicBezTo>
                    <a:pt x="595" y="403"/>
                    <a:pt x="805" y="298"/>
                    <a:pt x="1032" y="298"/>
                  </a:cubicBezTo>
                  <a:close/>
                  <a:moveTo>
                    <a:pt x="1032" y="1"/>
                  </a:moveTo>
                  <a:cubicBezTo>
                    <a:pt x="735" y="1"/>
                    <a:pt x="420" y="140"/>
                    <a:pt x="211" y="403"/>
                  </a:cubicBezTo>
                  <a:cubicBezTo>
                    <a:pt x="71" y="595"/>
                    <a:pt x="1" y="822"/>
                    <a:pt x="1" y="1032"/>
                  </a:cubicBezTo>
                  <a:cubicBezTo>
                    <a:pt x="1" y="1347"/>
                    <a:pt x="141" y="1644"/>
                    <a:pt x="420" y="1854"/>
                  </a:cubicBezTo>
                  <a:cubicBezTo>
                    <a:pt x="595" y="1993"/>
                    <a:pt x="823" y="2063"/>
                    <a:pt x="1032" y="2063"/>
                  </a:cubicBezTo>
                  <a:cubicBezTo>
                    <a:pt x="1347" y="2063"/>
                    <a:pt x="1644" y="1924"/>
                    <a:pt x="1854" y="1661"/>
                  </a:cubicBezTo>
                  <a:cubicBezTo>
                    <a:pt x="1994" y="1469"/>
                    <a:pt x="2064" y="1242"/>
                    <a:pt x="2064" y="1032"/>
                  </a:cubicBezTo>
                  <a:cubicBezTo>
                    <a:pt x="2064" y="717"/>
                    <a:pt x="1924" y="420"/>
                    <a:pt x="1662" y="210"/>
                  </a:cubicBezTo>
                  <a:cubicBezTo>
                    <a:pt x="1469" y="71"/>
                    <a:pt x="1260" y="1"/>
                    <a:pt x="1032" y="1"/>
                  </a:cubicBezTo>
                  <a:close/>
                </a:path>
              </a:pathLst>
            </a:custGeom>
            <a:solidFill>
              <a:srgbClr val="C5E9B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6"/>
            <p:cNvSpPr/>
            <p:nvPr/>
          </p:nvSpPr>
          <p:spPr>
            <a:xfrm>
              <a:off x="4813900" y="3147850"/>
              <a:ext cx="73450" cy="24225"/>
            </a:xfrm>
            <a:custGeom>
              <a:avLst/>
              <a:gdLst/>
              <a:ahLst/>
              <a:cxnLst/>
              <a:rect l="l" t="t" r="r" b="b"/>
              <a:pathLst>
                <a:path w="2938" h="969" extrusionOk="0">
                  <a:moveTo>
                    <a:pt x="164" y="0"/>
                  </a:moveTo>
                  <a:cubicBezTo>
                    <a:pt x="101" y="0"/>
                    <a:pt x="33" y="48"/>
                    <a:pt x="18" y="109"/>
                  </a:cubicBezTo>
                  <a:cubicBezTo>
                    <a:pt x="0" y="196"/>
                    <a:pt x="53" y="266"/>
                    <a:pt x="123" y="283"/>
                  </a:cubicBezTo>
                  <a:lnTo>
                    <a:pt x="2745" y="965"/>
                  </a:lnTo>
                  <a:cubicBezTo>
                    <a:pt x="2756" y="967"/>
                    <a:pt x="2767" y="968"/>
                    <a:pt x="2778" y="968"/>
                  </a:cubicBezTo>
                  <a:cubicBezTo>
                    <a:pt x="2850" y="968"/>
                    <a:pt x="2904" y="921"/>
                    <a:pt x="2920" y="860"/>
                  </a:cubicBezTo>
                  <a:cubicBezTo>
                    <a:pt x="2937" y="773"/>
                    <a:pt x="2902" y="703"/>
                    <a:pt x="2815" y="668"/>
                  </a:cubicBezTo>
                  <a:lnTo>
                    <a:pt x="192" y="4"/>
                  </a:lnTo>
                  <a:cubicBezTo>
                    <a:pt x="183" y="1"/>
                    <a:pt x="174" y="0"/>
                    <a:pt x="164" y="0"/>
                  </a:cubicBezTo>
                  <a:close/>
                </a:path>
              </a:pathLst>
            </a:custGeom>
            <a:solidFill>
              <a:srgbClr val="C5E9B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6"/>
            <p:cNvSpPr/>
            <p:nvPr/>
          </p:nvSpPr>
          <p:spPr>
            <a:xfrm>
              <a:off x="4844925" y="3175575"/>
              <a:ext cx="57275" cy="47250"/>
            </a:xfrm>
            <a:custGeom>
              <a:avLst/>
              <a:gdLst/>
              <a:ahLst/>
              <a:cxnLst/>
              <a:rect l="l" t="t" r="r" b="b"/>
              <a:pathLst>
                <a:path w="2291" h="1890" extrusionOk="0">
                  <a:moveTo>
                    <a:pt x="2116" y="0"/>
                  </a:moveTo>
                  <a:cubicBezTo>
                    <a:pt x="2086" y="0"/>
                    <a:pt x="2056" y="10"/>
                    <a:pt x="2028" y="31"/>
                  </a:cubicBezTo>
                  <a:lnTo>
                    <a:pt x="70" y="1639"/>
                  </a:lnTo>
                  <a:cubicBezTo>
                    <a:pt x="18" y="1674"/>
                    <a:pt x="0" y="1779"/>
                    <a:pt x="53" y="1831"/>
                  </a:cubicBezTo>
                  <a:cubicBezTo>
                    <a:pt x="84" y="1872"/>
                    <a:pt x="126" y="1889"/>
                    <a:pt x="170" y="1889"/>
                  </a:cubicBezTo>
                  <a:cubicBezTo>
                    <a:pt x="202" y="1889"/>
                    <a:pt x="234" y="1881"/>
                    <a:pt x="263" y="1866"/>
                  </a:cubicBezTo>
                  <a:lnTo>
                    <a:pt x="2220" y="258"/>
                  </a:lnTo>
                  <a:cubicBezTo>
                    <a:pt x="2273" y="206"/>
                    <a:pt x="2290" y="118"/>
                    <a:pt x="2238" y="66"/>
                  </a:cubicBezTo>
                  <a:cubicBezTo>
                    <a:pt x="2206" y="24"/>
                    <a:pt x="2162" y="0"/>
                    <a:pt x="2116" y="0"/>
                  </a:cubicBezTo>
                  <a:close/>
                </a:path>
              </a:pathLst>
            </a:custGeom>
            <a:solidFill>
              <a:srgbClr val="C5E9B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0" name="Google Shape;150;p6"/>
          <p:cNvGrpSpPr/>
          <p:nvPr/>
        </p:nvGrpSpPr>
        <p:grpSpPr>
          <a:xfrm>
            <a:off x="42324" y="-280065"/>
            <a:ext cx="1023323" cy="1094037"/>
            <a:chOff x="319900" y="315700"/>
            <a:chExt cx="342123" cy="365691"/>
          </a:xfrm>
        </p:grpSpPr>
        <p:sp>
          <p:nvSpPr>
            <p:cNvPr id="151" name="Google Shape;151;p6"/>
            <p:cNvSpPr/>
            <p:nvPr/>
          </p:nvSpPr>
          <p:spPr>
            <a:xfrm>
              <a:off x="382769" y="392213"/>
              <a:ext cx="92158" cy="289177"/>
            </a:xfrm>
            <a:custGeom>
              <a:avLst/>
              <a:gdLst/>
              <a:ahLst/>
              <a:cxnLst/>
              <a:rect l="l" t="t" r="r" b="b"/>
              <a:pathLst>
                <a:path w="2256" h="7079" extrusionOk="0">
                  <a:moveTo>
                    <a:pt x="674" y="0"/>
                  </a:moveTo>
                  <a:cubicBezTo>
                    <a:pt x="660" y="0"/>
                    <a:pt x="645" y="2"/>
                    <a:pt x="630" y="5"/>
                  </a:cubicBezTo>
                  <a:cubicBezTo>
                    <a:pt x="560" y="22"/>
                    <a:pt x="525" y="109"/>
                    <a:pt x="542" y="179"/>
                  </a:cubicBezTo>
                  <a:lnTo>
                    <a:pt x="699" y="739"/>
                  </a:lnTo>
                  <a:cubicBezTo>
                    <a:pt x="727" y="793"/>
                    <a:pt x="775" y="837"/>
                    <a:pt x="837" y="837"/>
                  </a:cubicBezTo>
                  <a:cubicBezTo>
                    <a:pt x="854" y="837"/>
                    <a:pt x="873" y="834"/>
                    <a:pt x="892" y="826"/>
                  </a:cubicBezTo>
                  <a:cubicBezTo>
                    <a:pt x="962" y="809"/>
                    <a:pt x="1014" y="721"/>
                    <a:pt x="979" y="651"/>
                  </a:cubicBezTo>
                  <a:lnTo>
                    <a:pt x="822" y="92"/>
                  </a:lnTo>
                  <a:cubicBezTo>
                    <a:pt x="807" y="34"/>
                    <a:pt x="745" y="0"/>
                    <a:pt x="674" y="0"/>
                  </a:cubicBezTo>
                  <a:close/>
                  <a:moveTo>
                    <a:pt x="1083" y="1365"/>
                  </a:moveTo>
                  <a:cubicBezTo>
                    <a:pt x="1072" y="1365"/>
                    <a:pt x="1061" y="1366"/>
                    <a:pt x="1049" y="1368"/>
                  </a:cubicBezTo>
                  <a:cubicBezTo>
                    <a:pt x="979" y="1403"/>
                    <a:pt x="927" y="1473"/>
                    <a:pt x="962" y="1560"/>
                  </a:cubicBezTo>
                  <a:lnTo>
                    <a:pt x="1119" y="2102"/>
                  </a:lnTo>
                  <a:cubicBezTo>
                    <a:pt x="1148" y="2175"/>
                    <a:pt x="1202" y="2212"/>
                    <a:pt x="1269" y="2212"/>
                  </a:cubicBezTo>
                  <a:cubicBezTo>
                    <a:pt x="1283" y="2212"/>
                    <a:pt x="1297" y="2210"/>
                    <a:pt x="1311" y="2207"/>
                  </a:cubicBezTo>
                  <a:cubicBezTo>
                    <a:pt x="1381" y="2172"/>
                    <a:pt x="1434" y="2102"/>
                    <a:pt x="1399" y="2015"/>
                  </a:cubicBezTo>
                  <a:lnTo>
                    <a:pt x="1241" y="1473"/>
                  </a:lnTo>
                  <a:cubicBezTo>
                    <a:pt x="1211" y="1412"/>
                    <a:pt x="1154" y="1365"/>
                    <a:pt x="1083" y="1365"/>
                  </a:cubicBezTo>
                  <a:close/>
                  <a:moveTo>
                    <a:pt x="1511" y="2745"/>
                  </a:moveTo>
                  <a:cubicBezTo>
                    <a:pt x="1497" y="2745"/>
                    <a:pt x="1483" y="2746"/>
                    <a:pt x="1469" y="2749"/>
                  </a:cubicBezTo>
                  <a:cubicBezTo>
                    <a:pt x="1399" y="2767"/>
                    <a:pt x="1346" y="2854"/>
                    <a:pt x="1381" y="2924"/>
                  </a:cubicBezTo>
                  <a:lnTo>
                    <a:pt x="1539" y="3483"/>
                  </a:lnTo>
                  <a:cubicBezTo>
                    <a:pt x="1566" y="3538"/>
                    <a:pt x="1614" y="3582"/>
                    <a:pt x="1676" y="3582"/>
                  </a:cubicBezTo>
                  <a:cubicBezTo>
                    <a:pt x="1693" y="3582"/>
                    <a:pt x="1712" y="3578"/>
                    <a:pt x="1731" y="3571"/>
                  </a:cubicBezTo>
                  <a:cubicBezTo>
                    <a:pt x="1801" y="3553"/>
                    <a:pt x="1853" y="3466"/>
                    <a:pt x="1818" y="3396"/>
                  </a:cubicBezTo>
                  <a:lnTo>
                    <a:pt x="1661" y="2854"/>
                  </a:lnTo>
                  <a:cubicBezTo>
                    <a:pt x="1632" y="2781"/>
                    <a:pt x="1578" y="2745"/>
                    <a:pt x="1511" y="2745"/>
                  </a:cubicBezTo>
                  <a:close/>
                  <a:moveTo>
                    <a:pt x="1943" y="4119"/>
                  </a:moveTo>
                  <a:cubicBezTo>
                    <a:pt x="1926" y="4119"/>
                    <a:pt x="1907" y="4123"/>
                    <a:pt x="1888" y="4130"/>
                  </a:cubicBezTo>
                  <a:cubicBezTo>
                    <a:pt x="1818" y="4148"/>
                    <a:pt x="1766" y="4235"/>
                    <a:pt x="1801" y="4305"/>
                  </a:cubicBezTo>
                  <a:lnTo>
                    <a:pt x="1947" y="4809"/>
                  </a:lnTo>
                  <a:lnTo>
                    <a:pt x="1947" y="4809"/>
                  </a:lnTo>
                  <a:cubicBezTo>
                    <a:pt x="1946" y="4849"/>
                    <a:pt x="1965" y="4888"/>
                    <a:pt x="1993" y="4917"/>
                  </a:cubicBezTo>
                  <a:cubicBezTo>
                    <a:pt x="2019" y="4943"/>
                    <a:pt x="2059" y="4956"/>
                    <a:pt x="2098" y="4956"/>
                  </a:cubicBezTo>
                  <a:cubicBezTo>
                    <a:pt x="2137" y="4956"/>
                    <a:pt x="2177" y="4943"/>
                    <a:pt x="2203" y="4917"/>
                  </a:cubicBezTo>
                  <a:lnTo>
                    <a:pt x="2203" y="4899"/>
                  </a:lnTo>
                  <a:cubicBezTo>
                    <a:pt x="2238" y="4864"/>
                    <a:pt x="2255" y="4812"/>
                    <a:pt x="2238" y="4760"/>
                  </a:cubicBezTo>
                  <a:lnTo>
                    <a:pt x="2080" y="4218"/>
                  </a:lnTo>
                  <a:cubicBezTo>
                    <a:pt x="2053" y="4163"/>
                    <a:pt x="2005" y="4119"/>
                    <a:pt x="1943" y="4119"/>
                  </a:cubicBezTo>
                  <a:close/>
                  <a:moveTo>
                    <a:pt x="1512" y="5299"/>
                  </a:moveTo>
                  <a:cubicBezTo>
                    <a:pt x="1470" y="5299"/>
                    <a:pt x="1427" y="5316"/>
                    <a:pt x="1399" y="5354"/>
                  </a:cubicBezTo>
                  <a:lnTo>
                    <a:pt x="1014" y="5773"/>
                  </a:lnTo>
                  <a:cubicBezTo>
                    <a:pt x="962" y="5826"/>
                    <a:pt x="962" y="5931"/>
                    <a:pt x="1032" y="5983"/>
                  </a:cubicBezTo>
                  <a:cubicBezTo>
                    <a:pt x="1056" y="6008"/>
                    <a:pt x="1088" y="6021"/>
                    <a:pt x="1120" y="6021"/>
                  </a:cubicBezTo>
                  <a:cubicBezTo>
                    <a:pt x="1158" y="6021"/>
                    <a:pt x="1196" y="6003"/>
                    <a:pt x="1224" y="5966"/>
                  </a:cubicBezTo>
                  <a:lnTo>
                    <a:pt x="1626" y="5546"/>
                  </a:lnTo>
                  <a:cubicBezTo>
                    <a:pt x="1678" y="5494"/>
                    <a:pt x="1661" y="5389"/>
                    <a:pt x="1609" y="5336"/>
                  </a:cubicBezTo>
                  <a:cubicBezTo>
                    <a:pt x="1584" y="5312"/>
                    <a:pt x="1549" y="5299"/>
                    <a:pt x="1512" y="5299"/>
                  </a:cubicBezTo>
                  <a:close/>
                  <a:moveTo>
                    <a:pt x="536" y="6363"/>
                  </a:moveTo>
                  <a:cubicBezTo>
                    <a:pt x="498" y="6363"/>
                    <a:pt x="463" y="6377"/>
                    <a:pt x="437" y="6403"/>
                  </a:cubicBezTo>
                  <a:lnTo>
                    <a:pt x="53" y="6840"/>
                  </a:lnTo>
                  <a:cubicBezTo>
                    <a:pt x="0" y="6892"/>
                    <a:pt x="0" y="6980"/>
                    <a:pt x="53" y="7032"/>
                  </a:cubicBezTo>
                  <a:cubicBezTo>
                    <a:pt x="85" y="7065"/>
                    <a:pt x="121" y="7078"/>
                    <a:pt x="156" y="7078"/>
                  </a:cubicBezTo>
                  <a:cubicBezTo>
                    <a:pt x="196" y="7078"/>
                    <a:pt x="234" y="7060"/>
                    <a:pt x="262" y="7032"/>
                  </a:cubicBezTo>
                  <a:lnTo>
                    <a:pt x="647" y="6613"/>
                  </a:lnTo>
                  <a:cubicBezTo>
                    <a:pt x="699" y="6543"/>
                    <a:pt x="699" y="6455"/>
                    <a:pt x="647" y="6403"/>
                  </a:cubicBezTo>
                  <a:cubicBezTo>
                    <a:pt x="612" y="6377"/>
                    <a:pt x="573" y="6363"/>
                    <a:pt x="536" y="6363"/>
                  </a:cubicBezTo>
                  <a:close/>
                </a:path>
              </a:pathLst>
            </a:custGeom>
            <a:solidFill>
              <a:srgbClr val="C5E9B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6"/>
            <p:cNvSpPr/>
            <p:nvPr/>
          </p:nvSpPr>
          <p:spPr>
            <a:xfrm>
              <a:off x="462020" y="523344"/>
              <a:ext cx="200002" cy="71324"/>
            </a:xfrm>
            <a:custGeom>
              <a:avLst/>
              <a:gdLst/>
              <a:ahLst/>
              <a:cxnLst/>
              <a:rect l="l" t="t" r="r" b="b"/>
              <a:pathLst>
                <a:path w="4896" h="1746" extrusionOk="0">
                  <a:moveTo>
                    <a:pt x="4751" y="0"/>
                  </a:moveTo>
                  <a:cubicBezTo>
                    <a:pt x="4735" y="0"/>
                    <a:pt x="4718" y="3"/>
                    <a:pt x="4703" y="11"/>
                  </a:cubicBezTo>
                  <a:lnTo>
                    <a:pt x="4144" y="186"/>
                  </a:lnTo>
                  <a:cubicBezTo>
                    <a:pt x="4074" y="203"/>
                    <a:pt x="4021" y="291"/>
                    <a:pt x="4056" y="361"/>
                  </a:cubicBezTo>
                  <a:cubicBezTo>
                    <a:pt x="4072" y="422"/>
                    <a:pt x="4139" y="469"/>
                    <a:pt x="4203" y="469"/>
                  </a:cubicBezTo>
                  <a:cubicBezTo>
                    <a:pt x="4212" y="469"/>
                    <a:pt x="4222" y="468"/>
                    <a:pt x="4231" y="466"/>
                  </a:cubicBezTo>
                  <a:lnTo>
                    <a:pt x="4791" y="291"/>
                  </a:lnTo>
                  <a:cubicBezTo>
                    <a:pt x="4860" y="256"/>
                    <a:pt x="4895" y="186"/>
                    <a:pt x="4878" y="99"/>
                  </a:cubicBezTo>
                  <a:cubicBezTo>
                    <a:pt x="4864" y="44"/>
                    <a:pt x="4808" y="0"/>
                    <a:pt x="4751" y="0"/>
                  </a:cubicBezTo>
                  <a:close/>
                  <a:moveTo>
                    <a:pt x="3356" y="427"/>
                  </a:moveTo>
                  <a:cubicBezTo>
                    <a:pt x="3345" y="427"/>
                    <a:pt x="3334" y="428"/>
                    <a:pt x="3322" y="431"/>
                  </a:cubicBezTo>
                  <a:lnTo>
                    <a:pt x="2780" y="606"/>
                  </a:lnTo>
                  <a:cubicBezTo>
                    <a:pt x="2710" y="640"/>
                    <a:pt x="2658" y="710"/>
                    <a:pt x="2693" y="798"/>
                  </a:cubicBezTo>
                  <a:cubicBezTo>
                    <a:pt x="2706" y="852"/>
                    <a:pt x="2763" y="896"/>
                    <a:pt x="2820" y="896"/>
                  </a:cubicBezTo>
                  <a:cubicBezTo>
                    <a:pt x="2836" y="896"/>
                    <a:pt x="2852" y="893"/>
                    <a:pt x="2868" y="885"/>
                  </a:cubicBezTo>
                  <a:lnTo>
                    <a:pt x="3410" y="710"/>
                  </a:lnTo>
                  <a:cubicBezTo>
                    <a:pt x="3497" y="693"/>
                    <a:pt x="3532" y="606"/>
                    <a:pt x="3514" y="536"/>
                  </a:cubicBezTo>
                  <a:cubicBezTo>
                    <a:pt x="3484" y="475"/>
                    <a:pt x="3427" y="427"/>
                    <a:pt x="3356" y="427"/>
                  </a:cubicBezTo>
                  <a:close/>
                  <a:moveTo>
                    <a:pt x="1995" y="863"/>
                  </a:moveTo>
                  <a:cubicBezTo>
                    <a:pt x="1982" y="863"/>
                    <a:pt x="1970" y="865"/>
                    <a:pt x="1959" y="868"/>
                  </a:cubicBezTo>
                  <a:lnTo>
                    <a:pt x="1417" y="1043"/>
                  </a:lnTo>
                  <a:cubicBezTo>
                    <a:pt x="1329" y="1078"/>
                    <a:pt x="1294" y="1147"/>
                    <a:pt x="1312" y="1235"/>
                  </a:cubicBezTo>
                  <a:cubicBezTo>
                    <a:pt x="1341" y="1293"/>
                    <a:pt x="1394" y="1327"/>
                    <a:pt x="1461" y="1327"/>
                  </a:cubicBezTo>
                  <a:cubicBezTo>
                    <a:pt x="1475" y="1327"/>
                    <a:pt x="1489" y="1325"/>
                    <a:pt x="1504" y="1322"/>
                  </a:cubicBezTo>
                  <a:lnTo>
                    <a:pt x="2046" y="1147"/>
                  </a:lnTo>
                  <a:cubicBezTo>
                    <a:pt x="2116" y="1130"/>
                    <a:pt x="2168" y="1043"/>
                    <a:pt x="2133" y="973"/>
                  </a:cubicBezTo>
                  <a:cubicBezTo>
                    <a:pt x="2119" y="900"/>
                    <a:pt x="2056" y="863"/>
                    <a:pt x="1995" y="863"/>
                  </a:cubicBezTo>
                  <a:close/>
                  <a:moveTo>
                    <a:pt x="632" y="1300"/>
                  </a:moveTo>
                  <a:cubicBezTo>
                    <a:pt x="620" y="1300"/>
                    <a:pt x="607" y="1302"/>
                    <a:pt x="595" y="1305"/>
                  </a:cubicBezTo>
                  <a:lnTo>
                    <a:pt x="106" y="1462"/>
                  </a:lnTo>
                  <a:cubicBezTo>
                    <a:pt x="36" y="1480"/>
                    <a:pt x="1" y="1567"/>
                    <a:pt x="18" y="1637"/>
                  </a:cubicBezTo>
                  <a:cubicBezTo>
                    <a:pt x="33" y="1698"/>
                    <a:pt x="101" y="1745"/>
                    <a:pt x="176" y="1745"/>
                  </a:cubicBezTo>
                  <a:cubicBezTo>
                    <a:pt x="187" y="1745"/>
                    <a:pt x="199" y="1744"/>
                    <a:pt x="210" y="1742"/>
                  </a:cubicBezTo>
                  <a:lnTo>
                    <a:pt x="682" y="1584"/>
                  </a:lnTo>
                  <a:cubicBezTo>
                    <a:pt x="752" y="1567"/>
                    <a:pt x="787" y="1480"/>
                    <a:pt x="770" y="1392"/>
                  </a:cubicBezTo>
                  <a:cubicBezTo>
                    <a:pt x="755" y="1334"/>
                    <a:pt x="693" y="1300"/>
                    <a:pt x="632" y="1300"/>
                  </a:cubicBezTo>
                  <a:close/>
                </a:path>
              </a:pathLst>
            </a:custGeom>
            <a:solidFill>
              <a:srgbClr val="C5E9B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6"/>
            <p:cNvSpPr/>
            <p:nvPr/>
          </p:nvSpPr>
          <p:spPr>
            <a:xfrm>
              <a:off x="319900" y="397361"/>
              <a:ext cx="283540" cy="284030"/>
            </a:xfrm>
            <a:custGeom>
              <a:avLst/>
              <a:gdLst/>
              <a:ahLst/>
              <a:cxnLst/>
              <a:rect l="l" t="t" r="r" b="b"/>
              <a:pathLst>
                <a:path w="6941" h="6953" extrusionOk="0">
                  <a:moveTo>
                    <a:pt x="5298" y="333"/>
                  </a:moveTo>
                  <a:lnTo>
                    <a:pt x="6609" y="5280"/>
                  </a:lnTo>
                  <a:lnTo>
                    <a:pt x="1801" y="6626"/>
                  </a:lnTo>
                  <a:lnTo>
                    <a:pt x="327" y="1848"/>
                  </a:lnTo>
                  <a:lnTo>
                    <a:pt x="327" y="1848"/>
                  </a:lnTo>
                  <a:lnTo>
                    <a:pt x="5298" y="333"/>
                  </a:lnTo>
                  <a:close/>
                  <a:moveTo>
                    <a:pt x="5368" y="1"/>
                  </a:moveTo>
                  <a:lnTo>
                    <a:pt x="106" y="1609"/>
                  </a:lnTo>
                  <a:cubicBezTo>
                    <a:pt x="71" y="1627"/>
                    <a:pt x="36" y="1644"/>
                    <a:pt x="18" y="1679"/>
                  </a:cubicBezTo>
                  <a:cubicBezTo>
                    <a:pt x="1" y="1714"/>
                    <a:pt x="1" y="1749"/>
                    <a:pt x="18" y="1784"/>
                  </a:cubicBezTo>
                  <a:lnTo>
                    <a:pt x="1557" y="6854"/>
                  </a:lnTo>
                  <a:cubicBezTo>
                    <a:pt x="1570" y="6908"/>
                    <a:pt x="1627" y="6952"/>
                    <a:pt x="1684" y="6952"/>
                  </a:cubicBezTo>
                  <a:cubicBezTo>
                    <a:pt x="1700" y="6952"/>
                    <a:pt x="1716" y="6949"/>
                    <a:pt x="1732" y="6941"/>
                  </a:cubicBezTo>
                  <a:lnTo>
                    <a:pt x="6819" y="5525"/>
                  </a:lnTo>
                  <a:cubicBezTo>
                    <a:pt x="6889" y="5508"/>
                    <a:pt x="6941" y="5438"/>
                    <a:pt x="6923" y="5350"/>
                  </a:cubicBezTo>
                  <a:lnTo>
                    <a:pt x="5542" y="106"/>
                  </a:lnTo>
                  <a:cubicBezTo>
                    <a:pt x="5542" y="71"/>
                    <a:pt x="5507" y="36"/>
                    <a:pt x="5473" y="18"/>
                  </a:cubicBezTo>
                  <a:cubicBezTo>
                    <a:pt x="5438" y="1"/>
                    <a:pt x="5403" y="1"/>
                    <a:pt x="5368" y="1"/>
                  </a:cubicBezTo>
                  <a:close/>
                </a:path>
              </a:pathLst>
            </a:custGeom>
            <a:solidFill>
              <a:srgbClr val="C5E9B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6"/>
            <p:cNvSpPr/>
            <p:nvPr/>
          </p:nvSpPr>
          <p:spPr>
            <a:xfrm>
              <a:off x="534857" y="315782"/>
              <a:ext cx="127166" cy="307560"/>
            </a:xfrm>
            <a:custGeom>
              <a:avLst/>
              <a:gdLst/>
              <a:ahLst/>
              <a:cxnLst/>
              <a:rect l="l" t="t" r="r" b="b"/>
              <a:pathLst>
                <a:path w="3113" h="7529" extrusionOk="0">
                  <a:moveTo>
                    <a:pt x="1487" y="477"/>
                  </a:moveTo>
                  <a:lnTo>
                    <a:pt x="2798" y="5197"/>
                  </a:lnTo>
                  <a:lnTo>
                    <a:pt x="1574" y="7033"/>
                  </a:lnTo>
                  <a:lnTo>
                    <a:pt x="299" y="2174"/>
                  </a:lnTo>
                  <a:lnTo>
                    <a:pt x="299" y="2174"/>
                  </a:lnTo>
                  <a:lnTo>
                    <a:pt x="1487" y="477"/>
                  </a:lnTo>
                  <a:close/>
                  <a:moveTo>
                    <a:pt x="1528" y="0"/>
                  </a:moveTo>
                  <a:cubicBezTo>
                    <a:pt x="1485" y="0"/>
                    <a:pt x="1445" y="29"/>
                    <a:pt x="1417" y="58"/>
                  </a:cubicBezTo>
                  <a:lnTo>
                    <a:pt x="18" y="2050"/>
                  </a:lnTo>
                  <a:cubicBezTo>
                    <a:pt x="1" y="2085"/>
                    <a:pt x="1" y="2138"/>
                    <a:pt x="1" y="2173"/>
                  </a:cubicBezTo>
                  <a:lnTo>
                    <a:pt x="1382" y="7417"/>
                  </a:lnTo>
                  <a:cubicBezTo>
                    <a:pt x="1382" y="7487"/>
                    <a:pt x="1434" y="7522"/>
                    <a:pt x="1487" y="7522"/>
                  </a:cubicBezTo>
                  <a:cubicBezTo>
                    <a:pt x="1504" y="7526"/>
                    <a:pt x="1521" y="7529"/>
                    <a:pt x="1536" y="7529"/>
                  </a:cubicBezTo>
                  <a:cubicBezTo>
                    <a:pt x="1582" y="7529"/>
                    <a:pt x="1618" y="7509"/>
                    <a:pt x="1644" y="7470"/>
                  </a:cubicBezTo>
                  <a:lnTo>
                    <a:pt x="3077" y="5302"/>
                  </a:lnTo>
                  <a:cubicBezTo>
                    <a:pt x="3095" y="5267"/>
                    <a:pt x="3112" y="5232"/>
                    <a:pt x="3095" y="5180"/>
                  </a:cubicBezTo>
                  <a:lnTo>
                    <a:pt x="1679" y="110"/>
                  </a:lnTo>
                  <a:cubicBezTo>
                    <a:pt x="1661" y="58"/>
                    <a:pt x="1627" y="5"/>
                    <a:pt x="1557" y="5"/>
                  </a:cubicBezTo>
                  <a:cubicBezTo>
                    <a:pt x="1547" y="2"/>
                    <a:pt x="1537" y="0"/>
                    <a:pt x="1528" y="0"/>
                  </a:cubicBezTo>
                  <a:close/>
                </a:path>
              </a:pathLst>
            </a:custGeom>
            <a:solidFill>
              <a:srgbClr val="C5E9B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6"/>
            <p:cNvSpPr/>
            <p:nvPr/>
          </p:nvSpPr>
          <p:spPr>
            <a:xfrm>
              <a:off x="319900" y="315700"/>
              <a:ext cx="284275" cy="159111"/>
            </a:xfrm>
            <a:custGeom>
              <a:avLst/>
              <a:gdLst/>
              <a:ahLst/>
              <a:cxnLst/>
              <a:rect l="l" t="t" r="r" b="b"/>
              <a:pathLst>
                <a:path w="6959" h="3895" extrusionOk="0">
                  <a:moveTo>
                    <a:pt x="6451" y="392"/>
                  </a:moveTo>
                  <a:lnTo>
                    <a:pt x="5315" y="2017"/>
                  </a:lnTo>
                  <a:lnTo>
                    <a:pt x="559" y="3470"/>
                  </a:lnTo>
                  <a:lnTo>
                    <a:pt x="2116" y="1545"/>
                  </a:lnTo>
                  <a:lnTo>
                    <a:pt x="6451" y="392"/>
                  </a:lnTo>
                  <a:close/>
                  <a:moveTo>
                    <a:pt x="6808" y="1"/>
                  </a:moveTo>
                  <a:cubicBezTo>
                    <a:pt x="6793" y="1"/>
                    <a:pt x="6779" y="3"/>
                    <a:pt x="6766" y="7"/>
                  </a:cubicBezTo>
                  <a:lnTo>
                    <a:pt x="1994" y="1283"/>
                  </a:lnTo>
                  <a:cubicBezTo>
                    <a:pt x="1976" y="1283"/>
                    <a:pt x="1941" y="1301"/>
                    <a:pt x="1924" y="1336"/>
                  </a:cubicBezTo>
                  <a:lnTo>
                    <a:pt x="36" y="3661"/>
                  </a:lnTo>
                  <a:cubicBezTo>
                    <a:pt x="1" y="3696"/>
                    <a:pt x="1" y="3766"/>
                    <a:pt x="36" y="3835"/>
                  </a:cubicBezTo>
                  <a:cubicBezTo>
                    <a:pt x="62" y="3875"/>
                    <a:pt x="98" y="3894"/>
                    <a:pt x="144" y="3894"/>
                  </a:cubicBezTo>
                  <a:cubicBezTo>
                    <a:pt x="159" y="3894"/>
                    <a:pt x="176" y="3892"/>
                    <a:pt x="193" y="3888"/>
                  </a:cubicBezTo>
                  <a:lnTo>
                    <a:pt x="5455" y="2280"/>
                  </a:lnTo>
                  <a:cubicBezTo>
                    <a:pt x="5473" y="2280"/>
                    <a:pt x="5507" y="2245"/>
                    <a:pt x="5525" y="2227"/>
                  </a:cubicBezTo>
                  <a:lnTo>
                    <a:pt x="6923" y="234"/>
                  </a:lnTo>
                  <a:cubicBezTo>
                    <a:pt x="6958" y="182"/>
                    <a:pt x="6958" y="112"/>
                    <a:pt x="6923" y="60"/>
                  </a:cubicBezTo>
                  <a:cubicBezTo>
                    <a:pt x="6897" y="20"/>
                    <a:pt x="6851" y="1"/>
                    <a:pt x="6808" y="1"/>
                  </a:cubicBezTo>
                  <a:close/>
                </a:path>
              </a:pathLst>
            </a:custGeom>
            <a:solidFill>
              <a:srgbClr val="C5E9B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6" name="Google Shape;156;p6"/>
          <p:cNvGrpSpPr/>
          <p:nvPr/>
        </p:nvGrpSpPr>
        <p:grpSpPr>
          <a:xfrm>
            <a:off x="42313" y="1058402"/>
            <a:ext cx="658687" cy="655425"/>
            <a:chOff x="4636900" y="2064950"/>
            <a:chExt cx="179650" cy="178775"/>
          </a:xfrm>
        </p:grpSpPr>
        <p:sp>
          <p:nvSpPr>
            <p:cNvPr id="157" name="Google Shape;157;p6"/>
            <p:cNvSpPr/>
            <p:nvPr/>
          </p:nvSpPr>
          <p:spPr>
            <a:xfrm>
              <a:off x="4636900" y="2117775"/>
              <a:ext cx="179650" cy="50250"/>
            </a:xfrm>
            <a:custGeom>
              <a:avLst/>
              <a:gdLst/>
              <a:ahLst/>
              <a:cxnLst/>
              <a:rect l="l" t="t" r="r" b="b"/>
              <a:pathLst>
                <a:path w="7186" h="2010" extrusionOk="0">
                  <a:moveTo>
                    <a:pt x="4064" y="1"/>
                  </a:moveTo>
                  <a:cubicBezTo>
                    <a:pt x="3990" y="1"/>
                    <a:pt x="3934" y="65"/>
                    <a:pt x="3934" y="143"/>
                  </a:cubicBezTo>
                  <a:cubicBezTo>
                    <a:pt x="3934" y="213"/>
                    <a:pt x="3986" y="283"/>
                    <a:pt x="4073" y="283"/>
                  </a:cubicBezTo>
                  <a:cubicBezTo>
                    <a:pt x="4266" y="300"/>
                    <a:pt x="4458" y="335"/>
                    <a:pt x="4650" y="370"/>
                  </a:cubicBezTo>
                  <a:cubicBezTo>
                    <a:pt x="4659" y="373"/>
                    <a:pt x="4669" y="374"/>
                    <a:pt x="4678" y="374"/>
                  </a:cubicBezTo>
                  <a:cubicBezTo>
                    <a:pt x="4741" y="374"/>
                    <a:pt x="4808" y="324"/>
                    <a:pt x="4808" y="248"/>
                  </a:cubicBezTo>
                  <a:cubicBezTo>
                    <a:pt x="4825" y="161"/>
                    <a:pt x="4773" y="91"/>
                    <a:pt x="4703" y="73"/>
                  </a:cubicBezTo>
                  <a:cubicBezTo>
                    <a:pt x="4493" y="38"/>
                    <a:pt x="4301" y="21"/>
                    <a:pt x="4091" y="3"/>
                  </a:cubicBezTo>
                  <a:cubicBezTo>
                    <a:pt x="4082" y="1"/>
                    <a:pt x="4073" y="1"/>
                    <a:pt x="4064" y="1"/>
                  </a:cubicBezTo>
                  <a:close/>
                  <a:moveTo>
                    <a:pt x="3182" y="21"/>
                  </a:moveTo>
                  <a:cubicBezTo>
                    <a:pt x="2972" y="38"/>
                    <a:pt x="2762" y="73"/>
                    <a:pt x="2570" y="126"/>
                  </a:cubicBezTo>
                  <a:cubicBezTo>
                    <a:pt x="2500" y="143"/>
                    <a:pt x="2448" y="230"/>
                    <a:pt x="2465" y="300"/>
                  </a:cubicBezTo>
                  <a:cubicBezTo>
                    <a:pt x="2480" y="361"/>
                    <a:pt x="2535" y="409"/>
                    <a:pt x="2606" y="409"/>
                  </a:cubicBezTo>
                  <a:cubicBezTo>
                    <a:pt x="2617" y="409"/>
                    <a:pt x="2628" y="408"/>
                    <a:pt x="2640" y="405"/>
                  </a:cubicBezTo>
                  <a:cubicBezTo>
                    <a:pt x="2815" y="370"/>
                    <a:pt x="3007" y="335"/>
                    <a:pt x="3199" y="318"/>
                  </a:cubicBezTo>
                  <a:cubicBezTo>
                    <a:pt x="3287" y="300"/>
                    <a:pt x="3339" y="230"/>
                    <a:pt x="3339" y="143"/>
                  </a:cubicBezTo>
                  <a:cubicBezTo>
                    <a:pt x="3322" y="73"/>
                    <a:pt x="3252" y="21"/>
                    <a:pt x="3182" y="21"/>
                  </a:cubicBezTo>
                  <a:close/>
                  <a:moveTo>
                    <a:pt x="5518" y="322"/>
                  </a:moveTo>
                  <a:cubicBezTo>
                    <a:pt x="5465" y="322"/>
                    <a:pt x="5415" y="354"/>
                    <a:pt x="5402" y="405"/>
                  </a:cubicBezTo>
                  <a:cubicBezTo>
                    <a:pt x="5367" y="493"/>
                    <a:pt x="5402" y="563"/>
                    <a:pt x="5472" y="598"/>
                  </a:cubicBezTo>
                  <a:cubicBezTo>
                    <a:pt x="5664" y="668"/>
                    <a:pt x="5839" y="755"/>
                    <a:pt x="6014" y="842"/>
                  </a:cubicBezTo>
                  <a:cubicBezTo>
                    <a:pt x="6033" y="852"/>
                    <a:pt x="6053" y="856"/>
                    <a:pt x="6072" y="856"/>
                  </a:cubicBezTo>
                  <a:cubicBezTo>
                    <a:pt x="6127" y="856"/>
                    <a:pt x="6181" y="824"/>
                    <a:pt x="6206" y="772"/>
                  </a:cubicBezTo>
                  <a:cubicBezTo>
                    <a:pt x="6241" y="702"/>
                    <a:pt x="6206" y="615"/>
                    <a:pt x="6136" y="580"/>
                  </a:cubicBezTo>
                  <a:cubicBezTo>
                    <a:pt x="5961" y="493"/>
                    <a:pt x="5769" y="405"/>
                    <a:pt x="5577" y="335"/>
                  </a:cubicBezTo>
                  <a:cubicBezTo>
                    <a:pt x="5558" y="326"/>
                    <a:pt x="5538" y="322"/>
                    <a:pt x="5518" y="322"/>
                  </a:cubicBezTo>
                  <a:close/>
                  <a:moveTo>
                    <a:pt x="1755" y="409"/>
                  </a:moveTo>
                  <a:cubicBezTo>
                    <a:pt x="1735" y="409"/>
                    <a:pt x="1715" y="413"/>
                    <a:pt x="1696" y="423"/>
                  </a:cubicBezTo>
                  <a:cubicBezTo>
                    <a:pt x="1504" y="510"/>
                    <a:pt x="1329" y="598"/>
                    <a:pt x="1154" y="720"/>
                  </a:cubicBezTo>
                  <a:cubicBezTo>
                    <a:pt x="1084" y="755"/>
                    <a:pt x="1067" y="842"/>
                    <a:pt x="1119" y="912"/>
                  </a:cubicBezTo>
                  <a:cubicBezTo>
                    <a:pt x="1142" y="959"/>
                    <a:pt x="1189" y="982"/>
                    <a:pt x="1238" y="982"/>
                  </a:cubicBezTo>
                  <a:cubicBezTo>
                    <a:pt x="1263" y="982"/>
                    <a:pt x="1288" y="976"/>
                    <a:pt x="1311" y="965"/>
                  </a:cubicBezTo>
                  <a:cubicBezTo>
                    <a:pt x="1469" y="860"/>
                    <a:pt x="1643" y="772"/>
                    <a:pt x="1818" y="685"/>
                  </a:cubicBezTo>
                  <a:cubicBezTo>
                    <a:pt x="1888" y="650"/>
                    <a:pt x="1923" y="563"/>
                    <a:pt x="1888" y="493"/>
                  </a:cubicBezTo>
                  <a:cubicBezTo>
                    <a:pt x="1863" y="442"/>
                    <a:pt x="1809" y="409"/>
                    <a:pt x="1755" y="409"/>
                  </a:cubicBezTo>
                  <a:close/>
                  <a:moveTo>
                    <a:pt x="6809" y="1067"/>
                  </a:moveTo>
                  <a:cubicBezTo>
                    <a:pt x="6767" y="1067"/>
                    <a:pt x="6724" y="1085"/>
                    <a:pt x="6696" y="1122"/>
                  </a:cubicBezTo>
                  <a:cubicBezTo>
                    <a:pt x="6643" y="1174"/>
                    <a:pt x="6661" y="1262"/>
                    <a:pt x="6713" y="1314"/>
                  </a:cubicBezTo>
                  <a:cubicBezTo>
                    <a:pt x="6783" y="1384"/>
                    <a:pt x="6853" y="1437"/>
                    <a:pt x="6923" y="1507"/>
                  </a:cubicBezTo>
                  <a:cubicBezTo>
                    <a:pt x="6949" y="1533"/>
                    <a:pt x="6984" y="1546"/>
                    <a:pt x="7021" y="1546"/>
                  </a:cubicBezTo>
                  <a:cubicBezTo>
                    <a:pt x="7058" y="1546"/>
                    <a:pt x="7098" y="1533"/>
                    <a:pt x="7133" y="1507"/>
                  </a:cubicBezTo>
                  <a:cubicBezTo>
                    <a:pt x="7185" y="1454"/>
                    <a:pt x="7185" y="1367"/>
                    <a:pt x="7133" y="1297"/>
                  </a:cubicBezTo>
                  <a:cubicBezTo>
                    <a:pt x="7063" y="1227"/>
                    <a:pt x="6975" y="1157"/>
                    <a:pt x="6905" y="1105"/>
                  </a:cubicBezTo>
                  <a:cubicBezTo>
                    <a:pt x="6881" y="1080"/>
                    <a:pt x="6845" y="1067"/>
                    <a:pt x="6809" y="1067"/>
                  </a:cubicBezTo>
                  <a:close/>
                  <a:moveTo>
                    <a:pt x="542" y="1258"/>
                  </a:moveTo>
                  <a:cubicBezTo>
                    <a:pt x="503" y="1258"/>
                    <a:pt x="463" y="1271"/>
                    <a:pt x="437" y="1297"/>
                  </a:cubicBezTo>
                  <a:cubicBezTo>
                    <a:pt x="297" y="1454"/>
                    <a:pt x="175" y="1612"/>
                    <a:pt x="53" y="1786"/>
                  </a:cubicBezTo>
                  <a:cubicBezTo>
                    <a:pt x="0" y="1839"/>
                    <a:pt x="18" y="1944"/>
                    <a:pt x="88" y="1979"/>
                  </a:cubicBezTo>
                  <a:cubicBezTo>
                    <a:pt x="115" y="1999"/>
                    <a:pt x="146" y="2009"/>
                    <a:pt x="174" y="2009"/>
                  </a:cubicBezTo>
                  <a:cubicBezTo>
                    <a:pt x="218" y="2009"/>
                    <a:pt x="259" y="1986"/>
                    <a:pt x="280" y="1944"/>
                  </a:cubicBezTo>
                  <a:cubicBezTo>
                    <a:pt x="402" y="1786"/>
                    <a:pt x="525" y="1646"/>
                    <a:pt x="647" y="1507"/>
                  </a:cubicBezTo>
                  <a:cubicBezTo>
                    <a:pt x="699" y="1437"/>
                    <a:pt x="699" y="1349"/>
                    <a:pt x="647" y="1297"/>
                  </a:cubicBezTo>
                  <a:cubicBezTo>
                    <a:pt x="621" y="1271"/>
                    <a:pt x="581" y="1258"/>
                    <a:pt x="542" y="1258"/>
                  </a:cubicBezTo>
                  <a:close/>
                </a:path>
              </a:pathLst>
            </a:custGeom>
            <a:solidFill>
              <a:srgbClr val="C5E9B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6"/>
            <p:cNvSpPr/>
            <p:nvPr/>
          </p:nvSpPr>
          <p:spPr>
            <a:xfrm>
              <a:off x="4637775" y="2064950"/>
              <a:ext cx="178325" cy="178775"/>
            </a:xfrm>
            <a:custGeom>
              <a:avLst/>
              <a:gdLst/>
              <a:ahLst/>
              <a:cxnLst/>
              <a:rect l="l" t="t" r="r" b="b"/>
              <a:pathLst>
                <a:path w="7133" h="7151" extrusionOk="0">
                  <a:moveTo>
                    <a:pt x="3566" y="298"/>
                  </a:moveTo>
                  <a:cubicBezTo>
                    <a:pt x="4475" y="298"/>
                    <a:pt x="5297" y="665"/>
                    <a:pt x="5891" y="1260"/>
                  </a:cubicBezTo>
                  <a:cubicBezTo>
                    <a:pt x="6486" y="1854"/>
                    <a:pt x="6853" y="2676"/>
                    <a:pt x="6853" y="3585"/>
                  </a:cubicBezTo>
                  <a:cubicBezTo>
                    <a:pt x="6853" y="4494"/>
                    <a:pt x="6486" y="5298"/>
                    <a:pt x="5891" y="5892"/>
                  </a:cubicBezTo>
                  <a:cubicBezTo>
                    <a:pt x="5297" y="6487"/>
                    <a:pt x="4475" y="6854"/>
                    <a:pt x="3566" y="6854"/>
                  </a:cubicBezTo>
                  <a:cubicBezTo>
                    <a:pt x="2657" y="6854"/>
                    <a:pt x="1836" y="6487"/>
                    <a:pt x="1241" y="5892"/>
                  </a:cubicBezTo>
                  <a:cubicBezTo>
                    <a:pt x="647" y="5298"/>
                    <a:pt x="280" y="4494"/>
                    <a:pt x="280" y="3585"/>
                  </a:cubicBezTo>
                  <a:cubicBezTo>
                    <a:pt x="280" y="2676"/>
                    <a:pt x="647" y="1854"/>
                    <a:pt x="1241" y="1260"/>
                  </a:cubicBezTo>
                  <a:cubicBezTo>
                    <a:pt x="1836" y="665"/>
                    <a:pt x="2657" y="298"/>
                    <a:pt x="3566" y="298"/>
                  </a:cubicBezTo>
                  <a:close/>
                  <a:moveTo>
                    <a:pt x="3566" y="1"/>
                  </a:moveTo>
                  <a:cubicBezTo>
                    <a:pt x="1591" y="1"/>
                    <a:pt x="0" y="1609"/>
                    <a:pt x="0" y="3585"/>
                  </a:cubicBezTo>
                  <a:cubicBezTo>
                    <a:pt x="0" y="5560"/>
                    <a:pt x="1591" y="7151"/>
                    <a:pt x="3566" y="7151"/>
                  </a:cubicBezTo>
                  <a:cubicBezTo>
                    <a:pt x="5542" y="7151"/>
                    <a:pt x="7133" y="5560"/>
                    <a:pt x="7133" y="3585"/>
                  </a:cubicBezTo>
                  <a:cubicBezTo>
                    <a:pt x="7133" y="1609"/>
                    <a:pt x="5542" y="1"/>
                    <a:pt x="3566" y="1"/>
                  </a:cubicBezTo>
                  <a:close/>
                </a:path>
              </a:pathLst>
            </a:custGeom>
            <a:solidFill>
              <a:srgbClr val="C5E9B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6"/>
            <p:cNvSpPr/>
            <p:nvPr/>
          </p:nvSpPr>
          <p:spPr>
            <a:xfrm>
              <a:off x="4636900" y="2149250"/>
              <a:ext cx="179650" cy="49475"/>
            </a:xfrm>
            <a:custGeom>
              <a:avLst/>
              <a:gdLst/>
              <a:ahLst/>
              <a:cxnLst/>
              <a:rect l="l" t="t" r="r" b="b"/>
              <a:pathLst>
                <a:path w="7186" h="1979" extrusionOk="0">
                  <a:moveTo>
                    <a:pt x="7012" y="0"/>
                  </a:moveTo>
                  <a:cubicBezTo>
                    <a:pt x="6972" y="0"/>
                    <a:pt x="6933" y="18"/>
                    <a:pt x="6905" y="55"/>
                  </a:cubicBezTo>
                  <a:cubicBezTo>
                    <a:pt x="6154" y="1034"/>
                    <a:pt x="4912" y="1559"/>
                    <a:pt x="3671" y="1664"/>
                  </a:cubicBezTo>
                  <a:cubicBezTo>
                    <a:pt x="3566" y="1681"/>
                    <a:pt x="3444" y="1681"/>
                    <a:pt x="3322" y="1681"/>
                  </a:cubicBezTo>
                  <a:cubicBezTo>
                    <a:pt x="2203" y="1681"/>
                    <a:pt x="1084" y="1244"/>
                    <a:pt x="262" y="492"/>
                  </a:cubicBezTo>
                  <a:cubicBezTo>
                    <a:pt x="238" y="468"/>
                    <a:pt x="206" y="455"/>
                    <a:pt x="174" y="455"/>
                  </a:cubicBezTo>
                  <a:cubicBezTo>
                    <a:pt x="136" y="455"/>
                    <a:pt x="98" y="472"/>
                    <a:pt x="70" y="510"/>
                  </a:cubicBezTo>
                  <a:cubicBezTo>
                    <a:pt x="0" y="562"/>
                    <a:pt x="18" y="650"/>
                    <a:pt x="70" y="702"/>
                  </a:cubicBezTo>
                  <a:cubicBezTo>
                    <a:pt x="944" y="1524"/>
                    <a:pt x="2133" y="1978"/>
                    <a:pt x="3322" y="1978"/>
                  </a:cubicBezTo>
                  <a:cubicBezTo>
                    <a:pt x="3444" y="1978"/>
                    <a:pt x="3584" y="1961"/>
                    <a:pt x="3706" y="1961"/>
                  </a:cubicBezTo>
                  <a:cubicBezTo>
                    <a:pt x="5000" y="1838"/>
                    <a:pt x="6328" y="1279"/>
                    <a:pt x="7133" y="230"/>
                  </a:cubicBezTo>
                  <a:cubicBezTo>
                    <a:pt x="7185" y="178"/>
                    <a:pt x="7185" y="73"/>
                    <a:pt x="7115" y="38"/>
                  </a:cubicBezTo>
                  <a:cubicBezTo>
                    <a:pt x="7083" y="14"/>
                    <a:pt x="7046" y="0"/>
                    <a:pt x="7012" y="0"/>
                  </a:cubicBezTo>
                  <a:close/>
                </a:path>
              </a:pathLst>
            </a:custGeom>
            <a:solidFill>
              <a:srgbClr val="C5E9B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0" name="Google Shape;160;p6"/>
          <p:cNvGrpSpPr/>
          <p:nvPr/>
        </p:nvGrpSpPr>
        <p:grpSpPr>
          <a:xfrm rot="1867210">
            <a:off x="1322325" y="-125742"/>
            <a:ext cx="502362" cy="679910"/>
            <a:chOff x="5408700" y="2855000"/>
            <a:chExt cx="121525" cy="164475"/>
          </a:xfrm>
        </p:grpSpPr>
        <p:sp>
          <p:nvSpPr>
            <p:cNvPr id="161" name="Google Shape;161;p6"/>
            <p:cNvSpPr/>
            <p:nvPr/>
          </p:nvSpPr>
          <p:spPr>
            <a:xfrm>
              <a:off x="5408700" y="2970925"/>
              <a:ext cx="115400" cy="18975"/>
            </a:xfrm>
            <a:custGeom>
              <a:avLst/>
              <a:gdLst/>
              <a:ahLst/>
              <a:cxnLst/>
              <a:rect l="l" t="t" r="r" b="b"/>
              <a:pathLst>
                <a:path w="4616" h="759" extrusionOk="0">
                  <a:moveTo>
                    <a:pt x="2063" y="1"/>
                  </a:moveTo>
                  <a:cubicBezTo>
                    <a:pt x="1941" y="1"/>
                    <a:pt x="1836" y="18"/>
                    <a:pt x="1731" y="18"/>
                  </a:cubicBezTo>
                  <a:cubicBezTo>
                    <a:pt x="1644" y="36"/>
                    <a:pt x="1591" y="106"/>
                    <a:pt x="1591" y="176"/>
                  </a:cubicBezTo>
                  <a:cubicBezTo>
                    <a:pt x="1609" y="263"/>
                    <a:pt x="1678" y="315"/>
                    <a:pt x="1748" y="315"/>
                  </a:cubicBezTo>
                  <a:cubicBezTo>
                    <a:pt x="1853" y="298"/>
                    <a:pt x="1958" y="298"/>
                    <a:pt x="2063" y="298"/>
                  </a:cubicBezTo>
                  <a:cubicBezTo>
                    <a:pt x="2150" y="298"/>
                    <a:pt x="2203" y="228"/>
                    <a:pt x="2203" y="141"/>
                  </a:cubicBezTo>
                  <a:cubicBezTo>
                    <a:pt x="2203" y="71"/>
                    <a:pt x="2133" y="1"/>
                    <a:pt x="2063" y="1"/>
                  </a:cubicBezTo>
                  <a:close/>
                  <a:moveTo>
                    <a:pt x="2553" y="1"/>
                  </a:moveTo>
                  <a:cubicBezTo>
                    <a:pt x="2483" y="1"/>
                    <a:pt x="2413" y="71"/>
                    <a:pt x="2413" y="141"/>
                  </a:cubicBezTo>
                  <a:cubicBezTo>
                    <a:pt x="2395" y="228"/>
                    <a:pt x="2465" y="298"/>
                    <a:pt x="2535" y="298"/>
                  </a:cubicBezTo>
                  <a:cubicBezTo>
                    <a:pt x="2640" y="298"/>
                    <a:pt x="2762" y="315"/>
                    <a:pt x="2867" y="333"/>
                  </a:cubicBezTo>
                  <a:cubicBezTo>
                    <a:pt x="2937" y="333"/>
                    <a:pt x="3007" y="280"/>
                    <a:pt x="3025" y="193"/>
                  </a:cubicBezTo>
                  <a:cubicBezTo>
                    <a:pt x="3025" y="123"/>
                    <a:pt x="2972" y="53"/>
                    <a:pt x="2885" y="36"/>
                  </a:cubicBezTo>
                  <a:cubicBezTo>
                    <a:pt x="2780" y="18"/>
                    <a:pt x="2675" y="18"/>
                    <a:pt x="2553" y="1"/>
                  </a:cubicBezTo>
                  <a:close/>
                  <a:moveTo>
                    <a:pt x="1224" y="88"/>
                  </a:moveTo>
                  <a:cubicBezTo>
                    <a:pt x="1119" y="123"/>
                    <a:pt x="1014" y="141"/>
                    <a:pt x="892" y="176"/>
                  </a:cubicBezTo>
                  <a:cubicBezTo>
                    <a:pt x="822" y="193"/>
                    <a:pt x="769" y="263"/>
                    <a:pt x="787" y="350"/>
                  </a:cubicBezTo>
                  <a:cubicBezTo>
                    <a:pt x="817" y="411"/>
                    <a:pt x="874" y="459"/>
                    <a:pt x="946" y="459"/>
                  </a:cubicBezTo>
                  <a:cubicBezTo>
                    <a:pt x="957" y="459"/>
                    <a:pt x="968" y="458"/>
                    <a:pt x="979" y="455"/>
                  </a:cubicBezTo>
                  <a:cubicBezTo>
                    <a:pt x="1067" y="420"/>
                    <a:pt x="1172" y="403"/>
                    <a:pt x="1276" y="385"/>
                  </a:cubicBezTo>
                  <a:cubicBezTo>
                    <a:pt x="1364" y="368"/>
                    <a:pt x="1416" y="298"/>
                    <a:pt x="1399" y="210"/>
                  </a:cubicBezTo>
                  <a:cubicBezTo>
                    <a:pt x="1381" y="141"/>
                    <a:pt x="1311" y="88"/>
                    <a:pt x="1224" y="88"/>
                  </a:cubicBezTo>
                  <a:close/>
                  <a:moveTo>
                    <a:pt x="3358" y="120"/>
                  </a:moveTo>
                  <a:cubicBezTo>
                    <a:pt x="3287" y="120"/>
                    <a:pt x="3232" y="167"/>
                    <a:pt x="3217" y="228"/>
                  </a:cubicBezTo>
                  <a:cubicBezTo>
                    <a:pt x="3199" y="315"/>
                    <a:pt x="3252" y="385"/>
                    <a:pt x="3322" y="403"/>
                  </a:cubicBezTo>
                  <a:cubicBezTo>
                    <a:pt x="3427" y="420"/>
                    <a:pt x="3532" y="455"/>
                    <a:pt x="3636" y="473"/>
                  </a:cubicBezTo>
                  <a:cubicBezTo>
                    <a:pt x="3651" y="480"/>
                    <a:pt x="3667" y="484"/>
                    <a:pt x="3683" y="484"/>
                  </a:cubicBezTo>
                  <a:cubicBezTo>
                    <a:pt x="3740" y="484"/>
                    <a:pt x="3797" y="437"/>
                    <a:pt x="3811" y="368"/>
                  </a:cubicBezTo>
                  <a:cubicBezTo>
                    <a:pt x="3829" y="298"/>
                    <a:pt x="3794" y="210"/>
                    <a:pt x="3706" y="193"/>
                  </a:cubicBezTo>
                  <a:cubicBezTo>
                    <a:pt x="3601" y="176"/>
                    <a:pt x="3497" y="141"/>
                    <a:pt x="3392" y="123"/>
                  </a:cubicBezTo>
                  <a:cubicBezTo>
                    <a:pt x="3380" y="121"/>
                    <a:pt x="3369" y="120"/>
                    <a:pt x="3358" y="120"/>
                  </a:cubicBezTo>
                  <a:close/>
                  <a:moveTo>
                    <a:pt x="457" y="311"/>
                  </a:moveTo>
                  <a:cubicBezTo>
                    <a:pt x="444" y="311"/>
                    <a:pt x="432" y="312"/>
                    <a:pt x="420" y="315"/>
                  </a:cubicBezTo>
                  <a:cubicBezTo>
                    <a:pt x="315" y="368"/>
                    <a:pt x="210" y="403"/>
                    <a:pt x="105" y="455"/>
                  </a:cubicBezTo>
                  <a:cubicBezTo>
                    <a:pt x="35" y="490"/>
                    <a:pt x="0" y="578"/>
                    <a:pt x="35" y="648"/>
                  </a:cubicBezTo>
                  <a:cubicBezTo>
                    <a:pt x="61" y="699"/>
                    <a:pt x="115" y="731"/>
                    <a:pt x="169" y="731"/>
                  </a:cubicBezTo>
                  <a:cubicBezTo>
                    <a:pt x="189" y="731"/>
                    <a:pt x="209" y="727"/>
                    <a:pt x="228" y="717"/>
                  </a:cubicBezTo>
                  <a:cubicBezTo>
                    <a:pt x="332" y="665"/>
                    <a:pt x="420" y="630"/>
                    <a:pt x="525" y="595"/>
                  </a:cubicBezTo>
                  <a:cubicBezTo>
                    <a:pt x="595" y="560"/>
                    <a:pt x="630" y="490"/>
                    <a:pt x="612" y="403"/>
                  </a:cubicBezTo>
                  <a:cubicBezTo>
                    <a:pt x="583" y="345"/>
                    <a:pt x="518" y="311"/>
                    <a:pt x="457" y="311"/>
                  </a:cubicBezTo>
                  <a:close/>
                  <a:moveTo>
                    <a:pt x="4141" y="339"/>
                  </a:moveTo>
                  <a:cubicBezTo>
                    <a:pt x="4079" y="339"/>
                    <a:pt x="4031" y="383"/>
                    <a:pt x="4004" y="438"/>
                  </a:cubicBezTo>
                  <a:cubicBezTo>
                    <a:pt x="3969" y="508"/>
                    <a:pt x="4021" y="595"/>
                    <a:pt x="4091" y="630"/>
                  </a:cubicBezTo>
                  <a:cubicBezTo>
                    <a:pt x="4196" y="665"/>
                    <a:pt x="4283" y="700"/>
                    <a:pt x="4388" y="752"/>
                  </a:cubicBezTo>
                  <a:cubicBezTo>
                    <a:pt x="4404" y="756"/>
                    <a:pt x="4420" y="758"/>
                    <a:pt x="4437" y="758"/>
                  </a:cubicBezTo>
                  <a:cubicBezTo>
                    <a:pt x="4495" y="758"/>
                    <a:pt x="4553" y="733"/>
                    <a:pt x="4580" y="665"/>
                  </a:cubicBezTo>
                  <a:cubicBezTo>
                    <a:pt x="4615" y="595"/>
                    <a:pt x="4580" y="508"/>
                    <a:pt x="4510" y="473"/>
                  </a:cubicBezTo>
                  <a:cubicBezTo>
                    <a:pt x="4406" y="438"/>
                    <a:pt x="4301" y="385"/>
                    <a:pt x="4196" y="350"/>
                  </a:cubicBezTo>
                  <a:cubicBezTo>
                    <a:pt x="4177" y="343"/>
                    <a:pt x="4158" y="339"/>
                    <a:pt x="4141" y="339"/>
                  </a:cubicBezTo>
                  <a:close/>
                </a:path>
              </a:pathLst>
            </a:custGeom>
            <a:solidFill>
              <a:srgbClr val="C5E9B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6"/>
            <p:cNvSpPr/>
            <p:nvPr/>
          </p:nvSpPr>
          <p:spPr>
            <a:xfrm>
              <a:off x="5409125" y="2855000"/>
              <a:ext cx="121100" cy="164475"/>
            </a:xfrm>
            <a:custGeom>
              <a:avLst/>
              <a:gdLst/>
              <a:ahLst/>
              <a:cxnLst/>
              <a:rect l="l" t="t" r="r" b="b"/>
              <a:pathLst>
                <a:path w="4844" h="6579" extrusionOk="0">
                  <a:moveTo>
                    <a:pt x="1949" y="526"/>
                  </a:moveTo>
                  <a:lnTo>
                    <a:pt x="4519" y="5358"/>
                  </a:lnTo>
                  <a:lnTo>
                    <a:pt x="4519" y="5358"/>
                  </a:lnTo>
                  <a:cubicBezTo>
                    <a:pt x="4010" y="5942"/>
                    <a:pt x="3238" y="6281"/>
                    <a:pt x="2466" y="6281"/>
                  </a:cubicBezTo>
                  <a:lnTo>
                    <a:pt x="2378" y="6281"/>
                  </a:lnTo>
                  <a:cubicBezTo>
                    <a:pt x="1580" y="6264"/>
                    <a:pt x="797" y="5834"/>
                    <a:pt x="305" y="5200"/>
                  </a:cubicBezTo>
                  <a:lnTo>
                    <a:pt x="305" y="5200"/>
                  </a:lnTo>
                  <a:cubicBezTo>
                    <a:pt x="883" y="3591"/>
                    <a:pt x="1418" y="2056"/>
                    <a:pt x="1949" y="526"/>
                  </a:cubicBezTo>
                  <a:close/>
                  <a:moveTo>
                    <a:pt x="1934" y="1"/>
                  </a:moveTo>
                  <a:cubicBezTo>
                    <a:pt x="1925" y="1"/>
                    <a:pt x="1916" y="2"/>
                    <a:pt x="1906" y="5"/>
                  </a:cubicBezTo>
                  <a:cubicBezTo>
                    <a:pt x="1854" y="5"/>
                    <a:pt x="1801" y="40"/>
                    <a:pt x="1784" y="93"/>
                  </a:cubicBezTo>
                  <a:cubicBezTo>
                    <a:pt x="1207" y="1753"/>
                    <a:pt x="630" y="3414"/>
                    <a:pt x="18" y="5180"/>
                  </a:cubicBezTo>
                  <a:cubicBezTo>
                    <a:pt x="1" y="5215"/>
                    <a:pt x="1" y="5267"/>
                    <a:pt x="36" y="5302"/>
                  </a:cubicBezTo>
                  <a:cubicBezTo>
                    <a:pt x="560" y="6054"/>
                    <a:pt x="1452" y="6543"/>
                    <a:pt x="2378" y="6578"/>
                  </a:cubicBezTo>
                  <a:lnTo>
                    <a:pt x="2466" y="6578"/>
                  </a:lnTo>
                  <a:cubicBezTo>
                    <a:pt x="3357" y="6578"/>
                    <a:pt x="4249" y="6159"/>
                    <a:pt x="4808" y="5459"/>
                  </a:cubicBezTo>
                  <a:cubicBezTo>
                    <a:pt x="4843" y="5424"/>
                    <a:pt x="4843" y="5354"/>
                    <a:pt x="4808" y="5302"/>
                  </a:cubicBezTo>
                  <a:lnTo>
                    <a:pt x="2046" y="75"/>
                  </a:lnTo>
                  <a:cubicBezTo>
                    <a:pt x="2017" y="32"/>
                    <a:pt x="1977" y="1"/>
                    <a:pt x="1934" y="1"/>
                  </a:cubicBezTo>
                  <a:close/>
                </a:path>
              </a:pathLst>
            </a:custGeom>
            <a:solidFill>
              <a:srgbClr val="C5E9B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dk2"/>
        </a:solidFill>
        <a:effectLst/>
      </p:bgPr>
    </p:bg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8"/>
          <p:cNvSpPr txBox="1">
            <a:spLocks noGrp="1"/>
          </p:cNvSpPr>
          <p:nvPr>
            <p:ph type="title"/>
          </p:nvPr>
        </p:nvSpPr>
        <p:spPr>
          <a:xfrm>
            <a:off x="720000" y="720000"/>
            <a:ext cx="4908000" cy="370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>
                <a:highlight>
                  <a:schemeClr val="accent1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175" name="Google Shape;175;p8"/>
          <p:cNvGrpSpPr/>
          <p:nvPr/>
        </p:nvGrpSpPr>
        <p:grpSpPr>
          <a:xfrm flipH="1">
            <a:off x="7130380" y="953885"/>
            <a:ext cx="1023323" cy="1094037"/>
            <a:chOff x="319900" y="315700"/>
            <a:chExt cx="342123" cy="365691"/>
          </a:xfrm>
        </p:grpSpPr>
        <p:sp>
          <p:nvSpPr>
            <p:cNvPr id="176" name="Google Shape;176;p8"/>
            <p:cNvSpPr/>
            <p:nvPr/>
          </p:nvSpPr>
          <p:spPr>
            <a:xfrm>
              <a:off x="382769" y="392213"/>
              <a:ext cx="92158" cy="289177"/>
            </a:xfrm>
            <a:custGeom>
              <a:avLst/>
              <a:gdLst/>
              <a:ahLst/>
              <a:cxnLst/>
              <a:rect l="l" t="t" r="r" b="b"/>
              <a:pathLst>
                <a:path w="2256" h="7079" extrusionOk="0">
                  <a:moveTo>
                    <a:pt x="674" y="0"/>
                  </a:moveTo>
                  <a:cubicBezTo>
                    <a:pt x="660" y="0"/>
                    <a:pt x="645" y="2"/>
                    <a:pt x="630" y="5"/>
                  </a:cubicBezTo>
                  <a:cubicBezTo>
                    <a:pt x="560" y="22"/>
                    <a:pt x="525" y="109"/>
                    <a:pt x="542" y="179"/>
                  </a:cubicBezTo>
                  <a:lnTo>
                    <a:pt x="699" y="739"/>
                  </a:lnTo>
                  <a:cubicBezTo>
                    <a:pt x="727" y="793"/>
                    <a:pt x="775" y="837"/>
                    <a:pt x="837" y="837"/>
                  </a:cubicBezTo>
                  <a:cubicBezTo>
                    <a:pt x="854" y="837"/>
                    <a:pt x="873" y="834"/>
                    <a:pt x="892" y="826"/>
                  </a:cubicBezTo>
                  <a:cubicBezTo>
                    <a:pt x="962" y="809"/>
                    <a:pt x="1014" y="721"/>
                    <a:pt x="979" y="651"/>
                  </a:cubicBezTo>
                  <a:lnTo>
                    <a:pt x="822" y="92"/>
                  </a:lnTo>
                  <a:cubicBezTo>
                    <a:pt x="807" y="34"/>
                    <a:pt x="745" y="0"/>
                    <a:pt x="674" y="0"/>
                  </a:cubicBezTo>
                  <a:close/>
                  <a:moveTo>
                    <a:pt x="1083" y="1365"/>
                  </a:moveTo>
                  <a:cubicBezTo>
                    <a:pt x="1072" y="1365"/>
                    <a:pt x="1061" y="1366"/>
                    <a:pt x="1049" y="1368"/>
                  </a:cubicBezTo>
                  <a:cubicBezTo>
                    <a:pt x="979" y="1403"/>
                    <a:pt x="927" y="1473"/>
                    <a:pt x="962" y="1560"/>
                  </a:cubicBezTo>
                  <a:lnTo>
                    <a:pt x="1119" y="2102"/>
                  </a:lnTo>
                  <a:cubicBezTo>
                    <a:pt x="1148" y="2175"/>
                    <a:pt x="1202" y="2212"/>
                    <a:pt x="1269" y="2212"/>
                  </a:cubicBezTo>
                  <a:cubicBezTo>
                    <a:pt x="1283" y="2212"/>
                    <a:pt x="1297" y="2210"/>
                    <a:pt x="1311" y="2207"/>
                  </a:cubicBezTo>
                  <a:cubicBezTo>
                    <a:pt x="1381" y="2172"/>
                    <a:pt x="1434" y="2102"/>
                    <a:pt x="1399" y="2015"/>
                  </a:cubicBezTo>
                  <a:lnTo>
                    <a:pt x="1241" y="1473"/>
                  </a:lnTo>
                  <a:cubicBezTo>
                    <a:pt x="1211" y="1412"/>
                    <a:pt x="1154" y="1365"/>
                    <a:pt x="1083" y="1365"/>
                  </a:cubicBezTo>
                  <a:close/>
                  <a:moveTo>
                    <a:pt x="1511" y="2745"/>
                  </a:moveTo>
                  <a:cubicBezTo>
                    <a:pt x="1497" y="2745"/>
                    <a:pt x="1483" y="2746"/>
                    <a:pt x="1469" y="2749"/>
                  </a:cubicBezTo>
                  <a:cubicBezTo>
                    <a:pt x="1399" y="2767"/>
                    <a:pt x="1346" y="2854"/>
                    <a:pt x="1381" y="2924"/>
                  </a:cubicBezTo>
                  <a:lnTo>
                    <a:pt x="1539" y="3483"/>
                  </a:lnTo>
                  <a:cubicBezTo>
                    <a:pt x="1566" y="3538"/>
                    <a:pt x="1614" y="3582"/>
                    <a:pt x="1676" y="3582"/>
                  </a:cubicBezTo>
                  <a:cubicBezTo>
                    <a:pt x="1693" y="3582"/>
                    <a:pt x="1712" y="3578"/>
                    <a:pt x="1731" y="3571"/>
                  </a:cubicBezTo>
                  <a:cubicBezTo>
                    <a:pt x="1801" y="3553"/>
                    <a:pt x="1853" y="3466"/>
                    <a:pt x="1818" y="3396"/>
                  </a:cubicBezTo>
                  <a:lnTo>
                    <a:pt x="1661" y="2854"/>
                  </a:lnTo>
                  <a:cubicBezTo>
                    <a:pt x="1632" y="2781"/>
                    <a:pt x="1578" y="2745"/>
                    <a:pt x="1511" y="2745"/>
                  </a:cubicBezTo>
                  <a:close/>
                  <a:moveTo>
                    <a:pt x="1943" y="4119"/>
                  </a:moveTo>
                  <a:cubicBezTo>
                    <a:pt x="1926" y="4119"/>
                    <a:pt x="1907" y="4123"/>
                    <a:pt x="1888" y="4130"/>
                  </a:cubicBezTo>
                  <a:cubicBezTo>
                    <a:pt x="1818" y="4148"/>
                    <a:pt x="1766" y="4235"/>
                    <a:pt x="1801" y="4305"/>
                  </a:cubicBezTo>
                  <a:lnTo>
                    <a:pt x="1947" y="4809"/>
                  </a:lnTo>
                  <a:lnTo>
                    <a:pt x="1947" y="4809"/>
                  </a:lnTo>
                  <a:cubicBezTo>
                    <a:pt x="1946" y="4849"/>
                    <a:pt x="1965" y="4888"/>
                    <a:pt x="1993" y="4917"/>
                  </a:cubicBezTo>
                  <a:cubicBezTo>
                    <a:pt x="2019" y="4943"/>
                    <a:pt x="2059" y="4956"/>
                    <a:pt x="2098" y="4956"/>
                  </a:cubicBezTo>
                  <a:cubicBezTo>
                    <a:pt x="2137" y="4956"/>
                    <a:pt x="2177" y="4943"/>
                    <a:pt x="2203" y="4917"/>
                  </a:cubicBezTo>
                  <a:lnTo>
                    <a:pt x="2203" y="4899"/>
                  </a:lnTo>
                  <a:cubicBezTo>
                    <a:pt x="2238" y="4864"/>
                    <a:pt x="2255" y="4812"/>
                    <a:pt x="2238" y="4760"/>
                  </a:cubicBezTo>
                  <a:lnTo>
                    <a:pt x="2080" y="4218"/>
                  </a:lnTo>
                  <a:cubicBezTo>
                    <a:pt x="2053" y="4163"/>
                    <a:pt x="2005" y="4119"/>
                    <a:pt x="1943" y="4119"/>
                  </a:cubicBezTo>
                  <a:close/>
                  <a:moveTo>
                    <a:pt x="1512" y="5299"/>
                  </a:moveTo>
                  <a:cubicBezTo>
                    <a:pt x="1470" y="5299"/>
                    <a:pt x="1427" y="5316"/>
                    <a:pt x="1399" y="5354"/>
                  </a:cubicBezTo>
                  <a:lnTo>
                    <a:pt x="1014" y="5773"/>
                  </a:lnTo>
                  <a:cubicBezTo>
                    <a:pt x="962" y="5826"/>
                    <a:pt x="962" y="5931"/>
                    <a:pt x="1032" y="5983"/>
                  </a:cubicBezTo>
                  <a:cubicBezTo>
                    <a:pt x="1056" y="6008"/>
                    <a:pt x="1088" y="6021"/>
                    <a:pt x="1120" y="6021"/>
                  </a:cubicBezTo>
                  <a:cubicBezTo>
                    <a:pt x="1158" y="6021"/>
                    <a:pt x="1196" y="6003"/>
                    <a:pt x="1224" y="5966"/>
                  </a:cubicBezTo>
                  <a:lnTo>
                    <a:pt x="1626" y="5546"/>
                  </a:lnTo>
                  <a:cubicBezTo>
                    <a:pt x="1678" y="5494"/>
                    <a:pt x="1661" y="5389"/>
                    <a:pt x="1609" y="5336"/>
                  </a:cubicBezTo>
                  <a:cubicBezTo>
                    <a:pt x="1584" y="5312"/>
                    <a:pt x="1549" y="5299"/>
                    <a:pt x="1512" y="5299"/>
                  </a:cubicBezTo>
                  <a:close/>
                  <a:moveTo>
                    <a:pt x="536" y="6363"/>
                  </a:moveTo>
                  <a:cubicBezTo>
                    <a:pt x="498" y="6363"/>
                    <a:pt x="463" y="6377"/>
                    <a:pt x="437" y="6403"/>
                  </a:cubicBezTo>
                  <a:lnTo>
                    <a:pt x="53" y="6840"/>
                  </a:lnTo>
                  <a:cubicBezTo>
                    <a:pt x="0" y="6892"/>
                    <a:pt x="0" y="6980"/>
                    <a:pt x="53" y="7032"/>
                  </a:cubicBezTo>
                  <a:cubicBezTo>
                    <a:pt x="85" y="7065"/>
                    <a:pt x="121" y="7078"/>
                    <a:pt x="156" y="7078"/>
                  </a:cubicBezTo>
                  <a:cubicBezTo>
                    <a:pt x="196" y="7078"/>
                    <a:pt x="234" y="7060"/>
                    <a:pt x="262" y="7032"/>
                  </a:cubicBezTo>
                  <a:lnTo>
                    <a:pt x="647" y="6613"/>
                  </a:lnTo>
                  <a:cubicBezTo>
                    <a:pt x="699" y="6543"/>
                    <a:pt x="699" y="6455"/>
                    <a:pt x="647" y="6403"/>
                  </a:cubicBezTo>
                  <a:cubicBezTo>
                    <a:pt x="612" y="6377"/>
                    <a:pt x="573" y="6363"/>
                    <a:pt x="536" y="636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8"/>
            <p:cNvSpPr/>
            <p:nvPr/>
          </p:nvSpPr>
          <p:spPr>
            <a:xfrm>
              <a:off x="462020" y="523344"/>
              <a:ext cx="200002" cy="71324"/>
            </a:xfrm>
            <a:custGeom>
              <a:avLst/>
              <a:gdLst/>
              <a:ahLst/>
              <a:cxnLst/>
              <a:rect l="l" t="t" r="r" b="b"/>
              <a:pathLst>
                <a:path w="4896" h="1746" extrusionOk="0">
                  <a:moveTo>
                    <a:pt x="4751" y="0"/>
                  </a:moveTo>
                  <a:cubicBezTo>
                    <a:pt x="4735" y="0"/>
                    <a:pt x="4718" y="3"/>
                    <a:pt x="4703" y="11"/>
                  </a:cubicBezTo>
                  <a:lnTo>
                    <a:pt x="4144" y="186"/>
                  </a:lnTo>
                  <a:cubicBezTo>
                    <a:pt x="4074" y="203"/>
                    <a:pt x="4021" y="291"/>
                    <a:pt x="4056" y="361"/>
                  </a:cubicBezTo>
                  <a:cubicBezTo>
                    <a:pt x="4072" y="422"/>
                    <a:pt x="4139" y="469"/>
                    <a:pt x="4203" y="469"/>
                  </a:cubicBezTo>
                  <a:cubicBezTo>
                    <a:pt x="4212" y="469"/>
                    <a:pt x="4222" y="468"/>
                    <a:pt x="4231" y="466"/>
                  </a:cubicBezTo>
                  <a:lnTo>
                    <a:pt x="4791" y="291"/>
                  </a:lnTo>
                  <a:cubicBezTo>
                    <a:pt x="4860" y="256"/>
                    <a:pt x="4895" y="186"/>
                    <a:pt x="4878" y="99"/>
                  </a:cubicBezTo>
                  <a:cubicBezTo>
                    <a:pt x="4864" y="44"/>
                    <a:pt x="4808" y="0"/>
                    <a:pt x="4751" y="0"/>
                  </a:cubicBezTo>
                  <a:close/>
                  <a:moveTo>
                    <a:pt x="3356" y="427"/>
                  </a:moveTo>
                  <a:cubicBezTo>
                    <a:pt x="3345" y="427"/>
                    <a:pt x="3334" y="428"/>
                    <a:pt x="3322" y="431"/>
                  </a:cubicBezTo>
                  <a:lnTo>
                    <a:pt x="2780" y="606"/>
                  </a:lnTo>
                  <a:cubicBezTo>
                    <a:pt x="2710" y="640"/>
                    <a:pt x="2658" y="710"/>
                    <a:pt x="2693" y="798"/>
                  </a:cubicBezTo>
                  <a:cubicBezTo>
                    <a:pt x="2706" y="852"/>
                    <a:pt x="2763" y="896"/>
                    <a:pt x="2820" y="896"/>
                  </a:cubicBezTo>
                  <a:cubicBezTo>
                    <a:pt x="2836" y="896"/>
                    <a:pt x="2852" y="893"/>
                    <a:pt x="2868" y="885"/>
                  </a:cubicBezTo>
                  <a:lnTo>
                    <a:pt x="3410" y="710"/>
                  </a:lnTo>
                  <a:cubicBezTo>
                    <a:pt x="3497" y="693"/>
                    <a:pt x="3532" y="606"/>
                    <a:pt x="3514" y="536"/>
                  </a:cubicBezTo>
                  <a:cubicBezTo>
                    <a:pt x="3484" y="475"/>
                    <a:pt x="3427" y="427"/>
                    <a:pt x="3356" y="427"/>
                  </a:cubicBezTo>
                  <a:close/>
                  <a:moveTo>
                    <a:pt x="1995" y="863"/>
                  </a:moveTo>
                  <a:cubicBezTo>
                    <a:pt x="1982" y="863"/>
                    <a:pt x="1970" y="865"/>
                    <a:pt x="1959" y="868"/>
                  </a:cubicBezTo>
                  <a:lnTo>
                    <a:pt x="1417" y="1043"/>
                  </a:lnTo>
                  <a:cubicBezTo>
                    <a:pt x="1329" y="1078"/>
                    <a:pt x="1294" y="1147"/>
                    <a:pt x="1312" y="1235"/>
                  </a:cubicBezTo>
                  <a:cubicBezTo>
                    <a:pt x="1341" y="1293"/>
                    <a:pt x="1394" y="1327"/>
                    <a:pt x="1461" y="1327"/>
                  </a:cubicBezTo>
                  <a:cubicBezTo>
                    <a:pt x="1475" y="1327"/>
                    <a:pt x="1489" y="1325"/>
                    <a:pt x="1504" y="1322"/>
                  </a:cubicBezTo>
                  <a:lnTo>
                    <a:pt x="2046" y="1147"/>
                  </a:lnTo>
                  <a:cubicBezTo>
                    <a:pt x="2116" y="1130"/>
                    <a:pt x="2168" y="1043"/>
                    <a:pt x="2133" y="973"/>
                  </a:cubicBezTo>
                  <a:cubicBezTo>
                    <a:pt x="2119" y="900"/>
                    <a:pt x="2056" y="863"/>
                    <a:pt x="1995" y="863"/>
                  </a:cubicBezTo>
                  <a:close/>
                  <a:moveTo>
                    <a:pt x="632" y="1300"/>
                  </a:moveTo>
                  <a:cubicBezTo>
                    <a:pt x="620" y="1300"/>
                    <a:pt x="607" y="1302"/>
                    <a:pt x="595" y="1305"/>
                  </a:cubicBezTo>
                  <a:lnTo>
                    <a:pt x="106" y="1462"/>
                  </a:lnTo>
                  <a:cubicBezTo>
                    <a:pt x="36" y="1480"/>
                    <a:pt x="1" y="1567"/>
                    <a:pt x="18" y="1637"/>
                  </a:cubicBezTo>
                  <a:cubicBezTo>
                    <a:pt x="33" y="1698"/>
                    <a:pt x="101" y="1745"/>
                    <a:pt x="176" y="1745"/>
                  </a:cubicBezTo>
                  <a:cubicBezTo>
                    <a:pt x="187" y="1745"/>
                    <a:pt x="199" y="1744"/>
                    <a:pt x="210" y="1742"/>
                  </a:cubicBezTo>
                  <a:lnTo>
                    <a:pt x="682" y="1584"/>
                  </a:lnTo>
                  <a:cubicBezTo>
                    <a:pt x="752" y="1567"/>
                    <a:pt x="787" y="1480"/>
                    <a:pt x="770" y="1392"/>
                  </a:cubicBezTo>
                  <a:cubicBezTo>
                    <a:pt x="755" y="1334"/>
                    <a:pt x="693" y="1300"/>
                    <a:pt x="632" y="130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8"/>
            <p:cNvSpPr/>
            <p:nvPr/>
          </p:nvSpPr>
          <p:spPr>
            <a:xfrm>
              <a:off x="319900" y="397361"/>
              <a:ext cx="283540" cy="284030"/>
            </a:xfrm>
            <a:custGeom>
              <a:avLst/>
              <a:gdLst/>
              <a:ahLst/>
              <a:cxnLst/>
              <a:rect l="l" t="t" r="r" b="b"/>
              <a:pathLst>
                <a:path w="6941" h="6953" extrusionOk="0">
                  <a:moveTo>
                    <a:pt x="5298" y="333"/>
                  </a:moveTo>
                  <a:lnTo>
                    <a:pt x="6609" y="5280"/>
                  </a:lnTo>
                  <a:lnTo>
                    <a:pt x="1801" y="6626"/>
                  </a:lnTo>
                  <a:lnTo>
                    <a:pt x="327" y="1848"/>
                  </a:lnTo>
                  <a:lnTo>
                    <a:pt x="327" y="1848"/>
                  </a:lnTo>
                  <a:lnTo>
                    <a:pt x="5298" y="333"/>
                  </a:lnTo>
                  <a:close/>
                  <a:moveTo>
                    <a:pt x="5368" y="1"/>
                  </a:moveTo>
                  <a:lnTo>
                    <a:pt x="106" y="1609"/>
                  </a:lnTo>
                  <a:cubicBezTo>
                    <a:pt x="71" y="1627"/>
                    <a:pt x="36" y="1644"/>
                    <a:pt x="18" y="1679"/>
                  </a:cubicBezTo>
                  <a:cubicBezTo>
                    <a:pt x="1" y="1714"/>
                    <a:pt x="1" y="1749"/>
                    <a:pt x="18" y="1784"/>
                  </a:cubicBezTo>
                  <a:lnTo>
                    <a:pt x="1557" y="6854"/>
                  </a:lnTo>
                  <a:cubicBezTo>
                    <a:pt x="1570" y="6908"/>
                    <a:pt x="1627" y="6952"/>
                    <a:pt x="1684" y="6952"/>
                  </a:cubicBezTo>
                  <a:cubicBezTo>
                    <a:pt x="1700" y="6952"/>
                    <a:pt x="1716" y="6949"/>
                    <a:pt x="1732" y="6941"/>
                  </a:cubicBezTo>
                  <a:lnTo>
                    <a:pt x="6819" y="5525"/>
                  </a:lnTo>
                  <a:cubicBezTo>
                    <a:pt x="6889" y="5508"/>
                    <a:pt x="6941" y="5438"/>
                    <a:pt x="6923" y="5350"/>
                  </a:cubicBezTo>
                  <a:lnTo>
                    <a:pt x="5542" y="106"/>
                  </a:lnTo>
                  <a:cubicBezTo>
                    <a:pt x="5542" y="71"/>
                    <a:pt x="5507" y="36"/>
                    <a:pt x="5473" y="18"/>
                  </a:cubicBezTo>
                  <a:cubicBezTo>
                    <a:pt x="5438" y="1"/>
                    <a:pt x="5403" y="1"/>
                    <a:pt x="536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8"/>
            <p:cNvSpPr/>
            <p:nvPr/>
          </p:nvSpPr>
          <p:spPr>
            <a:xfrm>
              <a:off x="534857" y="315782"/>
              <a:ext cx="127166" cy="307560"/>
            </a:xfrm>
            <a:custGeom>
              <a:avLst/>
              <a:gdLst/>
              <a:ahLst/>
              <a:cxnLst/>
              <a:rect l="l" t="t" r="r" b="b"/>
              <a:pathLst>
                <a:path w="3113" h="7529" extrusionOk="0">
                  <a:moveTo>
                    <a:pt x="1487" y="477"/>
                  </a:moveTo>
                  <a:lnTo>
                    <a:pt x="2798" y="5197"/>
                  </a:lnTo>
                  <a:lnTo>
                    <a:pt x="1574" y="7033"/>
                  </a:lnTo>
                  <a:lnTo>
                    <a:pt x="299" y="2174"/>
                  </a:lnTo>
                  <a:lnTo>
                    <a:pt x="299" y="2174"/>
                  </a:lnTo>
                  <a:lnTo>
                    <a:pt x="1487" y="477"/>
                  </a:lnTo>
                  <a:close/>
                  <a:moveTo>
                    <a:pt x="1528" y="0"/>
                  </a:moveTo>
                  <a:cubicBezTo>
                    <a:pt x="1485" y="0"/>
                    <a:pt x="1445" y="29"/>
                    <a:pt x="1417" y="58"/>
                  </a:cubicBezTo>
                  <a:lnTo>
                    <a:pt x="18" y="2050"/>
                  </a:lnTo>
                  <a:cubicBezTo>
                    <a:pt x="1" y="2085"/>
                    <a:pt x="1" y="2138"/>
                    <a:pt x="1" y="2173"/>
                  </a:cubicBezTo>
                  <a:lnTo>
                    <a:pt x="1382" y="7417"/>
                  </a:lnTo>
                  <a:cubicBezTo>
                    <a:pt x="1382" y="7487"/>
                    <a:pt x="1434" y="7522"/>
                    <a:pt x="1487" y="7522"/>
                  </a:cubicBezTo>
                  <a:cubicBezTo>
                    <a:pt x="1504" y="7526"/>
                    <a:pt x="1521" y="7529"/>
                    <a:pt x="1536" y="7529"/>
                  </a:cubicBezTo>
                  <a:cubicBezTo>
                    <a:pt x="1582" y="7529"/>
                    <a:pt x="1618" y="7509"/>
                    <a:pt x="1644" y="7470"/>
                  </a:cubicBezTo>
                  <a:lnTo>
                    <a:pt x="3077" y="5302"/>
                  </a:lnTo>
                  <a:cubicBezTo>
                    <a:pt x="3095" y="5267"/>
                    <a:pt x="3112" y="5232"/>
                    <a:pt x="3095" y="5180"/>
                  </a:cubicBezTo>
                  <a:lnTo>
                    <a:pt x="1679" y="110"/>
                  </a:lnTo>
                  <a:cubicBezTo>
                    <a:pt x="1661" y="58"/>
                    <a:pt x="1627" y="5"/>
                    <a:pt x="1557" y="5"/>
                  </a:cubicBezTo>
                  <a:cubicBezTo>
                    <a:pt x="1547" y="2"/>
                    <a:pt x="1537" y="0"/>
                    <a:pt x="152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8"/>
            <p:cNvSpPr/>
            <p:nvPr/>
          </p:nvSpPr>
          <p:spPr>
            <a:xfrm>
              <a:off x="319900" y="315700"/>
              <a:ext cx="284275" cy="159111"/>
            </a:xfrm>
            <a:custGeom>
              <a:avLst/>
              <a:gdLst/>
              <a:ahLst/>
              <a:cxnLst/>
              <a:rect l="l" t="t" r="r" b="b"/>
              <a:pathLst>
                <a:path w="6959" h="3895" extrusionOk="0">
                  <a:moveTo>
                    <a:pt x="6451" y="392"/>
                  </a:moveTo>
                  <a:lnTo>
                    <a:pt x="5315" y="2017"/>
                  </a:lnTo>
                  <a:lnTo>
                    <a:pt x="559" y="3470"/>
                  </a:lnTo>
                  <a:lnTo>
                    <a:pt x="2116" y="1545"/>
                  </a:lnTo>
                  <a:lnTo>
                    <a:pt x="6451" y="392"/>
                  </a:lnTo>
                  <a:close/>
                  <a:moveTo>
                    <a:pt x="6808" y="1"/>
                  </a:moveTo>
                  <a:cubicBezTo>
                    <a:pt x="6793" y="1"/>
                    <a:pt x="6779" y="3"/>
                    <a:pt x="6766" y="7"/>
                  </a:cubicBezTo>
                  <a:lnTo>
                    <a:pt x="1994" y="1283"/>
                  </a:lnTo>
                  <a:cubicBezTo>
                    <a:pt x="1976" y="1283"/>
                    <a:pt x="1941" y="1301"/>
                    <a:pt x="1924" y="1336"/>
                  </a:cubicBezTo>
                  <a:lnTo>
                    <a:pt x="36" y="3661"/>
                  </a:lnTo>
                  <a:cubicBezTo>
                    <a:pt x="1" y="3696"/>
                    <a:pt x="1" y="3766"/>
                    <a:pt x="36" y="3835"/>
                  </a:cubicBezTo>
                  <a:cubicBezTo>
                    <a:pt x="62" y="3875"/>
                    <a:pt x="98" y="3894"/>
                    <a:pt x="144" y="3894"/>
                  </a:cubicBezTo>
                  <a:cubicBezTo>
                    <a:pt x="159" y="3894"/>
                    <a:pt x="176" y="3892"/>
                    <a:pt x="193" y="3888"/>
                  </a:cubicBezTo>
                  <a:lnTo>
                    <a:pt x="5455" y="2280"/>
                  </a:lnTo>
                  <a:cubicBezTo>
                    <a:pt x="5473" y="2280"/>
                    <a:pt x="5507" y="2245"/>
                    <a:pt x="5525" y="2227"/>
                  </a:cubicBezTo>
                  <a:lnTo>
                    <a:pt x="6923" y="234"/>
                  </a:lnTo>
                  <a:cubicBezTo>
                    <a:pt x="6958" y="182"/>
                    <a:pt x="6958" y="112"/>
                    <a:pt x="6923" y="60"/>
                  </a:cubicBezTo>
                  <a:cubicBezTo>
                    <a:pt x="6897" y="20"/>
                    <a:pt x="6851" y="1"/>
                    <a:pt x="680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1" name="Google Shape;181;p8"/>
          <p:cNvGrpSpPr/>
          <p:nvPr/>
        </p:nvGrpSpPr>
        <p:grpSpPr>
          <a:xfrm rot="-1867210" flipH="1">
            <a:off x="6882690" y="-5817"/>
            <a:ext cx="502362" cy="679910"/>
            <a:chOff x="5408700" y="2855000"/>
            <a:chExt cx="121525" cy="164475"/>
          </a:xfrm>
        </p:grpSpPr>
        <p:sp>
          <p:nvSpPr>
            <p:cNvPr id="182" name="Google Shape;182;p8"/>
            <p:cNvSpPr/>
            <p:nvPr/>
          </p:nvSpPr>
          <p:spPr>
            <a:xfrm>
              <a:off x="5408700" y="2970925"/>
              <a:ext cx="115400" cy="18975"/>
            </a:xfrm>
            <a:custGeom>
              <a:avLst/>
              <a:gdLst/>
              <a:ahLst/>
              <a:cxnLst/>
              <a:rect l="l" t="t" r="r" b="b"/>
              <a:pathLst>
                <a:path w="4616" h="759" extrusionOk="0">
                  <a:moveTo>
                    <a:pt x="2063" y="1"/>
                  </a:moveTo>
                  <a:cubicBezTo>
                    <a:pt x="1941" y="1"/>
                    <a:pt x="1836" y="18"/>
                    <a:pt x="1731" y="18"/>
                  </a:cubicBezTo>
                  <a:cubicBezTo>
                    <a:pt x="1644" y="36"/>
                    <a:pt x="1591" y="106"/>
                    <a:pt x="1591" y="176"/>
                  </a:cubicBezTo>
                  <a:cubicBezTo>
                    <a:pt x="1609" y="263"/>
                    <a:pt x="1678" y="315"/>
                    <a:pt x="1748" y="315"/>
                  </a:cubicBezTo>
                  <a:cubicBezTo>
                    <a:pt x="1853" y="298"/>
                    <a:pt x="1958" y="298"/>
                    <a:pt x="2063" y="298"/>
                  </a:cubicBezTo>
                  <a:cubicBezTo>
                    <a:pt x="2150" y="298"/>
                    <a:pt x="2203" y="228"/>
                    <a:pt x="2203" y="141"/>
                  </a:cubicBezTo>
                  <a:cubicBezTo>
                    <a:pt x="2203" y="71"/>
                    <a:pt x="2133" y="1"/>
                    <a:pt x="2063" y="1"/>
                  </a:cubicBezTo>
                  <a:close/>
                  <a:moveTo>
                    <a:pt x="2553" y="1"/>
                  </a:moveTo>
                  <a:cubicBezTo>
                    <a:pt x="2483" y="1"/>
                    <a:pt x="2413" y="71"/>
                    <a:pt x="2413" y="141"/>
                  </a:cubicBezTo>
                  <a:cubicBezTo>
                    <a:pt x="2395" y="228"/>
                    <a:pt x="2465" y="298"/>
                    <a:pt x="2535" y="298"/>
                  </a:cubicBezTo>
                  <a:cubicBezTo>
                    <a:pt x="2640" y="298"/>
                    <a:pt x="2762" y="315"/>
                    <a:pt x="2867" y="333"/>
                  </a:cubicBezTo>
                  <a:cubicBezTo>
                    <a:pt x="2937" y="333"/>
                    <a:pt x="3007" y="280"/>
                    <a:pt x="3025" y="193"/>
                  </a:cubicBezTo>
                  <a:cubicBezTo>
                    <a:pt x="3025" y="123"/>
                    <a:pt x="2972" y="53"/>
                    <a:pt x="2885" y="36"/>
                  </a:cubicBezTo>
                  <a:cubicBezTo>
                    <a:pt x="2780" y="18"/>
                    <a:pt x="2675" y="18"/>
                    <a:pt x="2553" y="1"/>
                  </a:cubicBezTo>
                  <a:close/>
                  <a:moveTo>
                    <a:pt x="1224" y="88"/>
                  </a:moveTo>
                  <a:cubicBezTo>
                    <a:pt x="1119" y="123"/>
                    <a:pt x="1014" y="141"/>
                    <a:pt x="892" y="176"/>
                  </a:cubicBezTo>
                  <a:cubicBezTo>
                    <a:pt x="822" y="193"/>
                    <a:pt x="769" y="263"/>
                    <a:pt x="787" y="350"/>
                  </a:cubicBezTo>
                  <a:cubicBezTo>
                    <a:pt x="817" y="411"/>
                    <a:pt x="874" y="459"/>
                    <a:pt x="946" y="459"/>
                  </a:cubicBezTo>
                  <a:cubicBezTo>
                    <a:pt x="957" y="459"/>
                    <a:pt x="968" y="458"/>
                    <a:pt x="979" y="455"/>
                  </a:cubicBezTo>
                  <a:cubicBezTo>
                    <a:pt x="1067" y="420"/>
                    <a:pt x="1172" y="403"/>
                    <a:pt x="1276" y="385"/>
                  </a:cubicBezTo>
                  <a:cubicBezTo>
                    <a:pt x="1364" y="368"/>
                    <a:pt x="1416" y="298"/>
                    <a:pt x="1399" y="210"/>
                  </a:cubicBezTo>
                  <a:cubicBezTo>
                    <a:pt x="1381" y="141"/>
                    <a:pt x="1311" y="88"/>
                    <a:pt x="1224" y="88"/>
                  </a:cubicBezTo>
                  <a:close/>
                  <a:moveTo>
                    <a:pt x="3358" y="120"/>
                  </a:moveTo>
                  <a:cubicBezTo>
                    <a:pt x="3287" y="120"/>
                    <a:pt x="3232" y="167"/>
                    <a:pt x="3217" y="228"/>
                  </a:cubicBezTo>
                  <a:cubicBezTo>
                    <a:pt x="3199" y="315"/>
                    <a:pt x="3252" y="385"/>
                    <a:pt x="3322" y="403"/>
                  </a:cubicBezTo>
                  <a:cubicBezTo>
                    <a:pt x="3427" y="420"/>
                    <a:pt x="3532" y="455"/>
                    <a:pt x="3636" y="473"/>
                  </a:cubicBezTo>
                  <a:cubicBezTo>
                    <a:pt x="3651" y="480"/>
                    <a:pt x="3667" y="484"/>
                    <a:pt x="3683" y="484"/>
                  </a:cubicBezTo>
                  <a:cubicBezTo>
                    <a:pt x="3740" y="484"/>
                    <a:pt x="3797" y="437"/>
                    <a:pt x="3811" y="368"/>
                  </a:cubicBezTo>
                  <a:cubicBezTo>
                    <a:pt x="3829" y="298"/>
                    <a:pt x="3794" y="210"/>
                    <a:pt x="3706" y="193"/>
                  </a:cubicBezTo>
                  <a:cubicBezTo>
                    <a:pt x="3601" y="176"/>
                    <a:pt x="3497" y="141"/>
                    <a:pt x="3392" y="123"/>
                  </a:cubicBezTo>
                  <a:cubicBezTo>
                    <a:pt x="3380" y="121"/>
                    <a:pt x="3369" y="120"/>
                    <a:pt x="3358" y="120"/>
                  </a:cubicBezTo>
                  <a:close/>
                  <a:moveTo>
                    <a:pt x="457" y="311"/>
                  </a:moveTo>
                  <a:cubicBezTo>
                    <a:pt x="444" y="311"/>
                    <a:pt x="432" y="312"/>
                    <a:pt x="420" y="315"/>
                  </a:cubicBezTo>
                  <a:cubicBezTo>
                    <a:pt x="315" y="368"/>
                    <a:pt x="210" y="403"/>
                    <a:pt x="105" y="455"/>
                  </a:cubicBezTo>
                  <a:cubicBezTo>
                    <a:pt x="35" y="490"/>
                    <a:pt x="0" y="578"/>
                    <a:pt x="35" y="648"/>
                  </a:cubicBezTo>
                  <a:cubicBezTo>
                    <a:pt x="61" y="699"/>
                    <a:pt x="115" y="731"/>
                    <a:pt x="169" y="731"/>
                  </a:cubicBezTo>
                  <a:cubicBezTo>
                    <a:pt x="189" y="731"/>
                    <a:pt x="209" y="727"/>
                    <a:pt x="228" y="717"/>
                  </a:cubicBezTo>
                  <a:cubicBezTo>
                    <a:pt x="332" y="665"/>
                    <a:pt x="420" y="630"/>
                    <a:pt x="525" y="595"/>
                  </a:cubicBezTo>
                  <a:cubicBezTo>
                    <a:pt x="595" y="560"/>
                    <a:pt x="630" y="490"/>
                    <a:pt x="612" y="403"/>
                  </a:cubicBezTo>
                  <a:cubicBezTo>
                    <a:pt x="583" y="345"/>
                    <a:pt x="518" y="311"/>
                    <a:pt x="457" y="311"/>
                  </a:cubicBezTo>
                  <a:close/>
                  <a:moveTo>
                    <a:pt x="4141" y="339"/>
                  </a:moveTo>
                  <a:cubicBezTo>
                    <a:pt x="4079" y="339"/>
                    <a:pt x="4031" y="383"/>
                    <a:pt x="4004" y="438"/>
                  </a:cubicBezTo>
                  <a:cubicBezTo>
                    <a:pt x="3969" y="508"/>
                    <a:pt x="4021" y="595"/>
                    <a:pt x="4091" y="630"/>
                  </a:cubicBezTo>
                  <a:cubicBezTo>
                    <a:pt x="4196" y="665"/>
                    <a:pt x="4283" y="700"/>
                    <a:pt x="4388" y="752"/>
                  </a:cubicBezTo>
                  <a:cubicBezTo>
                    <a:pt x="4404" y="756"/>
                    <a:pt x="4420" y="758"/>
                    <a:pt x="4437" y="758"/>
                  </a:cubicBezTo>
                  <a:cubicBezTo>
                    <a:pt x="4495" y="758"/>
                    <a:pt x="4553" y="733"/>
                    <a:pt x="4580" y="665"/>
                  </a:cubicBezTo>
                  <a:cubicBezTo>
                    <a:pt x="4615" y="595"/>
                    <a:pt x="4580" y="508"/>
                    <a:pt x="4510" y="473"/>
                  </a:cubicBezTo>
                  <a:cubicBezTo>
                    <a:pt x="4406" y="438"/>
                    <a:pt x="4301" y="385"/>
                    <a:pt x="4196" y="350"/>
                  </a:cubicBezTo>
                  <a:cubicBezTo>
                    <a:pt x="4177" y="343"/>
                    <a:pt x="4158" y="339"/>
                    <a:pt x="4141" y="33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8"/>
            <p:cNvSpPr/>
            <p:nvPr/>
          </p:nvSpPr>
          <p:spPr>
            <a:xfrm>
              <a:off x="5409125" y="2855000"/>
              <a:ext cx="121100" cy="164475"/>
            </a:xfrm>
            <a:custGeom>
              <a:avLst/>
              <a:gdLst/>
              <a:ahLst/>
              <a:cxnLst/>
              <a:rect l="l" t="t" r="r" b="b"/>
              <a:pathLst>
                <a:path w="4844" h="6579" extrusionOk="0">
                  <a:moveTo>
                    <a:pt x="1949" y="526"/>
                  </a:moveTo>
                  <a:lnTo>
                    <a:pt x="4519" y="5358"/>
                  </a:lnTo>
                  <a:lnTo>
                    <a:pt x="4519" y="5358"/>
                  </a:lnTo>
                  <a:cubicBezTo>
                    <a:pt x="4010" y="5942"/>
                    <a:pt x="3238" y="6281"/>
                    <a:pt x="2466" y="6281"/>
                  </a:cubicBezTo>
                  <a:lnTo>
                    <a:pt x="2378" y="6281"/>
                  </a:lnTo>
                  <a:cubicBezTo>
                    <a:pt x="1580" y="6264"/>
                    <a:pt x="797" y="5834"/>
                    <a:pt x="305" y="5200"/>
                  </a:cubicBezTo>
                  <a:lnTo>
                    <a:pt x="305" y="5200"/>
                  </a:lnTo>
                  <a:cubicBezTo>
                    <a:pt x="883" y="3591"/>
                    <a:pt x="1418" y="2056"/>
                    <a:pt x="1949" y="526"/>
                  </a:cubicBezTo>
                  <a:close/>
                  <a:moveTo>
                    <a:pt x="1934" y="1"/>
                  </a:moveTo>
                  <a:cubicBezTo>
                    <a:pt x="1925" y="1"/>
                    <a:pt x="1916" y="2"/>
                    <a:pt x="1906" y="5"/>
                  </a:cubicBezTo>
                  <a:cubicBezTo>
                    <a:pt x="1854" y="5"/>
                    <a:pt x="1801" y="40"/>
                    <a:pt x="1784" y="93"/>
                  </a:cubicBezTo>
                  <a:cubicBezTo>
                    <a:pt x="1207" y="1753"/>
                    <a:pt x="630" y="3414"/>
                    <a:pt x="18" y="5180"/>
                  </a:cubicBezTo>
                  <a:cubicBezTo>
                    <a:pt x="1" y="5215"/>
                    <a:pt x="1" y="5267"/>
                    <a:pt x="36" y="5302"/>
                  </a:cubicBezTo>
                  <a:cubicBezTo>
                    <a:pt x="560" y="6054"/>
                    <a:pt x="1452" y="6543"/>
                    <a:pt x="2378" y="6578"/>
                  </a:cubicBezTo>
                  <a:lnTo>
                    <a:pt x="2466" y="6578"/>
                  </a:lnTo>
                  <a:cubicBezTo>
                    <a:pt x="3357" y="6578"/>
                    <a:pt x="4249" y="6159"/>
                    <a:pt x="4808" y="5459"/>
                  </a:cubicBezTo>
                  <a:cubicBezTo>
                    <a:pt x="4843" y="5424"/>
                    <a:pt x="4843" y="5354"/>
                    <a:pt x="4808" y="5302"/>
                  </a:cubicBezTo>
                  <a:lnTo>
                    <a:pt x="2046" y="75"/>
                  </a:lnTo>
                  <a:cubicBezTo>
                    <a:pt x="2017" y="32"/>
                    <a:pt x="1977" y="1"/>
                    <a:pt x="193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4" name="Google Shape;184;p8"/>
          <p:cNvSpPr txBox="1">
            <a:spLocks noGrp="1"/>
          </p:cNvSpPr>
          <p:nvPr>
            <p:ph type="title" idx="2"/>
          </p:nvPr>
        </p:nvSpPr>
        <p:spPr>
          <a:xfrm>
            <a:off x="6072485" y="3739200"/>
            <a:ext cx="2351400" cy="42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Bad Script"/>
              <a:buNone/>
              <a:defRPr sz="2000" b="1">
                <a:solidFill>
                  <a:schemeClr val="accent4"/>
                </a:solidFill>
                <a:latin typeface="Bad Script"/>
                <a:ea typeface="Bad Script"/>
                <a:cs typeface="Bad Script"/>
                <a:sym typeface="Bad Scrip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Bad Script"/>
              <a:buNone/>
              <a:defRPr sz="2000" b="1">
                <a:solidFill>
                  <a:schemeClr val="accent4"/>
                </a:solidFill>
                <a:latin typeface="Bad Script"/>
                <a:ea typeface="Bad Script"/>
                <a:cs typeface="Bad Script"/>
                <a:sym typeface="Bad Scrip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Bad Script"/>
              <a:buNone/>
              <a:defRPr sz="2000" b="1">
                <a:solidFill>
                  <a:schemeClr val="accent4"/>
                </a:solidFill>
                <a:latin typeface="Bad Script"/>
                <a:ea typeface="Bad Script"/>
                <a:cs typeface="Bad Script"/>
                <a:sym typeface="Bad Scrip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Bad Script"/>
              <a:buNone/>
              <a:defRPr sz="2000" b="1">
                <a:solidFill>
                  <a:schemeClr val="accent4"/>
                </a:solidFill>
                <a:latin typeface="Bad Script"/>
                <a:ea typeface="Bad Script"/>
                <a:cs typeface="Bad Script"/>
                <a:sym typeface="Bad Scrip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Bad Script"/>
              <a:buNone/>
              <a:defRPr sz="2000" b="1">
                <a:solidFill>
                  <a:schemeClr val="accent4"/>
                </a:solidFill>
                <a:latin typeface="Bad Script"/>
                <a:ea typeface="Bad Script"/>
                <a:cs typeface="Bad Script"/>
                <a:sym typeface="Bad Scrip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Bad Script"/>
              <a:buNone/>
              <a:defRPr sz="2000" b="1">
                <a:solidFill>
                  <a:schemeClr val="accent4"/>
                </a:solidFill>
                <a:latin typeface="Bad Script"/>
                <a:ea typeface="Bad Script"/>
                <a:cs typeface="Bad Script"/>
                <a:sym typeface="Bad Scrip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Bad Script"/>
              <a:buNone/>
              <a:defRPr sz="2000" b="1">
                <a:solidFill>
                  <a:schemeClr val="accent4"/>
                </a:solidFill>
                <a:latin typeface="Bad Script"/>
                <a:ea typeface="Bad Script"/>
                <a:cs typeface="Bad Script"/>
                <a:sym typeface="Bad Scrip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Bad Script"/>
              <a:buNone/>
              <a:defRPr sz="2000" b="1">
                <a:solidFill>
                  <a:schemeClr val="accent4"/>
                </a:solidFill>
                <a:latin typeface="Bad Script"/>
                <a:ea typeface="Bad Script"/>
                <a:cs typeface="Bad Script"/>
                <a:sym typeface="Bad Scrip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Bad Script"/>
              <a:buNone/>
              <a:defRPr sz="2000" b="1">
                <a:solidFill>
                  <a:schemeClr val="accent4"/>
                </a:solidFill>
                <a:latin typeface="Bad Script"/>
                <a:ea typeface="Bad Script"/>
                <a:cs typeface="Bad Script"/>
                <a:sym typeface="Bad Script"/>
              </a:defRPr>
            </a:lvl9pPr>
          </a:lstStyle>
          <a:p>
            <a:endParaRPr/>
          </a:p>
        </p:txBody>
      </p:sp>
      <p:grpSp>
        <p:nvGrpSpPr>
          <p:cNvPr id="185" name="Google Shape;185;p8"/>
          <p:cNvGrpSpPr/>
          <p:nvPr/>
        </p:nvGrpSpPr>
        <p:grpSpPr>
          <a:xfrm>
            <a:off x="-371465" y="-266627"/>
            <a:ext cx="1781246" cy="1745553"/>
            <a:chOff x="894775" y="1489932"/>
            <a:chExt cx="1107120" cy="1084936"/>
          </a:xfrm>
        </p:grpSpPr>
        <p:sp>
          <p:nvSpPr>
            <p:cNvPr id="186" name="Google Shape;186;p8"/>
            <p:cNvSpPr/>
            <p:nvPr/>
          </p:nvSpPr>
          <p:spPr>
            <a:xfrm>
              <a:off x="964844" y="1976193"/>
              <a:ext cx="81071" cy="104754"/>
            </a:xfrm>
            <a:custGeom>
              <a:avLst/>
              <a:gdLst/>
              <a:ahLst/>
              <a:cxnLst/>
              <a:rect l="l" t="t" r="r" b="b"/>
              <a:pathLst>
                <a:path w="3358" h="4339" extrusionOk="0">
                  <a:moveTo>
                    <a:pt x="1838" y="918"/>
                  </a:moveTo>
                  <a:cubicBezTo>
                    <a:pt x="1901" y="1172"/>
                    <a:pt x="1933" y="1362"/>
                    <a:pt x="1964" y="1552"/>
                  </a:cubicBezTo>
                  <a:cubicBezTo>
                    <a:pt x="1993" y="1696"/>
                    <a:pt x="2022" y="1788"/>
                    <a:pt x="2027" y="1875"/>
                  </a:cubicBezTo>
                  <a:lnTo>
                    <a:pt x="2027" y="1875"/>
                  </a:lnTo>
                  <a:cubicBezTo>
                    <a:pt x="1995" y="2190"/>
                    <a:pt x="1932" y="2504"/>
                    <a:pt x="1806" y="2787"/>
                  </a:cubicBezTo>
                  <a:cubicBezTo>
                    <a:pt x="1743" y="2945"/>
                    <a:pt x="1711" y="3104"/>
                    <a:pt x="1648" y="3199"/>
                  </a:cubicBezTo>
                  <a:cubicBezTo>
                    <a:pt x="1616" y="3262"/>
                    <a:pt x="1584" y="3357"/>
                    <a:pt x="1521" y="3420"/>
                  </a:cubicBezTo>
                  <a:cubicBezTo>
                    <a:pt x="1489" y="3484"/>
                    <a:pt x="1426" y="3547"/>
                    <a:pt x="1363" y="3579"/>
                  </a:cubicBezTo>
                  <a:cubicBezTo>
                    <a:pt x="1299" y="3610"/>
                    <a:pt x="1236" y="3642"/>
                    <a:pt x="1141" y="3642"/>
                  </a:cubicBezTo>
                  <a:cubicBezTo>
                    <a:pt x="1046" y="3610"/>
                    <a:pt x="982" y="3547"/>
                    <a:pt x="887" y="3484"/>
                  </a:cubicBezTo>
                  <a:cubicBezTo>
                    <a:pt x="856" y="3420"/>
                    <a:pt x="792" y="3389"/>
                    <a:pt x="729" y="3325"/>
                  </a:cubicBezTo>
                  <a:cubicBezTo>
                    <a:pt x="697" y="3262"/>
                    <a:pt x="666" y="3199"/>
                    <a:pt x="634" y="3135"/>
                  </a:cubicBezTo>
                  <a:lnTo>
                    <a:pt x="539" y="2882"/>
                  </a:lnTo>
                  <a:cubicBezTo>
                    <a:pt x="539" y="2502"/>
                    <a:pt x="602" y="2153"/>
                    <a:pt x="761" y="1805"/>
                  </a:cubicBezTo>
                  <a:cubicBezTo>
                    <a:pt x="824" y="1615"/>
                    <a:pt x="951" y="1425"/>
                    <a:pt x="1077" y="1267"/>
                  </a:cubicBezTo>
                  <a:cubicBezTo>
                    <a:pt x="1141" y="1172"/>
                    <a:pt x="1267" y="1077"/>
                    <a:pt x="1363" y="1013"/>
                  </a:cubicBezTo>
                  <a:cubicBezTo>
                    <a:pt x="1458" y="982"/>
                    <a:pt x="1553" y="950"/>
                    <a:pt x="1616" y="950"/>
                  </a:cubicBezTo>
                  <a:cubicBezTo>
                    <a:pt x="1711" y="950"/>
                    <a:pt x="1774" y="950"/>
                    <a:pt x="1838" y="918"/>
                  </a:cubicBezTo>
                  <a:close/>
                  <a:moveTo>
                    <a:pt x="2091" y="0"/>
                  </a:moveTo>
                  <a:cubicBezTo>
                    <a:pt x="1933" y="32"/>
                    <a:pt x="1806" y="127"/>
                    <a:pt x="1743" y="285"/>
                  </a:cubicBezTo>
                  <a:cubicBezTo>
                    <a:pt x="1616" y="285"/>
                    <a:pt x="1521" y="317"/>
                    <a:pt x="1426" y="348"/>
                  </a:cubicBezTo>
                  <a:cubicBezTo>
                    <a:pt x="1299" y="412"/>
                    <a:pt x="1109" y="475"/>
                    <a:pt x="856" y="602"/>
                  </a:cubicBezTo>
                  <a:cubicBezTo>
                    <a:pt x="697" y="760"/>
                    <a:pt x="571" y="950"/>
                    <a:pt x="476" y="1140"/>
                  </a:cubicBezTo>
                  <a:cubicBezTo>
                    <a:pt x="381" y="1330"/>
                    <a:pt x="286" y="1520"/>
                    <a:pt x="222" y="1710"/>
                  </a:cubicBezTo>
                  <a:cubicBezTo>
                    <a:pt x="159" y="1900"/>
                    <a:pt x="96" y="2090"/>
                    <a:pt x="64" y="2280"/>
                  </a:cubicBezTo>
                  <a:cubicBezTo>
                    <a:pt x="32" y="2470"/>
                    <a:pt x="1" y="2660"/>
                    <a:pt x="1" y="2819"/>
                  </a:cubicBezTo>
                  <a:cubicBezTo>
                    <a:pt x="1" y="2977"/>
                    <a:pt x="1" y="3135"/>
                    <a:pt x="1" y="3294"/>
                  </a:cubicBezTo>
                  <a:cubicBezTo>
                    <a:pt x="1" y="3389"/>
                    <a:pt x="32" y="3484"/>
                    <a:pt x="96" y="3579"/>
                  </a:cubicBezTo>
                  <a:cubicBezTo>
                    <a:pt x="159" y="3705"/>
                    <a:pt x="222" y="3800"/>
                    <a:pt x="317" y="3864"/>
                  </a:cubicBezTo>
                  <a:cubicBezTo>
                    <a:pt x="412" y="3959"/>
                    <a:pt x="571" y="4117"/>
                    <a:pt x="729" y="4275"/>
                  </a:cubicBezTo>
                  <a:cubicBezTo>
                    <a:pt x="856" y="4307"/>
                    <a:pt x="1014" y="4339"/>
                    <a:pt x="1141" y="4339"/>
                  </a:cubicBezTo>
                  <a:cubicBezTo>
                    <a:pt x="1299" y="4339"/>
                    <a:pt x="1489" y="4275"/>
                    <a:pt x="1616" y="4180"/>
                  </a:cubicBezTo>
                  <a:cubicBezTo>
                    <a:pt x="1743" y="4054"/>
                    <a:pt x="1838" y="3927"/>
                    <a:pt x="1933" y="3800"/>
                  </a:cubicBezTo>
                  <a:cubicBezTo>
                    <a:pt x="2028" y="3642"/>
                    <a:pt x="2091" y="3452"/>
                    <a:pt x="2154" y="3294"/>
                  </a:cubicBezTo>
                  <a:cubicBezTo>
                    <a:pt x="2186" y="3135"/>
                    <a:pt x="2249" y="2977"/>
                    <a:pt x="2281" y="2882"/>
                  </a:cubicBezTo>
                  <a:cubicBezTo>
                    <a:pt x="2313" y="3135"/>
                    <a:pt x="2408" y="3389"/>
                    <a:pt x="2566" y="3610"/>
                  </a:cubicBezTo>
                  <a:cubicBezTo>
                    <a:pt x="2661" y="3832"/>
                    <a:pt x="2819" y="3990"/>
                    <a:pt x="3009" y="4085"/>
                  </a:cubicBezTo>
                  <a:cubicBezTo>
                    <a:pt x="3104" y="4085"/>
                    <a:pt x="3199" y="4022"/>
                    <a:pt x="3263" y="3959"/>
                  </a:cubicBezTo>
                  <a:cubicBezTo>
                    <a:pt x="3326" y="3864"/>
                    <a:pt x="3358" y="3737"/>
                    <a:pt x="3358" y="3642"/>
                  </a:cubicBezTo>
                  <a:cubicBezTo>
                    <a:pt x="3358" y="3547"/>
                    <a:pt x="3326" y="3452"/>
                    <a:pt x="3263" y="3389"/>
                  </a:cubicBezTo>
                  <a:cubicBezTo>
                    <a:pt x="3104" y="3262"/>
                    <a:pt x="3009" y="3104"/>
                    <a:pt x="2914" y="2945"/>
                  </a:cubicBezTo>
                  <a:cubicBezTo>
                    <a:pt x="2819" y="2755"/>
                    <a:pt x="2756" y="2565"/>
                    <a:pt x="2724" y="2375"/>
                  </a:cubicBezTo>
                  <a:lnTo>
                    <a:pt x="2661" y="2058"/>
                  </a:lnTo>
                  <a:cubicBezTo>
                    <a:pt x="2629" y="1963"/>
                    <a:pt x="2629" y="1900"/>
                    <a:pt x="2629" y="1868"/>
                  </a:cubicBezTo>
                  <a:cubicBezTo>
                    <a:pt x="2629" y="1805"/>
                    <a:pt x="2598" y="1773"/>
                    <a:pt x="2598" y="1710"/>
                  </a:cubicBezTo>
                  <a:cubicBezTo>
                    <a:pt x="2566" y="1520"/>
                    <a:pt x="2534" y="1330"/>
                    <a:pt x="2534" y="1140"/>
                  </a:cubicBezTo>
                  <a:cubicBezTo>
                    <a:pt x="2503" y="950"/>
                    <a:pt x="2471" y="760"/>
                    <a:pt x="2408" y="570"/>
                  </a:cubicBezTo>
                  <a:cubicBezTo>
                    <a:pt x="2376" y="443"/>
                    <a:pt x="2344" y="285"/>
                    <a:pt x="2281" y="158"/>
                  </a:cubicBezTo>
                  <a:cubicBezTo>
                    <a:pt x="2218" y="63"/>
                    <a:pt x="2154" y="0"/>
                    <a:pt x="2091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8"/>
            <p:cNvSpPr/>
            <p:nvPr/>
          </p:nvSpPr>
          <p:spPr>
            <a:xfrm>
              <a:off x="894775" y="1668850"/>
              <a:ext cx="825770" cy="795930"/>
            </a:xfrm>
            <a:custGeom>
              <a:avLst/>
              <a:gdLst/>
              <a:ahLst/>
              <a:cxnLst/>
              <a:rect l="l" t="t" r="r" b="b"/>
              <a:pathLst>
                <a:path w="34204" h="32968" fill="none" extrusionOk="0">
                  <a:moveTo>
                    <a:pt x="7158" y="29389"/>
                  </a:moveTo>
                  <a:cubicBezTo>
                    <a:pt x="1331" y="23974"/>
                    <a:pt x="1" y="15170"/>
                    <a:pt x="4118" y="8392"/>
                  </a:cubicBezTo>
                  <a:cubicBezTo>
                    <a:pt x="5733" y="5637"/>
                    <a:pt x="8140" y="3452"/>
                    <a:pt x="11053" y="2090"/>
                  </a:cubicBezTo>
                  <a:cubicBezTo>
                    <a:pt x="15835" y="0"/>
                    <a:pt x="21314" y="380"/>
                    <a:pt x="25780" y="3104"/>
                  </a:cubicBezTo>
                  <a:cubicBezTo>
                    <a:pt x="30403" y="5890"/>
                    <a:pt x="33792" y="11274"/>
                    <a:pt x="34045" y="16721"/>
                  </a:cubicBezTo>
                  <a:cubicBezTo>
                    <a:pt x="34203" y="21345"/>
                    <a:pt x="32240" y="25779"/>
                    <a:pt x="28693" y="28756"/>
                  </a:cubicBezTo>
                  <a:cubicBezTo>
                    <a:pt x="25336" y="31574"/>
                    <a:pt x="20934" y="32841"/>
                    <a:pt x="16500" y="32936"/>
                  </a:cubicBezTo>
                  <a:cubicBezTo>
                    <a:pt x="14917" y="32968"/>
                    <a:pt x="10072" y="32049"/>
                    <a:pt x="7285" y="29516"/>
                  </a:cubicBezTo>
                  <a:close/>
                </a:path>
              </a:pathLst>
            </a:custGeom>
            <a:noFill/>
            <a:ln w="1980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8"/>
            <p:cNvSpPr/>
            <p:nvPr/>
          </p:nvSpPr>
          <p:spPr>
            <a:xfrm>
              <a:off x="1340513" y="1939485"/>
              <a:ext cx="659863" cy="635382"/>
            </a:xfrm>
            <a:custGeom>
              <a:avLst/>
              <a:gdLst/>
              <a:ahLst/>
              <a:cxnLst/>
              <a:rect l="l" t="t" r="r" b="b"/>
              <a:pathLst>
                <a:path w="27332" h="26318" fill="none" extrusionOk="0">
                  <a:moveTo>
                    <a:pt x="5701" y="23468"/>
                  </a:moveTo>
                  <a:cubicBezTo>
                    <a:pt x="983" y="19129"/>
                    <a:pt x="1" y="12067"/>
                    <a:pt x="3326" y="6588"/>
                  </a:cubicBezTo>
                  <a:cubicBezTo>
                    <a:pt x="4625" y="4435"/>
                    <a:pt x="6525" y="2724"/>
                    <a:pt x="8805" y="1679"/>
                  </a:cubicBezTo>
                  <a:cubicBezTo>
                    <a:pt x="12637" y="1"/>
                    <a:pt x="17007" y="286"/>
                    <a:pt x="20586" y="2471"/>
                  </a:cubicBezTo>
                  <a:cubicBezTo>
                    <a:pt x="24259" y="4688"/>
                    <a:pt x="26983" y="8995"/>
                    <a:pt x="27205" y="13334"/>
                  </a:cubicBezTo>
                  <a:cubicBezTo>
                    <a:pt x="27331" y="17039"/>
                    <a:pt x="25748" y="20586"/>
                    <a:pt x="22929" y="22961"/>
                  </a:cubicBezTo>
                  <a:cubicBezTo>
                    <a:pt x="20238" y="25209"/>
                    <a:pt x="16722" y="26223"/>
                    <a:pt x="13175" y="26318"/>
                  </a:cubicBezTo>
                  <a:cubicBezTo>
                    <a:pt x="11909" y="26318"/>
                    <a:pt x="8045" y="25621"/>
                    <a:pt x="5796" y="23563"/>
                  </a:cubicBezTo>
                  <a:close/>
                </a:path>
              </a:pathLst>
            </a:custGeom>
            <a:noFill/>
            <a:ln w="1980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8"/>
            <p:cNvSpPr/>
            <p:nvPr/>
          </p:nvSpPr>
          <p:spPr>
            <a:xfrm>
              <a:off x="1442972" y="1489932"/>
              <a:ext cx="558923" cy="561217"/>
            </a:xfrm>
            <a:custGeom>
              <a:avLst/>
              <a:gdLst/>
              <a:ahLst/>
              <a:cxnLst/>
              <a:rect l="l" t="t" r="r" b="b"/>
              <a:pathLst>
                <a:path w="23151" h="23246" fill="none" extrusionOk="0">
                  <a:moveTo>
                    <a:pt x="15423" y="1109"/>
                  </a:moveTo>
                  <a:cubicBezTo>
                    <a:pt x="20300" y="3642"/>
                    <a:pt x="23151" y="8963"/>
                    <a:pt x="22232" y="13840"/>
                  </a:cubicBezTo>
                  <a:cubicBezTo>
                    <a:pt x="21536" y="17323"/>
                    <a:pt x="19192" y="20300"/>
                    <a:pt x="15898" y="21757"/>
                  </a:cubicBezTo>
                  <a:cubicBezTo>
                    <a:pt x="12542" y="23246"/>
                    <a:pt x="8140" y="23056"/>
                    <a:pt x="4973" y="21060"/>
                  </a:cubicBezTo>
                  <a:cubicBezTo>
                    <a:pt x="2312" y="19350"/>
                    <a:pt x="571" y="16500"/>
                    <a:pt x="286" y="13333"/>
                  </a:cubicBezTo>
                  <a:cubicBezTo>
                    <a:pt x="1" y="10325"/>
                    <a:pt x="1014" y="7348"/>
                    <a:pt x="2724" y="4783"/>
                  </a:cubicBezTo>
                  <a:cubicBezTo>
                    <a:pt x="3294" y="3896"/>
                    <a:pt x="5733" y="1521"/>
                    <a:pt x="8266" y="951"/>
                  </a:cubicBezTo>
                  <a:cubicBezTo>
                    <a:pt x="12478" y="0"/>
                    <a:pt x="15423" y="1109"/>
                    <a:pt x="15423" y="1109"/>
                  </a:cubicBezTo>
                  <a:close/>
                </a:path>
              </a:pathLst>
            </a:custGeom>
            <a:noFill/>
            <a:ln w="19800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8"/>
            <p:cNvSpPr/>
            <p:nvPr/>
          </p:nvSpPr>
          <p:spPr>
            <a:xfrm>
              <a:off x="1765352" y="2225438"/>
              <a:ext cx="72645" cy="146811"/>
            </a:xfrm>
            <a:custGeom>
              <a:avLst/>
              <a:gdLst/>
              <a:ahLst/>
              <a:cxnLst/>
              <a:rect l="l" t="t" r="r" b="b"/>
              <a:pathLst>
                <a:path w="3009" h="6081" extrusionOk="0">
                  <a:moveTo>
                    <a:pt x="1900" y="3009"/>
                  </a:moveTo>
                  <a:cubicBezTo>
                    <a:pt x="1995" y="3009"/>
                    <a:pt x="2090" y="3040"/>
                    <a:pt x="2154" y="3104"/>
                  </a:cubicBezTo>
                  <a:cubicBezTo>
                    <a:pt x="2217" y="3167"/>
                    <a:pt x="2280" y="3262"/>
                    <a:pt x="2312" y="3325"/>
                  </a:cubicBezTo>
                  <a:cubicBezTo>
                    <a:pt x="2375" y="3420"/>
                    <a:pt x="2407" y="3515"/>
                    <a:pt x="2439" y="3610"/>
                  </a:cubicBezTo>
                  <a:cubicBezTo>
                    <a:pt x="2439" y="3674"/>
                    <a:pt x="2470" y="3769"/>
                    <a:pt x="2470" y="3832"/>
                  </a:cubicBezTo>
                  <a:cubicBezTo>
                    <a:pt x="2470" y="3990"/>
                    <a:pt x="2439" y="4180"/>
                    <a:pt x="2407" y="4339"/>
                  </a:cubicBezTo>
                  <a:lnTo>
                    <a:pt x="2407" y="4307"/>
                  </a:lnTo>
                  <a:cubicBezTo>
                    <a:pt x="2375" y="4497"/>
                    <a:pt x="2312" y="4687"/>
                    <a:pt x="2217" y="4845"/>
                  </a:cubicBezTo>
                  <a:lnTo>
                    <a:pt x="1869" y="5257"/>
                  </a:lnTo>
                  <a:cubicBezTo>
                    <a:pt x="1742" y="5321"/>
                    <a:pt x="1584" y="5384"/>
                    <a:pt x="1425" y="5416"/>
                  </a:cubicBezTo>
                  <a:cubicBezTo>
                    <a:pt x="1267" y="5416"/>
                    <a:pt x="1172" y="5257"/>
                    <a:pt x="1077" y="4972"/>
                  </a:cubicBezTo>
                  <a:cubicBezTo>
                    <a:pt x="1077" y="4339"/>
                    <a:pt x="1045" y="3895"/>
                    <a:pt x="1014" y="3547"/>
                  </a:cubicBezTo>
                  <a:cubicBezTo>
                    <a:pt x="1172" y="3420"/>
                    <a:pt x="1330" y="3294"/>
                    <a:pt x="1520" y="3199"/>
                  </a:cubicBezTo>
                  <a:cubicBezTo>
                    <a:pt x="1615" y="3104"/>
                    <a:pt x="1774" y="3040"/>
                    <a:pt x="1900" y="3009"/>
                  </a:cubicBezTo>
                  <a:close/>
                  <a:moveTo>
                    <a:pt x="285" y="0"/>
                  </a:moveTo>
                  <a:cubicBezTo>
                    <a:pt x="95" y="0"/>
                    <a:pt x="0" y="158"/>
                    <a:pt x="0" y="443"/>
                  </a:cubicBezTo>
                  <a:cubicBezTo>
                    <a:pt x="0" y="602"/>
                    <a:pt x="32" y="760"/>
                    <a:pt x="64" y="919"/>
                  </a:cubicBezTo>
                  <a:cubicBezTo>
                    <a:pt x="127" y="1204"/>
                    <a:pt x="159" y="1489"/>
                    <a:pt x="190" y="1774"/>
                  </a:cubicBezTo>
                  <a:lnTo>
                    <a:pt x="317" y="3167"/>
                  </a:lnTo>
                  <a:cubicBezTo>
                    <a:pt x="317" y="3199"/>
                    <a:pt x="349" y="3262"/>
                    <a:pt x="349" y="3325"/>
                  </a:cubicBezTo>
                  <a:cubicBezTo>
                    <a:pt x="349" y="3420"/>
                    <a:pt x="349" y="3547"/>
                    <a:pt x="380" y="3705"/>
                  </a:cubicBezTo>
                  <a:cubicBezTo>
                    <a:pt x="412" y="3832"/>
                    <a:pt x="380" y="3990"/>
                    <a:pt x="412" y="4149"/>
                  </a:cubicBezTo>
                  <a:cubicBezTo>
                    <a:pt x="444" y="4307"/>
                    <a:pt x="444" y="4465"/>
                    <a:pt x="444" y="4624"/>
                  </a:cubicBezTo>
                  <a:cubicBezTo>
                    <a:pt x="444" y="4750"/>
                    <a:pt x="444" y="4877"/>
                    <a:pt x="444" y="4972"/>
                  </a:cubicBezTo>
                  <a:cubicBezTo>
                    <a:pt x="444" y="5035"/>
                    <a:pt x="444" y="5099"/>
                    <a:pt x="444" y="5162"/>
                  </a:cubicBezTo>
                  <a:lnTo>
                    <a:pt x="444" y="5606"/>
                  </a:lnTo>
                  <a:lnTo>
                    <a:pt x="444" y="5954"/>
                  </a:lnTo>
                  <a:cubicBezTo>
                    <a:pt x="539" y="6017"/>
                    <a:pt x="634" y="6049"/>
                    <a:pt x="729" y="6049"/>
                  </a:cubicBezTo>
                  <a:cubicBezTo>
                    <a:pt x="855" y="6049"/>
                    <a:pt x="950" y="5986"/>
                    <a:pt x="982" y="5891"/>
                  </a:cubicBezTo>
                  <a:cubicBezTo>
                    <a:pt x="1109" y="6017"/>
                    <a:pt x="1299" y="6081"/>
                    <a:pt x="1457" y="6081"/>
                  </a:cubicBezTo>
                  <a:cubicBezTo>
                    <a:pt x="1615" y="6081"/>
                    <a:pt x="1774" y="6049"/>
                    <a:pt x="1900" y="5986"/>
                  </a:cubicBezTo>
                  <a:cubicBezTo>
                    <a:pt x="2122" y="5859"/>
                    <a:pt x="2312" y="5701"/>
                    <a:pt x="2439" y="5479"/>
                  </a:cubicBezTo>
                  <a:lnTo>
                    <a:pt x="2724" y="5099"/>
                  </a:lnTo>
                  <a:lnTo>
                    <a:pt x="2914" y="4592"/>
                  </a:lnTo>
                  <a:cubicBezTo>
                    <a:pt x="2945" y="4465"/>
                    <a:pt x="2977" y="4370"/>
                    <a:pt x="2977" y="4244"/>
                  </a:cubicBezTo>
                  <a:cubicBezTo>
                    <a:pt x="3009" y="4149"/>
                    <a:pt x="3009" y="4054"/>
                    <a:pt x="3009" y="3927"/>
                  </a:cubicBezTo>
                  <a:cubicBezTo>
                    <a:pt x="3009" y="3610"/>
                    <a:pt x="2945" y="3262"/>
                    <a:pt x="2819" y="2977"/>
                  </a:cubicBezTo>
                  <a:cubicBezTo>
                    <a:pt x="2724" y="2755"/>
                    <a:pt x="2597" y="2565"/>
                    <a:pt x="2375" y="2439"/>
                  </a:cubicBezTo>
                  <a:lnTo>
                    <a:pt x="2059" y="2280"/>
                  </a:lnTo>
                  <a:cubicBezTo>
                    <a:pt x="1932" y="2280"/>
                    <a:pt x="1837" y="2312"/>
                    <a:pt x="1710" y="2312"/>
                  </a:cubicBezTo>
                  <a:cubicBezTo>
                    <a:pt x="1615" y="2312"/>
                    <a:pt x="1520" y="2344"/>
                    <a:pt x="1457" y="2375"/>
                  </a:cubicBezTo>
                  <a:cubicBezTo>
                    <a:pt x="1330" y="2407"/>
                    <a:pt x="1235" y="2470"/>
                    <a:pt x="1172" y="2534"/>
                  </a:cubicBezTo>
                  <a:cubicBezTo>
                    <a:pt x="1049" y="2626"/>
                    <a:pt x="955" y="2718"/>
                    <a:pt x="834" y="2811"/>
                  </a:cubicBezTo>
                  <a:lnTo>
                    <a:pt x="834" y="2811"/>
                  </a:lnTo>
                  <a:cubicBezTo>
                    <a:pt x="839" y="2789"/>
                    <a:pt x="841" y="2745"/>
                    <a:pt x="824" y="2692"/>
                  </a:cubicBezTo>
                  <a:cubicBezTo>
                    <a:pt x="792" y="2565"/>
                    <a:pt x="792" y="2439"/>
                    <a:pt x="792" y="2280"/>
                  </a:cubicBezTo>
                  <a:cubicBezTo>
                    <a:pt x="792" y="2122"/>
                    <a:pt x="792" y="1995"/>
                    <a:pt x="792" y="1869"/>
                  </a:cubicBezTo>
                  <a:lnTo>
                    <a:pt x="792" y="1615"/>
                  </a:lnTo>
                  <a:lnTo>
                    <a:pt x="792" y="1584"/>
                  </a:lnTo>
                  <a:cubicBezTo>
                    <a:pt x="760" y="1520"/>
                    <a:pt x="760" y="1425"/>
                    <a:pt x="729" y="1299"/>
                  </a:cubicBezTo>
                  <a:cubicBezTo>
                    <a:pt x="729" y="1172"/>
                    <a:pt x="697" y="1045"/>
                    <a:pt x="697" y="855"/>
                  </a:cubicBezTo>
                  <a:cubicBezTo>
                    <a:pt x="697" y="633"/>
                    <a:pt x="634" y="412"/>
                    <a:pt x="539" y="190"/>
                  </a:cubicBezTo>
                  <a:cubicBezTo>
                    <a:pt x="507" y="63"/>
                    <a:pt x="380" y="0"/>
                    <a:pt x="285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8"/>
            <p:cNvSpPr/>
            <p:nvPr/>
          </p:nvSpPr>
          <p:spPr>
            <a:xfrm>
              <a:off x="1750045" y="1703241"/>
              <a:ext cx="70375" cy="107820"/>
            </a:xfrm>
            <a:custGeom>
              <a:avLst/>
              <a:gdLst/>
              <a:ahLst/>
              <a:cxnLst/>
              <a:rect l="l" t="t" r="r" b="b"/>
              <a:pathLst>
                <a:path w="2915" h="4466" extrusionOk="0">
                  <a:moveTo>
                    <a:pt x="1806" y="0"/>
                  </a:moveTo>
                  <a:cubicBezTo>
                    <a:pt x="1679" y="0"/>
                    <a:pt x="1553" y="32"/>
                    <a:pt x="1426" y="32"/>
                  </a:cubicBezTo>
                  <a:cubicBezTo>
                    <a:pt x="1299" y="63"/>
                    <a:pt x="1204" y="95"/>
                    <a:pt x="1109" y="158"/>
                  </a:cubicBezTo>
                  <a:cubicBezTo>
                    <a:pt x="1014" y="254"/>
                    <a:pt x="919" y="317"/>
                    <a:pt x="856" y="444"/>
                  </a:cubicBezTo>
                  <a:cubicBezTo>
                    <a:pt x="761" y="570"/>
                    <a:pt x="634" y="697"/>
                    <a:pt x="539" y="887"/>
                  </a:cubicBezTo>
                  <a:cubicBezTo>
                    <a:pt x="349" y="1172"/>
                    <a:pt x="223" y="1457"/>
                    <a:pt x="128" y="1774"/>
                  </a:cubicBezTo>
                  <a:cubicBezTo>
                    <a:pt x="64" y="2090"/>
                    <a:pt x="1" y="2407"/>
                    <a:pt x="1" y="2724"/>
                  </a:cubicBezTo>
                  <a:cubicBezTo>
                    <a:pt x="1" y="3040"/>
                    <a:pt x="64" y="3357"/>
                    <a:pt x="223" y="3642"/>
                  </a:cubicBezTo>
                  <a:cubicBezTo>
                    <a:pt x="318" y="3832"/>
                    <a:pt x="476" y="4022"/>
                    <a:pt x="666" y="4149"/>
                  </a:cubicBezTo>
                  <a:cubicBezTo>
                    <a:pt x="824" y="4275"/>
                    <a:pt x="983" y="4370"/>
                    <a:pt x="1173" y="4402"/>
                  </a:cubicBezTo>
                  <a:cubicBezTo>
                    <a:pt x="1299" y="4434"/>
                    <a:pt x="1426" y="4465"/>
                    <a:pt x="1553" y="4465"/>
                  </a:cubicBezTo>
                  <a:cubicBezTo>
                    <a:pt x="1838" y="4465"/>
                    <a:pt x="2123" y="4402"/>
                    <a:pt x="2376" y="4212"/>
                  </a:cubicBezTo>
                  <a:cubicBezTo>
                    <a:pt x="2629" y="4054"/>
                    <a:pt x="2819" y="3800"/>
                    <a:pt x="2914" y="3515"/>
                  </a:cubicBezTo>
                  <a:lnTo>
                    <a:pt x="2914" y="3452"/>
                  </a:lnTo>
                  <a:cubicBezTo>
                    <a:pt x="2914" y="3325"/>
                    <a:pt x="2883" y="3230"/>
                    <a:pt x="2819" y="3167"/>
                  </a:cubicBezTo>
                  <a:cubicBezTo>
                    <a:pt x="2788" y="3072"/>
                    <a:pt x="2724" y="3040"/>
                    <a:pt x="2629" y="3040"/>
                  </a:cubicBezTo>
                  <a:cubicBezTo>
                    <a:pt x="2566" y="3040"/>
                    <a:pt x="2503" y="3072"/>
                    <a:pt x="2471" y="3104"/>
                  </a:cubicBezTo>
                  <a:cubicBezTo>
                    <a:pt x="2408" y="3230"/>
                    <a:pt x="2313" y="3325"/>
                    <a:pt x="2218" y="3420"/>
                  </a:cubicBezTo>
                  <a:cubicBezTo>
                    <a:pt x="2154" y="3515"/>
                    <a:pt x="2059" y="3579"/>
                    <a:pt x="1964" y="3642"/>
                  </a:cubicBezTo>
                  <a:cubicBezTo>
                    <a:pt x="1869" y="3705"/>
                    <a:pt x="1774" y="3769"/>
                    <a:pt x="1679" y="3769"/>
                  </a:cubicBezTo>
                  <a:cubicBezTo>
                    <a:pt x="1616" y="3737"/>
                    <a:pt x="1521" y="3737"/>
                    <a:pt x="1458" y="3705"/>
                  </a:cubicBezTo>
                  <a:cubicBezTo>
                    <a:pt x="1173" y="3642"/>
                    <a:pt x="919" y="3452"/>
                    <a:pt x="761" y="3230"/>
                  </a:cubicBezTo>
                  <a:cubicBezTo>
                    <a:pt x="634" y="3040"/>
                    <a:pt x="603" y="2850"/>
                    <a:pt x="603" y="2629"/>
                  </a:cubicBezTo>
                  <a:cubicBezTo>
                    <a:pt x="603" y="2534"/>
                    <a:pt x="603" y="2470"/>
                    <a:pt x="603" y="2375"/>
                  </a:cubicBezTo>
                  <a:cubicBezTo>
                    <a:pt x="634" y="2249"/>
                    <a:pt x="666" y="2154"/>
                    <a:pt x="698" y="2027"/>
                  </a:cubicBezTo>
                  <a:cubicBezTo>
                    <a:pt x="761" y="1679"/>
                    <a:pt x="919" y="1362"/>
                    <a:pt x="1141" y="1077"/>
                  </a:cubicBezTo>
                  <a:cubicBezTo>
                    <a:pt x="1268" y="919"/>
                    <a:pt x="1458" y="792"/>
                    <a:pt x="1679" y="760"/>
                  </a:cubicBezTo>
                  <a:lnTo>
                    <a:pt x="1838" y="760"/>
                  </a:lnTo>
                  <a:cubicBezTo>
                    <a:pt x="1901" y="792"/>
                    <a:pt x="1964" y="792"/>
                    <a:pt x="1996" y="824"/>
                  </a:cubicBezTo>
                  <a:lnTo>
                    <a:pt x="2123" y="855"/>
                  </a:lnTo>
                  <a:lnTo>
                    <a:pt x="2186" y="887"/>
                  </a:lnTo>
                  <a:cubicBezTo>
                    <a:pt x="2408" y="887"/>
                    <a:pt x="2534" y="729"/>
                    <a:pt x="2534" y="475"/>
                  </a:cubicBezTo>
                  <a:cubicBezTo>
                    <a:pt x="2534" y="412"/>
                    <a:pt x="2534" y="349"/>
                    <a:pt x="2534" y="285"/>
                  </a:cubicBezTo>
                  <a:cubicBezTo>
                    <a:pt x="2503" y="254"/>
                    <a:pt x="2471" y="190"/>
                    <a:pt x="2439" y="158"/>
                  </a:cubicBezTo>
                  <a:cubicBezTo>
                    <a:pt x="2376" y="95"/>
                    <a:pt x="2281" y="63"/>
                    <a:pt x="2218" y="63"/>
                  </a:cubicBezTo>
                  <a:cubicBezTo>
                    <a:pt x="2059" y="32"/>
                    <a:pt x="1933" y="0"/>
                    <a:pt x="1806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2" name="Google Shape;192;p8"/>
          <p:cNvGrpSpPr/>
          <p:nvPr/>
        </p:nvGrpSpPr>
        <p:grpSpPr>
          <a:xfrm rot="3988040">
            <a:off x="45343" y="3535646"/>
            <a:ext cx="1538221" cy="1559912"/>
            <a:chOff x="6866604" y="3415321"/>
            <a:chExt cx="485470" cy="492267"/>
          </a:xfrm>
        </p:grpSpPr>
        <p:sp>
          <p:nvSpPr>
            <p:cNvPr id="193" name="Google Shape;193;p8"/>
            <p:cNvSpPr/>
            <p:nvPr/>
          </p:nvSpPr>
          <p:spPr>
            <a:xfrm rot="-2088369">
              <a:off x="7002438" y="3710949"/>
              <a:ext cx="338847" cy="82397"/>
            </a:xfrm>
            <a:custGeom>
              <a:avLst/>
              <a:gdLst/>
              <a:ahLst/>
              <a:cxnLst/>
              <a:rect l="l" t="t" r="r" b="b"/>
              <a:pathLst>
                <a:path w="8270" h="2011" extrusionOk="0">
                  <a:moveTo>
                    <a:pt x="3671" y="0"/>
                  </a:moveTo>
                  <a:cubicBezTo>
                    <a:pt x="3602" y="0"/>
                    <a:pt x="3532" y="70"/>
                    <a:pt x="3532" y="158"/>
                  </a:cubicBezTo>
                  <a:cubicBezTo>
                    <a:pt x="3532" y="228"/>
                    <a:pt x="3602" y="298"/>
                    <a:pt x="3671" y="298"/>
                  </a:cubicBezTo>
                  <a:lnTo>
                    <a:pt x="4213" y="298"/>
                  </a:lnTo>
                  <a:cubicBezTo>
                    <a:pt x="4283" y="298"/>
                    <a:pt x="4353" y="245"/>
                    <a:pt x="4353" y="158"/>
                  </a:cubicBezTo>
                  <a:cubicBezTo>
                    <a:pt x="4353" y="88"/>
                    <a:pt x="4283" y="18"/>
                    <a:pt x="4213" y="18"/>
                  </a:cubicBezTo>
                  <a:cubicBezTo>
                    <a:pt x="4039" y="18"/>
                    <a:pt x="3846" y="18"/>
                    <a:pt x="3671" y="0"/>
                  </a:cubicBezTo>
                  <a:close/>
                  <a:moveTo>
                    <a:pt x="5000" y="18"/>
                  </a:moveTo>
                  <a:cubicBezTo>
                    <a:pt x="4930" y="18"/>
                    <a:pt x="4860" y="88"/>
                    <a:pt x="4860" y="158"/>
                  </a:cubicBezTo>
                  <a:cubicBezTo>
                    <a:pt x="4860" y="245"/>
                    <a:pt x="4930" y="298"/>
                    <a:pt x="5000" y="298"/>
                  </a:cubicBezTo>
                  <a:lnTo>
                    <a:pt x="5542" y="298"/>
                  </a:lnTo>
                  <a:cubicBezTo>
                    <a:pt x="5612" y="298"/>
                    <a:pt x="5682" y="245"/>
                    <a:pt x="5682" y="158"/>
                  </a:cubicBezTo>
                  <a:cubicBezTo>
                    <a:pt x="5682" y="70"/>
                    <a:pt x="5612" y="18"/>
                    <a:pt x="5542" y="18"/>
                  </a:cubicBezTo>
                  <a:close/>
                  <a:moveTo>
                    <a:pt x="6329" y="18"/>
                  </a:moveTo>
                  <a:cubicBezTo>
                    <a:pt x="6259" y="18"/>
                    <a:pt x="6189" y="70"/>
                    <a:pt x="6189" y="158"/>
                  </a:cubicBezTo>
                  <a:cubicBezTo>
                    <a:pt x="6189" y="245"/>
                    <a:pt x="6259" y="298"/>
                    <a:pt x="6329" y="298"/>
                  </a:cubicBezTo>
                  <a:lnTo>
                    <a:pt x="6853" y="298"/>
                  </a:lnTo>
                  <a:cubicBezTo>
                    <a:pt x="6940" y="298"/>
                    <a:pt x="7010" y="245"/>
                    <a:pt x="7010" y="158"/>
                  </a:cubicBezTo>
                  <a:cubicBezTo>
                    <a:pt x="7010" y="70"/>
                    <a:pt x="6940" y="18"/>
                    <a:pt x="6871" y="18"/>
                  </a:cubicBezTo>
                  <a:close/>
                  <a:moveTo>
                    <a:pt x="7657" y="18"/>
                  </a:moveTo>
                  <a:cubicBezTo>
                    <a:pt x="7587" y="18"/>
                    <a:pt x="7517" y="88"/>
                    <a:pt x="7517" y="158"/>
                  </a:cubicBezTo>
                  <a:cubicBezTo>
                    <a:pt x="7517" y="245"/>
                    <a:pt x="7570" y="315"/>
                    <a:pt x="7657" y="315"/>
                  </a:cubicBezTo>
                  <a:lnTo>
                    <a:pt x="8112" y="315"/>
                  </a:lnTo>
                  <a:cubicBezTo>
                    <a:pt x="8199" y="315"/>
                    <a:pt x="8252" y="263"/>
                    <a:pt x="8269" y="175"/>
                  </a:cubicBezTo>
                  <a:cubicBezTo>
                    <a:pt x="8269" y="105"/>
                    <a:pt x="8199" y="35"/>
                    <a:pt x="8112" y="35"/>
                  </a:cubicBezTo>
                  <a:cubicBezTo>
                    <a:pt x="7972" y="18"/>
                    <a:pt x="7815" y="18"/>
                    <a:pt x="7657" y="18"/>
                  </a:cubicBezTo>
                  <a:close/>
                  <a:moveTo>
                    <a:pt x="2906" y="97"/>
                  </a:moveTo>
                  <a:cubicBezTo>
                    <a:pt x="2881" y="97"/>
                    <a:pt x="2856" y="105"/>
                    <a:pt x="2832" y="123"/>
                  </a:cubicBezTo>
                  <a:cubicBezTo>
                    <a:pt x="2675" y="210"/>
                    <a:pt x="2535" y="298"/>
                    <a:pt x="2378" y="385"/>
                  </a:cubicBezTo>
                  <a:cubicBezTo>
                    <a:pt x="2308" y="420"/>
                    <a:pt x="2273" y="507"/>
                    <a:pt x="2325" y="577"/>
                  </a:cubicBezTo>
                  <a:cubicBezTo>
                    <a:pt x="2349" y="624"/>
                    <a:pt x="2395" y="655"/>
                    <a:pt x="2445" y="655"/>
                  </a:cubicBezTo>
                  <a:cubicBezTo>
                    <a:pt x="2469" y="655"/>
                    <a:pt x="2494" y="647"/>
                    <a:pt x="2518" y="630"/>
                  </a:cubicBezTo>
                  <a:cubicBezTo>
                    <a:pt x="2675" y="542"/>
                    <a:pt x="2832" y="455"/>
                    <a:pt x="2972" y="367"/>
                  </a:cubicBezTo>
                  <a:cubicBezTo>
                    <a:pt x="3042" y="333"/>
                    <a:pt x="3077" y="245"/>
                    <a:pt x="3042" y="175"/>
                  </a:cubicBezTo>
                  <a:cubicBezTo>
                    <a:pt x="3007" y="129"/>
                    <a:pt x="2957" y="97"/>
                    <a:pt x="2906" y="97"/>
                  </a:cubicBezTo>
                  <a:close/>
                  <a:moveTo>
                    <a:pt x="1756" y="770"/>
                  </a:moveTo>
                  <a:cubicBezTo>
                    <a:pt x="1729" y="770"/>
                    <a:pt x="1702" y="775"/>
                    <a:pt x="1679" y="787"/>
                  </a:cubicBezTo>
                  <a:cubicBezTo>
                    <a:pt x="1539" y="874"/>
                    <a:pt x="1381" y="962"/>
                    <a:pt x="1224" y="1067"/>
                  </a:cubicBezTo>
                  <a:cubicBezTo>
                    <a:pt x="1154" y="1102"/>
                    <a:pt x="1137" y="1189"/>
                    <a:pt x="1172" y="1259"/>
                  </a:cubicBezTo>
                  <a:cubicBezTo>
                    <a:pt x="1207" y="1306"/>
                    <a:pt x="1257" y="1329"/>
                    <a:pt x="1308" y="1329"/>
                  </a:cubicBezTo>
                  <a:cubicBezTo>
                    <a:pt x="1333" y="1329"/>
                    <a:pt x="1358" y="1323"/>
                    <a:pt x="1381" y="1311"/>
                  </a:cubicBezTo>
                  <a:cubicBezTo>
                    <a:pt x="1539" y="1224"/>
                    <a:pt x="1679" y="1119"/>
                    <a:pt x="1836" y="1032"/>
                  </a:cubicBezTo>
                  <a:cubicBezTo>
                    <a:pt x="1906" y="997"/>
                    <a:pt x="1923" y="909"/>
                    <a:pt x="1888" y="839"/>
                  </a:cubicBezTo>
                  <a:cubicBezTo>
                    <a:pt x="1865" y="793"/>
                    <a:pt x="1811" y="770"/>
                    <a:pt x="1756" y="770"/>
                  </a:cubicBezTo>
                  <a:close/>
                  <a:moveTo>
                    <a:pt x="616" y="1451"/>
                  </a:moveTo>
                  <a:cubicBezTo>
                    <a:pt x="591" y="1451"/>
                    <a:pt x="566" y="1457"/>
                    <a:pt x="542" y="1469"/>
                  </a:cubicBezTo>
                  <a:cubicBezTo>
                    <a:pt x="402" y="1556"/>
                    <a:pt x="245" y="1644"/>
                    <a:pt x="88" y="1749"/>
                  </a:cubicBezTo>
                  <a:cubicBezTo>
                    <a:pt x="18" y="1783"/>
                    <a:pt x="0" y="1871"/>
                    <a:pt x="35" y="1941"/>
                  </a:cubicBezTo>
                  <a:cubicBezTo>
                    <a:pt x="70" y="1987"/>
                    <a:pt x="121" y="2011"/>
                    <a:pt x="171" y="2011"/>
                  </a:cubicBezTo>
                  <a:cubicBezTo>
                    <a:pt x="197" y="2011"/>
                    <a:pt x="222" y="2005"/>
                    <a:pt x="245" y="1993"/>
                  </a:cubicBezTo>
                  <a:cubicBezTo>
                    <a:pt x="402" y="1906"/>
                    <a:pt x="542" y="1801"/>
                    <a:pt x="700" y="1714"/>
                  </a:cubicBezTo>
                  <a:cubicBezTo>
                    <a:pt x="770" y="1679"/>
                    <a:pt x="787" y="1591"/>
                    <a:pt x="752" y="1521"/>
                  </a:cubicBezTo>
                  <a:cubicBezTo>
                    <a:pt x="717" y="1475"/>
                    <a:pt x="667" y="1451"/>
                    <a:pt x="616" y="145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8"/>
            <p:cNvSpPr/>
            <p:nvPr/>
          </p:nvSpPr>
          <p:spPr>
            <a:xfrm rot="-2088369">
              <a:off x="7040201" y="3518314"/>
              <a:ext cx="34417" cy="250100"/>
            </a:xfrm>
            <a:custGeom>
              <a:avLst/>
              <a:gdLst/>
              <a:ahLst/>
              <a:cxnLst/>
              <a:rect l="l" t="t" r="r" b="b"/>
              <a:pathLst>
                <a:path w="840" h="6104" extrusionOk="0">
                  <a:moveTo>
                    <a:pt x="700" y="0"/>
                  </a:moveTo>
                  <a:cubicBezTo>
                    <a:pt x="612" y="0"/>
                    <a:pt x="542" y="53"/>
                    <a:pt x="542" y="140"/>
                  </a:cubicBezTo>
                  <a:cubicBezTo>
                    <a:pt x="525" y="315"/>
                    <a:pt x="507" y="490"/>
                    <a:pt x="490" y="664"/>
                  </a:cubicBezTo>
                  <a:cubicBezTo>
                    <a:pt x="490" y="752"/>
                    <a:pt x="542" y="822"/>
                    <a:pt x="630" y="822"/>
                  </a:cubicBezTo>
                  <a:cubicBezTo>
                    <a:pt x="700" y="822"/>
                    <a:pt x="769" y="769"/>
                    <a:pt x="787" y="699"/>
                  </a:cubicBezTo>
                  <a:cubicBezTo>
                    <a:pt x="804" y="507"/>
                    <a:pt x="822" y="332"/>
                    <a:pt x="839" y="157"/>
                  </a:cubicBezTo>
                  <a:cubicBezTo>
                    <a:pt x="839" y="88"/>
                    <a:pt x="769" y="18"/>
                    <a:pt x="700" y="0"/>
                  </a:cubicBezTo>
                  <a:close/>
                  <a:moveTo>
                    <a:pt x="555" y="1326"/>
                  </a:moveTo>
                  <a:cubicBezTo>
                    <a:pt x="493" y="1326"/>
                    <a:pt x="435" y="1389"/>
                    <a:pt x="420" y="1451"/>
                  </a:cubicBezTo>
                  <a:cubicBezTo>
                    <a:pt x="402" y="1626"/>
                    <a:pt x="385" y="1818"/>
                    <a:pt x="367" y="1993"/>
                  </a:cubicBezTo>
                  <a:cubicBezTo>
                    <a:pt x="367" y="2063"/>
                    <a:pt x="420" y="2133"/>
                    <a:pt x="507" y="2150"/>
                  </a:cubicBezTo>
                  <a:cubicBezTo>
                    <a:pt x="577" y="2150"/>
                    <a:pt x="665" y="2098"/>
                    <a:pt x="665" y="2010"/>
                  </a:cubicBezTo>
                  <a:cubicBezTo>
                    <a:pt x="682" y="1836"/>
                    <a:pt x="700" y="1661"/>
                    <a:pt x="717" y="1486"/>
                  </a:cubicBezTo>
                  <a:cubicBezTo>
                    <a:pt x="717" y="1399"/>
                    <a:pt x="665" y="1329"/>
                    <a:pt x="577" y="1329"/>
                  </a:cubicBezTo>
                  <a:cubicBezTo>
                    <a:pt x="570" y="1327"/>
                    <a:pt x="562" y="1326"/>
                    <a:pt x="555" y="1326"/>
                  </a:cubicBezTo>
                  <a:close/>
                  <a:moveTo>
                    <a:pt x="455" y="2640"/>
                  </a:moveTo>
                  <a:cubicBezTo>
                    <a:pt x="385" y="2640"/>
                    <a:pt x="315" y="2692"/>
                    <a:pt x="297" y="2780"/>
                  </a:cubicBezTo>
                  <a:cubicBezTo>
                    <a:pt x="280" y="2954"/>
                    <a:pt x="262" y="3129"/>
                    <a:pt x="245" y="3304"/>
                  </a:cubicBezTo>
                  <a:cubicBezTo>
                    <a:pt x="245" y="3391"/>
                    <a:pt x="297" y="3461"/>
                    <a:pt x="385" y="3461"/>
                  </a:cubicBezTo>
                  <a:cubicBezTo>
                    <a:pt x="392" y="3463"/>
                    <a:pt x="400" y="3464"/>
                    <a:pt x="407" y="3464"/>
                  </a:cubicBezTo>
                  <a:cubicBezTo>
                    <a:pt x="469" y="3464"/>
                    <a:pt x="527" y="3402"/>
                    <a:pt x="542" y="3339"/>
                  </a:cubicBezTo>
                  <a:cubicBezTo>
                    <a:pt x="560" y="3164"/>
                    <a:pt x="577" y="2989"/>
                    <a:pt x="595" y="2797"/>
                  </a:cubicBezTo>
                  <a:cubicBezTo>
                    <a:pt x="595" y="2727"/>
                    <a:pt x="542" y="2657"/>
                    <a:pt x="455" y="2640"/>
                  </a:cubicBezTo>
                  <a:close/>
                  <a:moveTo>
                    <a:pt x="305" y="3966"/>
                  </a:moveTo>
                  <a:cubicBezTo>
                    <a:pt x="231" y="3966"/>
                    <a:pt x="175" y="4028"/>
                    <a:pt x="175" y="4091"/>
                  </a:cubicBezTo>
                  <a:cubicBezTo>
                    <a:pt x="158" y="4266"/>
                    <a:pt x="140" y="4458"/>
                    <a:pt x="123" y="4633"/>
                  </a:cubicBezTo>
                  <a:cubicBezTo>
                    <a:pt x="123" y="4703"/>
                    <a:pt x="175" y="4773"/>
                    <a:pt x="262" y="4790"/>
                  </a:cubicBezTo>
                  <a:cubicBezTo>
                    <a:pt x="332" y="4790"/>
                    <a:pt x="402" y="4738"/>
                    <a:pt x="420" y="4650"/>
                  </a:cubicBezTo>
                  <a:cubicBezTo>
                    <a:pt x="437" y="4475"/>
                    <a:pt x="455" y="4301"/>
                    <a:pt x="472" y="4126"/>
                  </a:cubicBezTo>
                  <a:cubicBezTo>
                    <a:pt x="472" y="4038"/>
                    <a:pt x="420" y="3968"/>
                    <a:pt x="332" y="3968"/>
                  </a:cubicBezTo>
                  <a:cubicBezTo>
                    <a:pt x="323" y="3967"/>
                    <a:pt x="314" y="3966"/>
                    <a:pt x="305" y="3966"/>
                  </a:cubicBezTo>
                  <a:close/>
                  <a:moveTo>
                    <a:pt x="183" y="5294"/>
                  </a:moveTo>
                  <a:cubicBezTo>
                    <a:pt x="123" y="5294"/>
                    <a:pt x="68" y="5343"/>
                    <a:pt x="53" y="5419"/>
                  </a:cubicBezTo>
                  <a:cubicBezTo>
                    <a:pt x="35" y="5594"/>
                    <a:pt x="18" y="5769"/>
                    <a:pt x="0" y="5944"/>
                  </a:cubicBezTo>
                  <a:cubicBezTo>
                    <a:pt x="0" y="6031"/>
                    <a:pt x="70" y="6101"/>
                    <a:pt x="140" y="6101"/>
                  </a:cubicBezTo>
                  <a:cubicBezTo>
                    <a:pt x="149" y="6103"/>
                    <a:pt x="158" y="6104"/>
                    <a:pt x="167" y="6104"/>
                  </a:cubicBezTo>
                  <a:cubicBezTo>
                    <a:pt x="242" y="6104"/>
                    <a:pt x="297" y="6041"/>
                    <a:pt x="297" y="5979"/>
                  </a:cubicBezTo>
                  <a:cubicBezTo>
                    <a:pt x="315" y="5804"/>
                    <a:pt x="332" y="5629"/>
                    <a:pt x="350" y="5454"/>
                  </a:cubicBezTo>
                  <a:cubicBezTo>
                    <a:pt x="350" y="5367"/>
                    <a:pt x="297" y="5297"/>
                    <a:pt x="210" y="5297"/>
                  </a:cubicBezTo>
                  <a:cubicBezTo>
                    <a:pt x="201" y="5295"/>
                    <a:pt x="192" y="5294"/>
                    <a:pt x="183" y="529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8"/>
            <p:cNvSpPr/>
            <p:nvPr/>
          </p:nvSpPr>
          <p:spPr>
            <a:xfrm rot="-2088369">
              <a:off x="6945649" y="3496741"/>
              <a:ext cx="277961" cy="364087"/>
            </a:xfrm>
            <a:custGeom>
              <a:avLst/>
              <a:gdLst/>
              <a:ahLst/>
              <a:cxnLst/>
              <a:rect l="l" t="t" r="r" b="b"/>
              <a:pathLst>
                <a:path w="6784" h="8886" extrusionOk="0">
                  <a:moveTo>
                    <a:pt x="3559" y="539"/>
                  </a:moveTo>
                  <a:lnTo>
                    <a:pt x="3559" y="539"/>
                  </a:lnTo>
                  <a:cubicBezTo>
                    <a:pt x="4427" y="3124"/>
                    <a:pt x="5318" y="5746"/>
                    <a:pt x="6418" y="8578"/>
                  </a:cubicBezTo>
                  <a:lnTo>
                    <a:pt x="6418" y="8578"/>
                  </a:lnTo>
                  <a:cubicBezTo>
                    <a:pt x="4400" y="8333"/>
                    <a:pt x="2368" y="8103"/>
                    <a:pt x="350" y="7858"/>
                  </a:cubicBezTo>
                  <a:lnTo>
                    <a:pt x="350" y="7858"/>
                  </a:lnTo>
                  <a:cubicBezTo>
                    <a:pt x="1333" y="5195"/>
                    <a:pt x="2394" y="2845"/>
                    <a:pt x="3559" y="539"/>
                  </a:cubicBezTo>
                  <a:close/>
                  <a:moveTo>
                    <a:pt x="3573" y="0"/>
                  </a:moveTo>
                  <a:cubicBezTo>
                    <a:pt x="3526" y="0"/>
                    <a:pt x="3477" y="32"/>
                    <a:pt x="3462" y="75"/>
                  </a:cubicBezTo>
                  <a:cubicBezTo>
                    <a:pt x="2204" y="2540"/>
                    <a:pt x="1067" y="5075"/>
                    <a:pt x="18" y="7941"/>
                  </a:cubicBezTo>
                  <a:cubicBezTo>
                    <a:pt x="1" y="7976"/>
                    <a:pt x="1" y="8029"/>
                    <a:pt x="18" y="8064"/>
                  </a:cubicBezTo>
                  <a:cubicBezTo>
                    <a:pt x="53" y="8099"/>
                    <a:pt x="88" y="8134"/>
                    <a:pt x="141" y="8134"/>
                  </a:cubicBezTo>
                  <a:cubicBezTo>
                    <a:pt x="2291" y="8378"/>
                    <a:pt x="4459" y="8641"/>
                    <a:pt x="6626" y="8885"/>
                  </a:cubicBezTo>
                  <a:cubicBezTo>
                    <a:pt x="6661" y="8885"/>
                    <a:pt x="6714" y="8868"/>
                    <a:pt x="6749" y="8833"/>
                  </a:cubicBezTo>
                  <a:cubicBezTo>
                    <a:pt x="6784" y="8798"/>
                    <a:pt x="6784" y="8728"/>
                    <a:pt x="6766" y="8693"/>
                  </a:cubicBezTo>
                  <a:cubicBezTo>
                    <a:pt x="5577" y="5651"/>
                    <a:pt x="4651" y="2872"/>
                    <a:pt x="3724" y="92"/>
                  </a:cubicBezTo>
                  <a:cubicBezTo>
                    <a:pt x="3707" y="40"/>
                    <a:pt x="3654" y="5"/>
                    <a:pt x="3602" y="5"/>
                  </a:cubicBezTo>
                  <a:cubicBezTo>
                    <a:pt x="3593" y="2"/>
                    <a:pt x="3583" y="0"/>
                    <a:pt x="35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8"/>
            <p:cNvSpPr/>
            <p:nvPr/>
          </p:nvSpPr>
          <p:spPr>
            <a:xfrm rot="-2088369">
              <a:off x="7068011" y="3439152"/>
              <a:ext cx="197736" cy="364456"/>
            </a:xfrm>
            <a:custGeom>
              <a:avLst/>
              <a:gdLst/>
              <a:ahLst/>
              <a:cxnLst/>
              <a:rect l="l" t="t" r="r" b="b"/>
              <a:pathLst>
                <a:path w="4826" h="8895" extrusionOk="0">
                  <a:moveTo>
                    <a:pt x="158" y="1"/>
                  </a:moveTo>
                  <a:cubicBezTo>
                    <a:pt x="128" y="1"/>
                    <a:pt x="98" y="11"/>
                    <a:pt x="70" y="31"/>
                  </a:cubicBezTo>
                  <a:cubicBezTo>
                    <a:pt x="18" y="84"/>
                    <a:pt x="0" y="171"/>
                    <a:pt x="53" y="241"/>
                  </a:cubicBezTo>
                  <a:lnTo>
                    <a:pt x="4503" y="6312"/>
                  </a:lnTo>
                  <a:lnTo>
                    <a:pt x="4503" y="6312"/>
                  </a:lnTo>
                  <a:cubicBezTo>
                    <a:pt x="4057" y="7093"/>
                    <a:pt x="3534" y="7889"/>
                    <a:pt x="3077" y="8685"/>
                  </a:cubicBezTo>
                  <a:cubicBezTo>
                    <a:pt x="3042" y="8755"/>
                    <a:pt x="3059" y="8842"/>
                    <a:pt x="3129" y="8877"/>
                  </a:cubicBezTo>
                  <a:cubicBezTo>
                    <a:pt x="3153" y="8889"/>
                    <a:pt x="3178" y="8894"/>
                    <a:pt x="3203" y="8894"/>
                  </a:cubicBezTo>
                  <a:cubicBezTo>
                    <a:pt x="3254" y="8894"/>
                    <a:pt x="3304" y="8871"/>
                    <a:pt x="3339" y="8824"/>
                  </a:cubicBezTo>
                  <a:cubicBezTo>
                    <a:pt x="3794" y="8020"/>
                    <a:pt x="4336" y="7199"/>
                    <a:pt x="4790" y="6377"/>
                  </a:cubicBezTo>
                  <a:cubicBezTo>
                    <a:pt x="4825" y="6325"/>
                    <a:pt x="4825" y="6272"/>
                    <a:pt x="4790" y="6220"/>
                  </a:cubicBezTo>
                  <a:lnTo>
                    <a:pt x="280" y="66"/>
                  </a:lnTo>
                  <a:cubicBezTo>
                    <a:pt x="248" y="24"/>
                    <a:pt x="204" y="1"/>
                    <a:pt x="15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" name="Google Shape;197;p8"/>
          <p:cNvGrpSpPr/>
          <p:nvPr/>
        </p:nvGrpSpPr>
        <p:grpSpPr>
          <a:xfrm flipH="1">
            <a:off x="8290027" y="953877"/>
            <a:ext cx="658687" cy="655425"/>
            <a:chOff x="4636900" y="2064950"/>
            <a:chExt cx="179650" cy="178775"/>
          </a:xfrm>
        </p:grpSpPr>
        <p:sp>
          <p:nvSpPr>
            <p:cNvPr id="198" name="Google Shape;198;p8"/>
            <p:cNvSpPr/>
            <p:nvPr/>
          </p:nvSpPr>
          <p:spPr>
            <a:xfrm>
              <a:off x="4636900" y="2117775"/>
              <a:ext cx="179650" cy="50250"/>
            </a:xfrm>
            <a:custGeom>
              <a:avLst/>
              <a:gdLst/>
              <a:ahLst/>
              <a:cxnLst/>
              <a:rect l="l" t="t" r="r" b="b"/>
              <a:pathLst>
                <a:path w="7186" h="2010" extrusionOk="0">
                  <a:moveTo>
                    <a:pt x="4064" y="1"/>
                  </a:moveTo>
                  <a:cubicBezTo>
                    <a:pt x="3990" y="1"/>
                    <a:pt x="3934" y="65"/>
                    <a:pt x="3934" y="143"/>
                  </a:cubicBezTo>
                  <a:cubicBezTo>
                    <a:pt x="3934" y="213"/>
                    <a:pt x="3986" y="283"/>
                    <a:pt x="4073" y="283"/>
                  </a:cubicBezTo>
                  <a:cubicBezTo>
                    <a:pt x="4266" y="300"/>
                    <a:pt x="4458" y="335"/>
                    <a:pt x="4650" y="370"/>
                  </a:cubicBezTo>
                  <a:cubicBezTo>
                    <a:pt x="4659" y="373"/>
                    <a:pt x="4669" y="374"/>
                    <a:pt x="4678" y="374"/>
                  </a:cubicBezTo>
                  <a:cubicBezTo>
                    <a:pt x="4741" y="374"/>
                    <a:pt x="4808" y="324"/>
                    <a:pt x="4808" y="248"/>
                  </a:cubicBezTo>
                  <a:cubicBezTo>
                    <a:pt x="4825" y="161"/>
                    <a:pt x="4773" y="91"/>
                    <a:pt x="4703" y="73"/>
                  </a:cubicBezTo>
                  <a:cubicBezTo>
                    <a:pt x="4493" y="38"/>
                    <a:pt x="4301" y="21"/>
                    <a:pt x="4091" y="3"/>
                  </a:cubicBezTo>
                  <a:cubicBezTo>
                    <a:pt x="4082" y="1"/>
                    <a:pt x="4073" y="1"/>
                    <a:pt x="4064" y="1"/>
                  </a:cubicBezTo>
                  <a:close/>
                  <a:moveTo>
                    <a:pt x="3182" y="21"/>
                  </a:moveTo>
                  <a:cubicBezTo>
                    <a:pt x="2972" y="38"/>
                    <a:pt x="2762" y="73"/>
                    <a:pt x="2570" y="126"/>
                  </a:cubicBezTo>
                  <a:cubicBezTo>
                    <a:pt x="2500" y="143"/>
                    <a:pt x="2448" y="230"/>
                    <a:pt x="2465" y="300"/>
                  </a:cubicBezTo>
                  <a:cubicBezTo>
                    <a:pt x="2480" y="361"/>
                    <a:pt x="2535" y="409"/>
                    <a:pt x="2606" y="409"/>
                  </a:cubicBezTo>
                  <a:cubicBezTo>
                    <a:pt x="2617" y="409"/>
                    <a:pt x="2628" y="408"/>
                    <a:pt x="2640" y="405"/>
                  </a:cubicBezTo>
                  <a:cubicBezTo>
                    <a:pt x="2815" y="370"/>
                    <a:pt x="3007" y="335"/>
                    <a:pt x="3199" y="318"/>
                  </a:cubicBezTo>
                  <a:cubicBezTo>
                    <a:pt x="3287" y="300"/>
                    <a:pt x="3339" y="230"/>
                    <a:pt x="3339" y="143"/>
                  </a:cubicBezTo>
                  <a:cubicBezTo>
                    <a:pt x="3322" y="73"/>
                    <a:pt x="3252" y="21"/>
                    <a:pt x="3182" y="21"/>
                  </a:cubicBezTo>
                  <a:close/>
                  <a:moveTo>
                    <a:pt x="5518" y="322"/>
                  </a:moveTo>
                  <a:cubicBezTo>
                    <a:pt x="5465" y="322"/>
                    <a:pt x="5415" y="354"/>
                    <a:pt x="5402" y="405"/>
                  </a:cubicBezTo>
                  <a:cubicBezTo>
                    <a:pt x="5367" y="493"/>
                    <a:pt x="5402" y="563"/>
                    <a:pt x="5472" y="598"/>
                  </a:cubicBezTo>
                  <a:cubicBezTo>
                    <a:pt x="5664" y="668"/>
                    <a:pt x="5839" y="755"/>
                    <a:pt x="6014" y="842"/>
                  </a:cubicBezTo>
                  <a:cubicBezTo>
                    <a:pt x="6033" y="852"/>
                    <a:pt x="6053" y="856"/>
                    <a:pt x="6072" y="856"/>
                  </a:cubicBezTo>
                  <a:cubicBezTo>
                    <a:pt x="6127" y="856"/>
                    <a:pt x="6181" y="824"/>
                    <a:pt x="6206" y="772"/>
                  </a:cubicBezTo>
                  <a:cubicBezTo>
                    <a:pt x="6241" y="702"/>
                    <a:pt x="6206" y="615"/>
                    <a:pt x="6136" y="580"/>
                  </a:cubicBezTo>
                  <a:cubicBezTo>
                    <a:pt x="5961" y="493"/>
                    <a:pt x="5769" y="405"/>
                    <a:pt x="5577" y="335"/>
                  </a:cubicBezTo>
                  <a:cubicBezTo>
                    <a:pt x="5558" y="326"/>
                    <a:pt x="5538" y="322"/>
                    <a:pt x="5518" y="322"/>
                  </a:cubicBezTo>
                  <a:close/>
                  <a:moveTo>
                    <a:pt x="1755" y="409"/>
                  </a:moveTo>
                  <a:cubicBezTo>
                    <a:pt x="1735" y="409"/>
                    <a:pt x="1715" y="413"/>
                    <a:pt x="1696" y="423"/>
                  </a:cubicBezTo>
                  <a:cubicBezTo>
                    <a:pt x="1504" y="510"/>
                    <a:pt x="1329" y="598"/>
                    <a:pt x="1154" y="720"/>
                  </a:cubicBezTo>
                  <a:cubicBezTo>
                    <a:pt x="1084" y="755"/>
                    <a:pt x="1067" y="842"/>
                    <a:pt x="1119" y="912"/>
                  </a:cubicBezTo>
                  <a:cubicBezTo>
                    <a:pt x="1142" y="959"/>
                    <a:pt x="1189" y="982"/>
                    <a:pt x="1238" y="982"/>
                  </a:cubicBezTo>
                  <a:cubicBezTo>
                    <a:pt x="1263" y="982"/>
                    <a:pt x="1288" y="976"/>
                    <a:pt x="1311" y="965"/>
                  </a:cubicBezTo>
                  <a:cubicBezTo>
                    <a:pt x="1469" y="860"/>
                    <a:pt x="1643" y="772"/>
                    <a:pt x="1818" y="685"/>
                  </a:cubicBezTo>
                  <a:cubicBezTo>
                    <a:pt x="1888" y="650"/>
                    <a:pt x="1923" y="563"/>
                    <a:pt x="1888" y="493"/>
                  </a:cubicBezTo>
                  <a:cubicBezTo>
                    <a:pt x="1863" y="442"/>
                    <a:pt x="1809" y="409"/>
                    <a:pt x="1755" y="409"/>
                  </a:cubicBezTo>
                  <a:close/>
                  <a:moveTo>
                    <a:pt x="6809" y="1067"/>
                  </a:moveTo>
                  <a:cubicBezTo>
                    <a:pt x="6767" y="1067"/>
                    <a:pt x="6724" y="1085"/>
                    <a:pt x="6696" y="1122"/>
                  </a:cubicBezTo>
                  <a:cubicBezTo>
                    <a:pt x="6643" y="1174"/>
                    <a:pt x="6661" y="1262"/>
                    <a:pt x="6713" y="1314"/>
                  </a:cubicBezTo>
                  <a:cubicBezTo>
                    <a:pt x="6783" y="1384"/>
                    <a:pt x="6853" y="1437"/>
                    <a:pt x="6923" y="1507"/>
                  </a:cubicBezTo>
                  <a:cubicBezTo>
                    <a:pt x="6949" y="1533"/>
                    <a:pt x="6984" y="1546"/>
                    <a:pt x="7021" y="1546"/>
                  </a:cubicBezTo>
                  <a:cubicBezTo>
                    <a:pt x="7058" y="1546"/>
                    <a:pt x="7098" y="1533"/>
                    <a:pt x="7133" y="1507"/>
                  </a:cubicBezTo>
                  <a:cubicBezTo>
                    <a:pt x="7185" y="1454"/>
                    <a:pt x="7185" y="1367"/>
                    <a:pt x="7133" y="1297"/>
                  </a:cubicBezTo>
                  <a:cubicBezTo>
                    <a:pt x="7063" y="1227"/>
                    <a:pt x="6975" y="1157"/>
                    <a:pt x="6905" y="1105"/>
                  </a:cubicBezTo>
                  <a:cubicBezTo>
                    <a:pt x="6881" y="1080"/>
                    <a:pt x="6845" y="1067"/>
                    <a:pt x="6809" y="1067"/>
                  </a:cubicBezTo>
                  <a:close/>
                  <a:moveTo>
                    <a:pt x="542" y="1258"/>
                  </a:moveTo>
                  <a:cubicBezTo>
                    <a:pt x="503" y="1258"/>
                    <a:pt x="463" y="1271"/>
                    <a:pt x="437" y="1297"/>
                  </a:cubicBezTo>
                  <a:cubicBezTo>
                    <a:pt x="297" y="1454"/>
                    <a:pt x="175" y="1612"/>
                    <a:pt x="53" y="1786"/>
                  </a:cubicBezTo>
                  <a:cubicBezTo>
                    <a:pt x="0" y="1839"/>
                    <a:pt x="18" y="1944"/>
                    <a:pt x="88" y="1979"/>
                  </a:cubicBezTo>
                  <a:cubicBezTo>
                    <a:pt x="115" y="1999"/>
                    <a:pt x="146" y="2009"/>
                    <a:pt x="174" y="2009"/>
                  </a:cubicBezTo>
                  <a:cubicBezTo>
                    <a:pt x="218" y="2009"/>
                    <a:pt x="259" y="1986"/>
                    <a:pt x="280" y="1944"/>
                  </a:cubicBezTo>
                  <a:cubicBezTo>
                    <a:pt x="402" y="1786"/>
                    <a:pt x="525" y="1646"/>
                    <a:pt x="647" y="1507"/>
                  </a:cubicBezTo>
                  <a:cubicBezTo>
                    <a:pt x="699" y="1437"/>
                    <a:pt x="699" y="1349"/>
                    <a:pt x="647" y="1297"/>
                  </a:cubicBezTo>
                  <a:cubicBezTo>
                    <a:pt x="621" y="1271"/>
                    <a:pt x="581" y="1258"/>
                    <a:pt x="542" y="125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8"/>
            <p:cNvSpPr/>
            <p:nvPr/>
          </p:nvSpPr>
          <p:spPr>
            <a:xfrm>
              <a:off x="4637775" y="2064950"/>
              <a:ext cx="178325" cy="178775"/>
            </a:xfrm>
            <a:custGeom>
              <a:avLst/>
              <a:gdLst/>
              <a:ahLst/>
              <a:cxnLst/>
              <a:rect l="l" t="t" r="r" b="b"/>
              <a:pathLst>
                <a:path w="7133" h="7151" extrusionOk="0">
                  <a:moveTo>
                    <a:pt x="3566" y="298"/>
                  </a:moveTo>
                  <a:cubicBezTo>
                    <a:pt x="4475" y="298"/>
                    <a:pt x="5297" y="665"/>
                    <a:pt x="5891" y="1260"/>
                  </a:cubicBezTo>
                  <a:cubicBezTo>
                    <a:pt x="6486" y="1854"/>
                    <a:pt x="6853" y="2676"/>
                    <a:pt x="6853" y="3585"/>
                  </a:cubicBezTo>
                  <a:cubicBezTo>
                    <a:pt x="6853" y="4494"/>
                    <a:pt x="6486" y="5298"/>
                    <a:pt x="5891" y="5892"/>
                  </a:cubicBezTo>
                  <a:cubicBezTo>
                    <a:pt x="5297" y="6487"/>
                    <a:pt x="4475" y="6854"/>
                    <a:pt x="3566" y="6854"/>
                  </a:cubicBezTo>
                  <a:cubicBezTo>
                    <a:pt x="2657" y="6854"/>
                    <a:pt x="1836" y="6487"/>
                    <a:pt x="1241" y="5892"/>
                  </a:cubicBezTo>
                  <a:cubicBezTo>
                    <a:pt x="647" y="5298"/>
                    <a:pt x="280" y="4494"/>
                    <a:pt x="280" y="3585"/>
                  </a:cubicBezTo>
                  <a:cubicBezTo>
                    <a:pt x="280" y="2676"/>
                    <a:pt x="647" y="1854"/>
                    <a:pt x="1241" y="1260"/>
                  </a:cubicBezTo>
                  <a:cubicBezTo>
                    <a:pt x="1836" y="665"/>
                    <a:pt x="2657" y="298"/>
                    <a:pt x="3566" y="298"/>
                  </a:cubicBezTo>
                  <a:close/>
                  <a:moveTo>
                    <a:pt x="3566" y="1"/>
                  </a:moveTo>
                  <a:cubicBezTo>
                    <a:pt x="1591" y="1"/>
                    <a:pt x="0" y="1609"/>
                    <a:pt x="0" y="3585"/>
                  </a:cubicBezTo>
                  <a:cubicBezTo>
                    <a:pt x="0" y="5560"/>
                    <a:pt x="1591" y="7151"/>
                    <a:pt x="3566" y="7151"/>
                  </a:cubicBezTo>
                  <a:cubicBezTo>
                    <a:pt x="5542" y="7151"/>
                    <a:pt x="7133" y="5560"/>
                    <a:pt x="7133" y="3585"/>
                  </a:cubicBezTo>
                  <a:cubicBezTo>
                    <a:pt x="7133" y="1609"/>
                    <a:pt x="5542" y="1"/>
                    <a:pt x="35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8"/>
            <p:cNvSpPr/>
            <p:nvPr/>
          </p:nvSpPr>
          <p:spPr>
            <a:xfrm>
              <a:off x="4636900" y="2149250"/>
              <a:ext cx="179650" cy="49475"/>
            </a:xfrm>
            <a:custGeom>
              <a:avLst/>
              <a:gdLst/>
              <a:ahLst/>
              <a:cxnLst/>
              <a:rect l="l" t="t" r="r" b="b"/>
              <a:pathLst>
                <a:path w="7186" h="1979" extrusionOk="0">
                  <a:moveTo>
                    <a:pt x="7012" y="0"/>
                  </a:moveTo>
                  <a:cubicBezTo>
                    <a:pt x="6972" y="0"/>
                    <a:pt x="6933" y="18"/>
                    <a:pt x="6905" y="55"/>
                  </a:cubicBezTo>
                  <a:cubicBezTo>
                    <a:pt x="6154" y="1034"/>
                    <a:pt x="4912" y="1559"/>
                    <a:pt x="3671" y="1664"/>
                  </a:cubicBezTo>
                  <a:cubicBezTo>
                    <a:pt x="3566" y="1681"/>
                    <a:pt x="3444" y="1681"/>
                    <a:pt x="3322" y="1681"/>
                  </a:cubicBezTo>
                  <a:cubicBezTo>
                    <a:pt x="2203" y="1681"/>
                    <a:pt x="1084" y="1244"/>
                    <a:pt x="262" y="492"/>
                  </a:cubicBezTo>
                  <a:cubicBezTo>
                    <a:pt x="238" y="468"/>
                    <a:pt x="206" y="455"/>
                    <a:pt x="174" y="455"/>
                  </a:cubicBezTo>
                  <a:cubicBezTo>
                    <a:pt x="136" y="455"/>
                    <a:pt x="98" y="472"/>
                    <a:pt x="70" y="510"/>
                  </a:cubicBezTo>
                  <a:cubicBezTo>
                    <a:pt x="0" y="562"/>
                    <a:pt x="18" y="650"/>
                    <a:pt x="70" y="702"/>
                  </a:cubicBezTo>
                  <a:cubicBezTo>
                    <a:pt x="944" y="1524"/>
                    <a:pt x="2133" y="1978"/>
                    <a:pt x="3322" y="1978"/>
                  </a:cubicBezTo>
                  <a:cubicBezTo>
                    <a:pt x="3444" y="1978"/>
                    <a:pt x="3584" y="1961"/>
                    <a:pt x="3706" y="1961"/>
                  </a:cubicBezTo>
                  <a:cubicBezTo>
                    <a:pt x="5000" y="1838"/>
                    <a:pt x="6328" y="1279"/>
                    <a:pt x="7133" y="230"/>
                  </a:cubicBezTo>
                  <a:cubicBezTo>
                    <a:pt x="7185" y="178"/>
                    <a:pt x="7185" y="73"/>
                    <a:pt x="7115" y="38"/>
                  </a:cubicBezTo>
                  <a:cubicBezTo>
                    <a:pt x="7083" y="14"/>
                    <a:pt x="7046" y="0"/>
                    <a:pt x="701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1" name="Google Shape;201;p8"/>
          <p:cNvGrpSpPr/>
          <p:nvPr/>
        </p:nvGrpSpPr>
        <p:grpSpPr>
          <a:xfrm rot="724545">
            <a:off x="4062518" y="3839667"/>
            <a:ext cx="1018978" cy="554140"/>
            <a:chOff x="1449934" y="4565833"/>
            <a:chExt cx="320467" cy="168684"/>
          </a:xfrm>
        </p:grpSpPr>
        <p:sp>
          <p:nvSpPr>
            <p:cNvPr id="202" name="Google Shape;202;p8"/>
            <p:cNvSpPr/>
            <p:nvPr/>
          </p:nvSpPr>
          <p:spPr>
            <a:xfrm>
              <a:off x="1449934" y="4565833"/>
              <a:ext cx="65112" cy="148810"/>
            </a:xfrm>
            <a:custGeom>
              <a:avLst/>
              <a:gdLst/>
              <a:ahLst/>
              <a:cxnLst/>
              <a:rect l="l" t="t" r="r" b="b"/>
              <a:pathLst>
                <a:path w="2021" h="4620" extrusionOk="0">
                  <a:moveTo>
                    <a:pt x="1806" y="0"/>
                  </a:moveTo>
                  <a:cubicBezTo>
                    <a:pt x="1773" y="0"/>
                    <a:pt x="1741" y="8"/>
                    <a:pt x="1712" y="25"/>
                  </a:cubicBezTo>
                  <a:cubicBezTo>
                    <a:pt x="951" y="489"/>
                    <a:pt x="404" y="1225"/>
                    <a:pt x="191" y="2093"/>
                  </a:cubicBezTo>
                  <a:cubicBezTo>
                    <a:pt x="0" y="2936"/>
                    <a:pt x="179" y="3828"/>
                    <a:pt x="678" y="4541"/>
                  </a:cubicBezTo>
                  <a:cubicBezTo>
                    <a:pt x="702" y="4576"/>
                    <a:pt x="737" y="4600"/>
                    <a:pt x="773" y="4612"/>
                  </a:cubicBezTo>
                  <a:cubicBezTo>
                    <a:pt x="793" y="4617"/>
                    <a:pt x="814" y="4620"/>
                    <a:pt x="836" y="4620"/>
                  </a:cubicBezTo>
                  <a:cubicBezTo>
                    <a:pt x="868" y="4620"/>
                    <a:pt x="899" y="4614"/>
                    <a:pt x="927" y="4600"/>
                  </a:cubicBezTo>
                  <a:cubicBezTo>
                    <a:pt x="1010" y="4553"/>
                    <a:pt x="1034" y="4446"/>
                    <a:pt x="975" y="4374"/>
                  </a:cubicBezTo>
                  <a:cubicBezTo>
                    <a:pt x="523" y="3733"/>
                    <a:pt x="369" y="2925"/>
                    <a:pt x="535" y="2164"/>
                  </a:cubicBezTo>
                  <a:cubicBezTo>
                    <a:pt x="725" y="1380"/>
                    <a:pt x="1224" y="714"/>
                    <a:pt x="1914" y="298"/>
                  </a:cubicBezTo>
                  <a:cubicBezTo>
                    <a:pt x="1997" y="251"/>
                    <a:pt x="2021" y="144"/>
                    <a:pt x="1961" y="73"/>
                  </a:cubicBezTo>
                  <a:cubicBezTo>
                    <a:pt x="1923" y="27"/>
                    <a:pt x="1865" y="0"/>
                    <a:pt x="180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8"/>
            <p:cNvSpPr/>
            <p:nvPr/>
          </p:nvSpPr>
          <p:spPr>
            <a:xfrm>
              <a:off x="1495876" y="4617241"/>
              <a:ext cx="65112" cy="64774"/>
            </a:xfrm>
            <a:custGeom>
              <a:avLst/>
              <a:gdLst/>
              <a:ahLst/>
              <a:cxnLst/>
              <a:rect l="l" t="t" r="r" b="b"/>
              <a:pathLst>
                <a:path w="2021" h="2011" extrusionOk="0">
                  <a:moveTo>
                    <a:pt x="1824" y="1"/>
                  </a:moveTo>
                  <a:cubicBezTo>
                    <a:pt x="1780" y="1"/>
                    <a:pt x="1735" y="15"/>
                    <a:pt x="1700" y="45"/>
                  </a:cubicBezTo>
                  <a:lnTo>
                    <a:pt x="1034" y="627"/>
                  </a:lnTo>
                  <a:lnTo>
                    <a:pt x="749" y="105"/>
                  </a:lnTo>
                  <a:cubicBezTo>
                    <a:pt x="716" y="47"/>
                    <a:pt x="660" y="12"/>
                    <a:pt x="601" y="12"/>
                  </a:cubicBezTo>
                  <a:cubicBezTo>
                    <a:pt x="575" y="12"/>
                    <a:pt x="549" y="19"/>
                    <a:pt x="523" y="33"/>
                  </a:cubicBezTo>
                  <a:cubicBezTo>
                    <a:pt x="428" y="57"/>
                    <a:pt x="393" y="164"/>
                    <a:pt x="440" y="247"/>
                  </a:cubicBezTo>
                  <a:lnTo>
                    <a:pt x="773" y="853"/>
                  </a:lnTo>
                  <a:lnTo>
                    <a:pt x="72" y="1471"/>
                  </a:lnTo>
                  <a:cubicBezTo>
                    <a:pt x="0" y="1531"/>
                    <a:pt x="0" y="1638"/>
                    <a:pt x="72" y="1697"/>
                  </a:cubicBezTo>
                  <a:cubicBezTo>
                    <a:pt x="95" y="1721"/>
                    <a:pt x="119" y="1733"/>
                    <a:pt x="143" y="1744"/>
                  </a:cubicBezTo>
                  <a:cubicBezTo>
                    <a:pt x="158" y="1747"/>
                    <a:pt x="173" y="1749"/>
                    <a:pt x="189" y="1749"/>
                  </a:cubicBezTo>
                  <a:cubicBezTo>
                    <a:pt x="237" y="1749"/>
                    <a:pt x="286" y="1736"/>
                    <a:pt x="321" y="1709"/>
                  </a:cubicBezTo>
                  <a:lnTo>
                    <a:pt x="939" y="1162"/>
                  </a:lnTo>
                  <a:lnTo>
                    <a:pt x="1355" y="1923"/>
                  </a:lnTo>
                  <a:cubicBezTo>
                    <a:pt x="1379" y="1958"/>
                    <a:pt x="1414" y="1994"/>
                    <a:pt x="1462" y="2006"/>
                  </a:cubicBezTo>
                  <a:cubicBezTo>
                    <a:pt x="1472" y="2009"/>
                    <a:pt x="1484" y="2011"/>
                    <a:pt x="1496" y="2011"/>
                  </a:cubicBezTo>
                  <a:cubicBezTo>
                    <a:pt x="1525" y="2011"/>
                    <a:pt x="1559" y="2002"/>
                    <a:pt x="1593" y="1994"/>
                  </a:cubicBezTo>
                  <a:cubicBezTo>
                    <a:pt x="1676" y="1958"/>
                    <a:pt x="1712" y="1851"/>
                    <a:pt x="1664" y="1768"/>
                  </a:cubicBezTo>
                  <a:lnTo>
                    <a:pt x="1201" y="925"/>
                  </a:lnTo>
                  <a:lnTo>
                    <a:pt x="1949" y="283"/>
                  </a:lnTo>
                  <a:cubicBezTo>
                    <a:pt x="2020" y="223"/>
                    <a:pt x="2020" y="105"/>
                    <a:pt x="1949" y="45"/>
                  </a:cubicBezTo>
                  <a:cubicBezTo>
                    <a:pt x="1914" y="15"/>
                    <a:pt x="1869" y="1"/>
                    <a:pt x="182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8"/>
            <p:cNvSpPr/>
            <p:nvPr/>
          </p:nvSpPr>
          <p:spPr>
            <a:xfrm>
              <a:off x="1570524" y="4645295"/>
              <a:ext cx="49035" cy="15557"/>
            </a:xfrm>
            <a:custGeom>
              <a:avLst/>
              <a:gdLst/>
              <a:ahLst/>
              <a:cxnLst/>
              <a:rect l="l" t="t" r="r" b="b"/>
              <a:pathLst>
                <a:path w="1522" h="483" extrusionOk="0">
                  <a:moveTo>
                    <a:pt x="172" y="1"/>
                  </a:moveTo>
                  <a:cubicBezTo>
                    <a:pt x="93" y="1"/>
                    <a:pt x="23" y="56"/>
                    <a:pt x="12" y="137"/>
                  </a:cubicBezTo>
                  <a:cubicBezTo>
                    <a:pt x="1" y="220"/>
                    <a:pt x="48" y="303"/>
                    <a:pt x="131" y="315"/>
                  </a:cubicBezTo>
                  <a:lnTo>
                    <a:pt x="155" y="315"/>
                  </a:lnTo>
                  <a:lnTo>
                    <a:pt x="1308" y="481"/>
                  </a:lnTo>
                  <a:cubicBezTo>
                    <a:pt x="1316" y="482"/>
                    <a:pt x="1324" y="483"/>
                    <a:pt x="1332" y="483"/>
                  </a:cubicBezTo>
                  <a:cubicBezTo>
                    <a:pt x="1418" y="483"/>
                    <a:pt x="1499" y="426"/>
                    <a:pt x="1510" y="339"/>
                  </a:cubicBezTo>
                  <a:cubicBezTo>
                    <a:pt x="1522" y="256"/>
                    <a:pt x="1450" y="172"/>
                    <a:pt x="1367" y="160"/>
                  </a:cubicBezTo>
                  <a:lnTo>
                    <a:pt x="214" y="6"/>
                  </a:lnTo>
                  <a:cubicBezTo>
                    <a:pt x="200" y="2"/>
                    <a:pt x="186" y="1"/>
                    <a:pt x="17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8"/>
            <p:cNvSpPr/>
            <p:nvPr/>
          </p:nvSpPr>
          <p:spPr>
            <a:xfrm>
              <a:off x="1624875" y="4635987"/>
              <a:ext cx="55543" cy="72183"/>
            </a:xfrm>
            <a:custGeom>
              <a:avLst/>
              <a:gdLst/>
              <a:ahLst/>
              <a:cxnLst/>
              <a:rect l="l" t="t" r="r" b="b"/>
              <a:pathLst>
                <a:path w="1724" h="2241" extrusionOk="0">
                  <a:moveTo>
                    <a:pt x="686" y="1"/>
                  </a:moveTo>
                  <a:cubicBezTo>
                    <a:pt x="640" y="1"/>
                    <a:pt x="595" y="16"/>
                    <a:pt x="559" y="45"/>
                  </a:cubicBezTo>
                  <a:cubicBezTo>
                    <a:pt x="405" y="200"/>
                    <a:pt x="357" y="426"/>
                    <a:pt x="441" y="628"/>
                  </a:cubicBezTo>
                  <a:cubicBezTo>
                    <a:pt x="512" y="842"/>
                    <a:pt x="702" y="996"/>
                    <a:pt x="928" y="1032"/>
                  </a:cubicBezTo>
                  <a:cubicBezTo>
                    <a:pt x="953" y="1036"/>
                    <a:pt x="978" y="1038"/>
                    <a:pt x="1003" y="1038"/>
                  </a:cubicBezTo>
                  <a:cubicBezTo>
                    <a:pt x="1124" y="1038"/>
                    <a:pt x="1248" y="993"/>
                    <a:pt x="1356" y="925"/>
                  </a:cubicBezTo>
                  <a:cubicBezTo>
                    <a:pt x="1356" y="996"/>
                    <a:pt x="1356" y="1067"/>
                    <a:pt x="1356" y="1139"/>
                  </a:cubicBezTo>
                  <a:cubicBezTo>
                    <a:pt x="1344" y="1400"/>
                    <a:pt x="1213" y="1650"/>
                    <a:pt x="999" y="1804"/>
                  </a:cubicBezTo>
                  <a:cubicBezTo>
                    <a:pt x="898" y="1875"/>
                    <a:pt x="779" y="1911"/>
                    <a:pt x="662" y="1911"/>
                  </a:cubicBezTo>
                  <a:cubicBezTo>
                    <a:pt x="545" y="1911"/>
                    <a:pt x="429" y="1875"/>
                    <a:pt x="334" y="1804"/>
                  </a:cubicBezTo>
                  <a:cubicBezTo>
                    <a:pt x="292" y="1774"/>
                    <a:pt x="245" y="1760"/>
                    <a:pt x="198" y="1760"/>
                  </a:cubicBezTo>
                  <a:cubicBezTo>
                    <a:pt x="152" y="1760"/>
                    <a:pt x="108" y="1774"/>
                    <a:pt x="72" y="1804"/>
                  </a:cubicBezTo>
                  <a:cubicBezTo>
                    <a:pt x="1" y="1864"/>
                    <a:pt x="1" y="1982"/>
                    <a:pt x="72" y="2042"/>
                  </a:cubicBezTo>
                  <a:cubicBezTo>
                    <a:pt x="167" y="2113"/>
                    <a:pt x="274" y="2173"/>
                    <a:pt x="393" y="2208"/>
                  </a:cubicBezTo>
                  <a:cubicBezTo>
                    <a:pt x="476" y="2230"/>
                    <a:pt x="563" y="2241"/>
                    <a:pt x="650" y="2241"/>
                  </a:cubicBezTo>
                  <a:cubicBezTo>
                    <a:pt x="848" y="2241"/>
                    <a:pt x="1048" y="2185"/>
                    <a:pt x="1213" y="2077"/>
                  </a:cubicBezTo>
                  <a:cubicBezTo>
                    <a:pt x="1510" y="1864"/>
                    <a:pt x="1688" y="1531"/>
                    <a:pt x="1712" y="1174"/>
                  </a:cubicBezTo>
                  <a:cubicBezTo>
                    <a:pt x="1724" y="925"/>
                    <a:pt x="1700" y="675"/>
                    <a:pt x="1641" y="438"/>
                  </a:cubicBezTo>
                  <a:cubicBezTo>
                    <a:pt x="1641" y="354"/>
                    <a:pt x="1617" y="259"/>
                    <a:pt x="1569" y="188"/>
                  </a:cubicBezTo>
                  <a:cubicBezTo>
                    <a:pt x="1542" y="125"/>
                    <a:pt x="1481" y="96"/>
                    <a:pt x="1417" y="96"/>
                  </a:cubicBezTo>
                  <a:cubicBezTo>
                    <a:pt x="1397" y="96"/>
                    <a:pt x="1376" y="99"/>
                    <a:pt x="1356" y="105"/>
                  </a:cubicBezTo>
                  <a:cubicBezTo>
                    <a:pt x="1272" y="129"/>
                    <a:pt x="1225" y="212"/>
                    <a:pt x="1249" y="295"/>
                  </a:cubicBezTo>
                  <a:cubicBezTo>
                    <a:pt x="1261" y="343"/>
                    <a:pt x="1272" y="402"/>
                    <a:pt x="1284" y="461"/>
                  </a:cubicBezTo>
                  <a:cubicBezTo>
                    <a:pt x="1272" y="509"/>
                    <a:pt x="1249" y="556"/>
                    <a:pt x="1225" y="592"/>
                  </a:cubicBezTo>
                  <a:cubicBezTo>
                    <a:pt x="1165" y="675"/>
                    <a:pt x="1070" y="711"/>
                    <a:pt x="975" y="711"/>
                  </a:cubicBezTo>
                  <a:cubicBezTo>
                    <a:pt x="880" y="687"/>
                    <a:pt x="797" y="616"/>
                    <a:pt x="773" y="533"/>
                  </a:cubicBezTo>
                  <a:cubicBezTo>
                    <a:pt x="738" y="438"/>
                    <a:pt x="750" y="343"/>
                    <a:pt x="821" y="271"/>
                  </a:cubicBezTo>
                  <a:cubicBezTo>
                    <a:pt x="892" y="212"/>
                    <a:pt x="892" y="105"/>
                    <a:pt x="821" y="45"/>
                  </a:cubicBezTo>
                  <a:cubicBezTo>
                    <a:pt x="779" y="16"/>
                    <a:pt x="732" y="1"/>
                    <a:pt x="6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8"/>
            <p:cNvSpPr/>
            <p:nvPr/>
          </p:nvSpPr>
          <p:spPr>
            <a:xfrm>
              <a:off x="1671203" y="4601458"/>
              <a:ext cx="58604" cy="133060"/>
            </a:xfrm>
            <a:custGeom>
              <a:avLst/>
              <a:gdLst/>
              <a:ahLst/>
              <a:cxnLst/>
              <a:rect l="l" t="t" r="r" b="b"/>
              <a:pathLst>
                <a:path w="1819" h="4131" extrusionOk="0">
                  <a:moveTo>
                    <a:pt x="1150" y="0"/>
                  </a:moveTo>
                  <a:cubicBezTo>
                    <a:pt x="1118" y="0"/>
                    <a:pt x="1087" y="8"/>
                    <a:pt x="1058" y="24"/>
                  </a:cubicBezTo>
                  <a:cubicBezTo>
                    <a:pt x="975" y="60"/>
                    <a:pt x="940" y="167"/>
                    <a:pt x="999" y="238"/>
                  </a:cubicBezTo>
                  <a:cubicBezTo>
                    <a:pt x="1355" y="832"/>
                    <a:pt x="1462" y="1533"/>
                    <a:pt x="1296" y="2199"/>
                  </a:cubicBezTo>
                  <a:cubicBezTo>
                    <a:pt x="1118" y="2876"/>
                    <a:pt x="690" y="3458"/>
                    <a:pt x="96" y="3839"/>
                  </a:cubicBezTo>
                  <a:cubicBezTo>
                    <a:pt x="13" y="3886"/>
                    <a:pt x="1" y="3993"/>
                    <a:pt x="60" y="4064"/>
                  </a:cubicBezTo>
                  <a:cubicBezTo>
                    <a:pt x="84" y="4100"/>
                    <a:pt x="120" y="4124"/>
                    <a:pt x="155" y="4124"/>
                  </a:cubicBezTo>
                  <a:cubicBezTo>
                    <a:pt x="173" y="4128"/>
                    <a:pt x="190" y="4131"/>
                    <a:pt x="207" y="4131"/>
                  </a:cubicBezTo>
                  <a:cubicBezTo>
                    <a:pt x="238" y="4131"/>
                    <a:pt x="268" y="4123"/>
                    <a:pt x="298" y="4100"/>
                  </a:cubicBezTo>
                  <a:cubicBezTo>
                    <a:pt x="963" y="3684"/>
                    <a:pt x="1439" y="3031"/>
                    <a:pt x="1641" y="2282"/>
                  </a:cubicBezTo>
                  <a:cubicBezTo>
                    <a:pt x="1819" y="1533"/>
                    <a:pt x="1700" y="737"/>
                    <a:pt x="1308" y="84"/>
                  </a:cubicBezTo>
                  <a:cubicBezTo>
                    <a:pt x="1269" y="29"/>
                    <a:pt x="1209" y="0"/>
                    <a:pt x="11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8"/>
            <p:cNvSpPr/>
            <p:nvPr/>
          </p:nvSpPr>
          <p:spPr>
            <a:xfrm>
              <a:off x="1731321" y="4567283"/>
              <a:ext cx="39080" cy="49700"/>
            </a:xfrm>
            <a:custGeom>
              <a:avLst/>
              <a:gdLst/>
              <a:ahLst/>
              <a:cxnLst/>
              <a:rect l="l" t="t" r="r" b="b"/>
              <a:pathLst>
                <a:path w="1213" h="1543" extrusionOk="0">
                  <a:moveTo>
                    <a:pt x="347" y="1"/>
                  </a:moveTo>
                  <a:cubicBezTo>
                    <a:pt x="262" y="1"/>
                    <a:pt x="179" y="22"/>
                    <a:pt x="107" y="63"/>
                  </a:cubicBezTo>
                  <a:cubicBezTo>
                    <a:pt x="24" y="111"/>
                    <a:pt x="0" y="218"/>
                    <a:pt x="48" y="289"/>
                  </a:cubicBezTo>
                  <a:cubicBezTo>
                    <a:pt x="84" y="340"/>
                    <a:pt x="139" y="364"/>
                    <a:pt x="195" y="364"/>
                  </a:cubicBezTo>
                  <a:cubicBezTo>
                    <a:pt x="230" y="364"/>
                    <a:pt x="265" y="355"/>
                    <a:pt x="297" y="337"/>
                  </a:cubicBezTo>
                  <a:cubicBezTo>
                    <a:pt x="312" y="332"/>
                    <a:pt x="329" y="329"/>
                    <a:pt x="346" y="329"/>
                  </a:cubicBezTo>
                  <a:cubicBezTo>
                    <a:pt x="370" y="329"/>
                    <a:pt x="395" y="335"/>
                    <a:pt x="416" y="348"/>
                  </a:cubicBezTo>
                  <a:cubicBezTo>
                    <a:pt x="499" y="396"/>
                    <a:pt x="559" y="479"/>
                    <a:pt x="559" y="574"/>
                  </a:cubicBezTo>
                  <a:cubicBezTo>
                    <a:pt x="559" y="764"/>
                    <a:pt x="393" y="943"/>
                    <a:pt x="214" y="1121"/>
                  </a:cubicBezTo>
                  <a:cubicBezTo>
                    <a:pt x="167" y="1168"/>
                    <a:pt x="155" y="1228"/>
                    <a:pt x="167" y="1275"/>
                  </a:cubicBezTo>
                  <a:cubicBezTo>
                    <a:pt x="191" y="1323"/>
                    <a:pt x="238" y="1370"/>
                    <a:pt x="286" y="1382"/>
                  </a:cubicBezTo>
                  <a:lnTo>
                    <a:pt x="297" y="1382"/>
                  </a:lnTo>
                  <a:lnTo>
                    <a:pt x="987" y="1537"/>
                  </a:lnTo>
                  <a:cubicBezTo>
                    <a:pt x="1001" y="1540"/>
                    <a:pt x="1015" y="1542"/>
                    <a:pt x="1029" y="1542"/>
                  </a:cubicBezTo>
                  <a:cubicBezTo>
                    <a:pt x="1106" y="1542"/>
                    <a:pt x="1170" y="1489"/>
                    <a:pt x="1201" y="1418"/>
                  </a:cubicBezTo>
                  <a:cubicBezTo>
                    <a:pt x="1212" y="1323"/>
                    <a:pt x="1153" y="1240"/>
                    <a:pt x="1070" y="1228"/>
                  </a:cubicBezTo>
                  <a:lnTo>
                    <a:pt x="666" y="1145"/>
                  </a:lnTo>
                  <a:cubicBezTo>
                    <a:pt x="808" y="990"/>
                    <a:pt x="904" y="788"/>
                    <a:pt x="915" y="586"/>
                  </a:cubicBezTo>
                  <a:cubicBezTo>
                    <a:pt x="915" y="360"/>
                    <a:pt x="785" y="170"/>
                    <a:pt x="595" y="63"/>
                  </a:cubicBezTo>
                  <a:cubicBezTo>
                    <a:pt x="517" y="22"/>
                    <a:pt x="431" y="1"/>
                    <a:pt x="34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8" name="Google Shape;208;p8"/>
          <p:cNvGrpSpPr/>
          <p:nvPr/>
        </p:nvGrpSpPr>
        <p:grpSpPr>
          <a:xfrm rot="-811687">
            <a:off x="4472683" y="632753"/>
            <a:ext cx="877036" cy="672069"/>
            <a:chOff x="6467995" y="4541033"/>
            <a:chExt cx="413793" cy="317088"/>
          </a:xfrm>
        </p:grpSpPr>
        <p:sp>
          <p:nvSpPr>
            <p:cNvPr id="209" name="Google Shape;209;p8"/>
            <p:cNvSpPr/>
            <p:nvPr/>
          </p:nvSpPr>
          <p:spPr>
            <a:xfrm rot="-1375784">
              <a:off x="6489980" y="4605651"/>
              <a:ext cx="369822" cy="187850"/>
            </a:xfrm>
            <a:custGeom>
              <a:avLst/>
              <a:gdLst/>
              <a:ahLst/>
              <a:cxnLst/>
              <a:rect l="l" t="t" r="r" b="b"/>
              <a:pathLst>
                <a:path w="7820" h="3973" extrusionOk="0">
                  <a:moveTo>
                    <a:pt x="2221" y="1"/>
                  </a:moveTo>
                  <a:cubicBezTo>
                    <a:pt x="2201" y="1"/>
                    <a:pt x="2181" y="4"/>
                    <a:pt x="2163" y="13"/>
                  </a:cubicBezTo>
                  <a:cubicBezTo>
                    <a:pt x="2116" y="25"/>
                    <a:pt x="2068" y="61"/>
                    <a:pt x="2044" y="109"/>
                  </a:cubicBezTo>
                  <a:lnTo>
                    <a:pt x="892" y="3198"/>
                  </a:lnTo>
                  <a:lnTo>
                    <a:pt x="369" y="833"/>
                  </a:lnTo>
                  <a:cubicBezTo>
                    <a:pt x="349" y="755"/>
                    <a:pt x="281" y="709"/>
                    <a:pt x="204" y="709"/>
                  </a:cubicBezTo>
                  <a:cubicBezTo>
                    <a:pt x="188" y="709"/>
                    <a:pt x="171" y="711"/>
                    <a:pt x="155" y="715"/>
                  </a:cubicBezTo>
                  <a:cubicBezTo>
                    <a:pt x="72" y="726"/>
                    <a:pt x="0" y="810"/>
                    <a:pt x="24" y="893"/>
                  </a:cubicBezTo>
                  <a:lnTo>
                    <a:pt x="666" y="3840"/>
                  </a:lnTo>
                  <a:cubicBezTo>
                    <a:pt x="678" y="3899"/>
                    <a:pt x="725" y="3947"/>
                    <a:pt x="773" y="3959"/>
                  </a:cubicBezTo>
                  <a:cubicBezTo>
                    <a:pt x="797" y="3970"/>
                    <a:pt x="809" y="3970"/>
                    <a:pt x="832" y="3970"/>
                  </a:cubicBezTo>
                  <a:cubicBezTo>
                    <a:pt x="840" y="3972"/>
                    <a:pt x="847" y="3972"/>
                    <a:pt x="854" y="3972"/>
                  </a:cubicBezTo>
                  <a:cubicBezTo>
                    <a:pt x="918" y="3972"/>
                    <a:pt x="979" y="3927"/>
                    <a:pt x="1011" y="3864"/>
                  </a:cubicBezTo>
                  <a:lnTo>
                    <a:pt x="2306" y="418"/>
                  </a:lnTo>
                  <a:cubicBezTo>
                    <a:pt x="3712" y="1251"/>
                    <a:pt x="5319" y="1692"/>
                    <a:pt x="6959" y="1692"/>
                  </a:cubicBezTo>
                  <a:cubicBezTo>
                    <a:pt x="7190" y="1692"/>
                    <a:pt x="7421" y="1683"/>
                    <a:pt x="7653" y="1665"/>
                  </a:cubicBezTo>
                  <a:cubicBezTo>
                    <a:pt x="7736" y="1665"/>
                    <a:pt x="7819" y="1582"/>
                    <a:pt x="7808" y="1487"/>
                  </a:cubicBezTo>
                  <a:cubicBezTo>
                    <a:pt x="7797" y="1410"/>
                    <a:pt x="7724" y="1343"/>
                    <a:pt x="7638" y="1343"/>
                  </a:cubicBezTo>
                  <a:cubicBezTo>
                    <a:pt x="7631" y="1343"/>
                    <a:pt x="7624" y="1344"/>
                    <a:pt x="7617" y="1344"/>
                  </a:cubicBezTo>
                  <a:cubicBezTo>
                    <a:pt x="7411" y="1359"/>
                    <a:pt x="7204" y="1366"/>
                    <a:pt x="6998" y="1366"/>
                  </a:cubicBezTo>
                  <a:cubicBezTo>
                    <a:pt x="5344" y="1366"/>
                    <a:pt x="3722" y="902"/>
                    <a:pt x="2306" y="25"/>
                  </a:cubicBezTo>
                  <a:cubicBezTo>
                    <a:pt x="2284" y="11"/>
                    <a:pt x="2253" y="1"/>
                    <a:pt x="222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8"/>
            <p:cNvSpPr/>
            <p:nvPr/>
          </p:nvSpPr>
          <p:spPr>
            <a:xfrm rot="-1375784">
              <a:off x="6594395" y="4710536"/>
              <a:ext cx="102860" cy="104682"/>
            </a:xfrm>
            <a:custGeom>
              <a:avLst/>
              <a:gdLst/>
              <a:ahLst/>
              <a:cxnLst/>
              <a:rect l="l" t="t" r="r" b="b"/>
              <a:pathLst>
                <a:path w="2175" h="2214" extrusionOk="0">
                  <a:moveTo>
                    <a:pt x="791" y="1"/>
                  </a:moveTo>
                  <a:cubicBezTo>
                    <a:pt x="777" y="1"/>
                    <a:pt x="763" y="3"/>
                    <a:pt x="749" y="6"/>
                  </a:cubicBezTo>
                  <a:cubicBezTo>
                    <a:pt x="666" y="30"/>
                    <a:pt x="606" y="113"/>
                    <a:pt x="618" y="208"/>
                  </a:cubicBezTo>
                  <a:lnTo>
                    <a:pt x="844" y="1099"/>
                  </a:lnTo>
                  <a:lnTo>
                    <a:pt x="107" y="1575"/>
                  </a:lnTo>
                  <a:cubicBezTo>
                    <a:pt x="24" y="1622"/>
                    <a:pt x="0" y="1729"/>
                    <a:pt x="60" y="1800"/>
                  </a:cubicBezTo>
                  <a:cubicBezTo>
                    <a:pt x="96" y="1844"/>
                    <a:pt x="150" y="1870"/>
                    <a:pt x="205" y="1870"/>
                  </a:cubicBezTo>
                  <a:cubicBezTo>
                    <a:pt x="241" y="1870"/>
                    <a:pt x="277" y="1859"/>
                    <a:pt x="309" y="1836"/>
                  </a:cubicBezTo>
                  <a:lnTo>
                    <a:pt x="939" y="1432"/>
                  </a:lnTo>
                  <a:lnTo>
                    <a:pt x="1105" y="2097"/>
                  </a:lnTo>
                  <a:cubicBezTo>
                    <a:pt x="1117" y="2145"/>
                    <a:pt x="1153" y="2193"/>
                    <a:pt x="1212" y="2204"/>
                  </a:cubicBezTo>
                  <a:cubicBezTo>
                    <a:pt x="1230" y="2210"/>
                    <a:pt x="1248" y="2213"/>
                    <a:pt x="1266" y="2213"/>
                  </a:cubicBezTo>
                  <a:cubicBezTo>
                    <a:pt x="1284" y="2213"/>
                    <a:pt x="1302" y="2210"/>
                    <a:pt x="1319" y="2204"/>
                  </a:cubicBezTo>
                  <a:cubicBezTo>
                    <a:pt x="1403" y="2193"/>
                    <a:pt x="1462" y="2109"/>
                    <a:pt x="1450" y="2014"/>
                  </a:cubicBezTo>
                  <a:lnTo>
                    <a:pt x="1248" y="1230"/>
                  </a:lnTo>
                  <a:lnTo>
                    <a:pt x="2080" y="695"/>
                  </a:lnTo>
                  <a:cubicBezTo>
                    <a:pt x="2151" y="648"/>
                    <a:pt x="2175" y="541"/>
                    <a:pt x="2116" y="470"/>
                  </a:cubicBezTo>
                  <a:cubicBezTo>
                    <a:pt x="2081" y="421"/>
                    <a:pt x="2030" y="397"/>
                    <a:pt x="1977" y="397"/>
                  </a:cubicBezTo>
                  <a:cubicBezTo>
                    <a:pt x="1939" y="397"/>
                    <a:pt x="1901" y="409"/>
                    <a:pt x="1866" y="434"/>
                  </a:cubicBezTo>
                  <a:lnTo>
                    <a:pt x="1165" y="885"/>
                  </a:lnTo>
                  <a:lnTo>
                    <a:pt x="963" y="137"/>
                  </a:lnTo>
                  <a:cubicBezTo>
                    <a:pt x="943" y="56"/>
                    <a:pt x="871" y="1"/>
                    <a:pt x="79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8"/>
            <p:cNvSpPr/>
            <p:nvPr/>
          </p:nvSpPr>
          <p:spPr>
            <a:xfrm rot="-1375784">
              <a:off x="6692752" y="4726376"/>
              <a:ext cx="58500" cy="24823"/>
            </a:xfrm>
            <a:custGeom>
              <a:avLst/>
              <a:gdLst/>
              <a:ahLst/>
              <a:cxnLst/>
              <a:rect l="l" t="t" r="r" b="b"/>
              <a:pathLst>
                <a:path w="1237" h="525" extrusionOk="0">
                  <a:moveTo>
                    <a:pt x="207" y="1"/>
                  </a:moveTo>
                  <a:cubicBezTo>
                    <a:pt x="148" y="1"/>
                    <a:pt x="91" y="30"/>
                    <a:pt x="60" y="84"/>
                  </a:cubicBezTo>
                  <a:cubicBezTo>
                    <a:pt x="0" y="156"/>
                    <a:pt x="36" y="263"/>
                    <a:pt x="119" y="298"/>
                  </a:cubicBezTo>
                  <a:cubicBezTo>
                    <a:pt x="202" y="346"/>
                    <a:pt x="285" y="382"/>
                    <a:pt x="380" y="417"/>
                  </a:cubicBezTo>
                  <a:cubicBezTo>
                    <a:pt x="594" y="488"/>
                    <a:pt x="832" y="524"/>
                    <a:pt x="1070" y="524"/>
                  </a:cubicBezTo>
                  <a:cubicBezTo>
                    <a:pt x="1165" y="524"/>
                    <a:pt x="1236" y="441"/>
                    <a:pt x="1236" y="346"/>
                  </a:cubicBezTo>
                  <a:cubicBezTo>
                    <a:pt x="1225" y="258"/>
                    <a:pt x="1153" y="190"/>
                    <a:pt x="1067" y="190"/>
                  </a:cubicBezTo>
                  <a:cubicBezTo>
                    <a:pt x="1060" y="190"/>
                    <a:pt x="1053" y="191"/>
                    <a:pt x="1046" y="191"/>
                  </a:cubicBezTo>
                  <a:cubicBezTo>
                    <a:pt x="1024" y="192"/>
                    <a:pt x="1002" y="193"/>
                    <a:pt x="980" y="193"/>
                  </a:cubicBezTo>
                  <a:cubicBezTo>
                    <a:pt x="741" y="193"/>
                    <a:pt x="504" y="134"/>
                    <a:pt x="297" y="25"/>
                  </a:cubicBezTo>
                  <a:cubicBezTo>
                    <a:pt x="269" y="9"/>
                    <a:pt x="237" y="1"/>
                    <a:pt x="20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8"/>
            <p:cNvSpPr/>
            <p:nvPr/>
          </p:nvSpPr>
          <p:spPr>
            <a:xfrm rot="-1375784">
              <a:off x="6763407" y="4667937"/>
              <a:ext cx="91652" cy="105580"/>
            </a:xfrm>
            <a:custGeom>
              <a:avLst/>
              <a:gdLst/>
              <a:ahLst/>
              <a:cxnLst/>
              <a:rect l="l" t="t" r="r" b="b"/>
              <a:pathLst>
                <a:path w="1938" h="2233" extrusionOk="0">
                  <a:moveTo>
                    <a:pt x="210" y="0"/>
                  </a:moveTo>
                  <a:cubicBezTo>
                    <a:pt x="180" y="0"/>
                    <a:pt x="149" y="8"/>
                    <a:pt x="119" y="25"/>
                  </a:cubicBezTo>
                  <a:cubicBezTo>
                    <a:pt x="36" y="60"/>
                    <a:pt x="0" y="167"/>
                    <a:pt x="60" y="251"/>
                  </a:cubicBezTo>
                  <a:lnTo>
                    <a:pt x="797" y="1296"/>
                  </a:lnTo>
                  <a:lnTo>
                    <a:pt x="333" y="1986"/>
                  </a:lnTo>
                  <a:cubicBezTo>
                    <a:pt x="274" y="2057"/>
                    <a:pt x="298" y="2164"/>
                    <a:pt x="393" y="2211"/>
                  </a:cubicBezTo>
                  <a:cubicBezTo>
                    <a:pt x="393" y="2211"/>
                    <a:pt x="404" y="2223"/>
                    <a:pt x="416" y="2223"/>
                  </a:cubicBezTo>
                  <a:cubicBezTo>
                    <a:pt x="437" y="2229"/>
                    <a:pt x="458" y="2232"/>
                    <a:pt x="478" y="2232"/>
                  </a:cubicBezTo>
                  <a:cubicBezTo>
                    <a:pt x="539" y="2232"/>
                    <a:pt x="595" y="2205"/>
                    <a:pt x="630" y="2152"/>
                  </a:cubicBezTo>
                  <a:lnTo>
                    <a:pt x="1890" y="334"/>
                  </a:lnTo>
                  <a:cubicBezTo>
                    <a:pt x="1937" y="262"/>
                    <a:pt x="1914" y="156"/>
                    <a:pt x="1830" y="108"/>
                  </a:cubicBezTo>
                  <a:cubicBezTo>
                    <a:pt x="1802" y="92"/>
                    <a:pt x="1771" y="84"/>
                    <a:pt x="1739" y="84"/>
                  </a:cubicBezTo>
                  <a:cubicBezTo>
                    <a:pt x="1679" y="84"/>
                    <a:pt x="1620" y="113"/>
                    <a:pt x="1581" y="167"/>
                  </a:cubicBezTo>
                  <a:lnTo>
                    <a:pt x="1011" y="999"/>
                  </a:lnTo>
                  <a:lnTo>
                    <a:pt x="357" y="72"/>
                  </a:lnTo>
                  <a:cubicBezTo>
                    <a:pt x="319" y="26"/>
                    <a:pt x="265" y="0"/>
                    <a:pt x="21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lt2"/>
        </a:solidFill>
        <a:effectLst/>
      </p:bgPr>
    </p:bg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9"/>
          <p:cNvSpPr/>
          <p:nvPr/>
        </p:nvSpPr>
        <p:spPr>
          <a:xfrm rot="2469326">
            <a:off x="376169" y="265894"/>
            <a:ext cx="4543481" cy="4473976"/>
          </a:xfrm>
          <a:custGeom>
            <a:avLst/>
            <a:gdLst/>
            <a:ahLst/>
            <a:cxnLst/>
            <a:rect l="l" t="t" r="r" b="b"/>
            <a:pathLst>
              <a:path w="201556" h="183330" extrusionOk="0">
                <a:moveTo>
                  <a:pt x="189944" y="21178"/>
                </a:moveTo>
                <a:cubicBezTo>
                  <a:pt x="184379" y="17203"/>
                  <a:pt x="176683" y="17809"/>
                  <a:pt x="170132" y="15844"/>
                </a:cubicBezTo>
                <a:cubicBezTo>
                  <a:pt x="162077" y="13427"/>
                  <a:pt x="153958" y="11191"/>
                  <a:pt x="145748" y="9367"/>
                </a:cubicBezTo>
                <a:cubicBezTo>
                  <a:pt x="126548" y="5100"/>
                  <a:pt x="107103" y="-670"/>
                  <a:pt x="87455" y="223"/>
                </a:cubicBezTo>
                <a:cubicBezTo>
                  <a:pt x="66696" y="1167"/>
                  <a:pt x="45245" y="9162"/>
                  <a:pt x="29162" y="22321"/>
                </a:cubicBezTo>
                <a:cubicBezTo>
                  <a:pt x="7025" y="40433"/>
                  <a:pt x="-1222" y="74527"/>
                  <a:pt x="206" y="103093"/>
                </a:cubicBezTo>
                <a:cubicBezTo>
                  <a:pt x="987" y="118723"/>
                  <a:pt x="1332" y="136409"/>
                  <a:pt x="10874" y="148813"/>
                </a:cubicBezTo>
                <a:cubicBezTo>
                  <a:pt x="25422" y="167726"/>
                  <a:pt x="50459" y="179255"/>
                  <a:pt x="74120" y="182341"/>
                </a:cubicBezTo>
                <a:cubicBezTo>
                  <a:pt x="108378" y="186809"/>
                  <a:pt x="147617" y="175100"/>
                  <a:pt x="173180" y="151861"/>
                </a:cubicBezTo>
                <a:cubicBezTo>
                  <a:pt x="207227" y="120909"/>
                  <a:pt x="212347" y="45533"/>
                  <a:pt x="178895" y="13939"/>
                </a:cubicBezTo>
              </a:path>
            </a:pathLst>
          </a:custGeom>
          <a:noFill/>
          <a:ln w="28575" cap="flat" cmpd="sng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215" name="Google Shape;215;p9"/>
          <p:cNvSpPr txBox="1">
            <a:spLocks noGrp="1"/>
          </p:cNvSpPr>
          <p:nvPr>
            <p:ph type="title"/>
          </p:nvPr>
        </p:nvSpPr>
        <p:spPr>
          <a:xfrm>
            <a:off x="713225" y="1382700"/>
            <a:ext cx="3679500" cy="1016400"/>
          </a:xfrm>
          <a:prstGeom prst="rect">
            <a:avLst/>
          </a:prstGeom>
        </p:spPr>
        <p:txBody>
          <a:bodyPr spcFirstLastPara="1" wrap="square" lIns="91425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highlight>
                  <a:schemeClr val="accent1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endParaRPr/>
          </a:p>
        </p:txBody>
      </p:sp>
      <p:sp>
        <p:nvSpPr>
          <p:cNvPr id="216" name="Google Shape;216;p9"/>
          <p:cNvSpPr txBox="1">
            <a:spLocks noGrp="1"/>
          </p:cNvSpPr>
          <p:nvPr>
            <p:ph type="subTitle" idx="1"/>
          </p:nvPr>
        </p:nvSpPr>
        <p:spPr>
          <a:xfrm>
            <a:off x="721200" y="2422800"/>
            <a:ext cx="3242100" cy="54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grpSp>
        <p:nvGrpSpPr>
          <p:cNvPr id="217" name="Google Shape;217;p9"/>
          <p:cNvGrpSpPr/>
          <p:nvPr/>
        </p:nvGrpSpPr>
        <p:grpSpPr>
          <a:xfrm rot="-1204443">
            <a:off x="540481" y="68083"/>
            <a:ext cx="517419" cy="553028"/>
            <a:chOff x="319900" y="315700"/>
            <a:chExt cx="342123" cy="365691"/>
          </a:xfrm>
        </p:grpSpPr>
        <p:sp>
          <p:nvSpPr>
            <p:cNvPr id="218" name="Google Shape;218;p9"/>
            <p:cNvSpPr/>
            <p:nvPr/>
          </p:nvSpPr>
          <p:spPr>
            <a:xfrm>
              <a:off x="382769" y="392213"/>
              <a:ext cx="92158" cy="289177"/>
            </a:xfrm>
            <a:custGeom>
              <a:avLst/>
              <a:gdLst/>
              <a:ahLst/>
              <a:cxnLst/>
              <a:rect l="l" t="t" r="r" b="b"/>
              <a:pathLst>
                <a:path w="2256" h="7079" extrusionOk="0">
                  <a:moveTo>
                    <a:pt x="674" y="0"/>
                  </a:moveTo>
                  <a:cubicBezTo>
                    <a:pt x="660" y="0"/>
                    <a:pt x="645" y="2"/>
                    <a:pt x="630" y="5"/>
                  </a:cubicBezTo>
                  <a:cubicBezTo>
                    <a:pt x="560" y="22"/>
                    <a:pt x="525" y="109"/>
                    <a:pt x="542" y="179"/>
                  </a:cubicBezTo>
                  <a:lnTo>
                    <a:pt x="699" y="739"/>
                  </a:lnTo>
                  <a:cubicBezTo>
                    <a:pt x="727" y="793"/>
                    <a:pt x="775" y="837"/>
                    <a:pt x="837" y="837"/>
                  </a:cubicBezTo>
                  <a:cubicBezTo>
                    <a:pt x="854" y="837"/>
                    <a:pt x="873" y="834"/>
                    <a:pt x="892" y="826"/>
                  </a:cubicBezTo>
                  <a:cubicBezTo>
                    <a:pt x="962" y="809"/>
                    <a:pt x="1014" y="721"/>
                    <a:pt x="979" y="651"/>
                  </a:cubicBezTo>
                  <a:lnTo>
                    <a:pt x="822" y="92"/>
                  </a:lnTo>
                  <a:cubicBezTo>
                    <a:pt x="807" y="34"/>
                    <a:pt x="745" y="0"/>
                    <a:pt x="674" y="0"/>
                  </a:cubicBezTo>
                  <a:close/>
                  <a:moveTo>
                    <a:pt x="1083" y="1365"/>
                  </a:moveTo>
                  <a:cubicBezTo>
                    <a:pt x="1072" y="1365"/>
                    <a:pt x="1061" y="1366"/>
                    <a:pt x="1049" y="1368"/>
                  </a:cubicBezTo>
                  <a:cubicBezTo>
                    <a:pt x="979" y="1403"/>
                    <a:pt x="927" y="1473"/>
                    <a:pt x="962" y="1560"/>
                  </a:cubicBezTo>
                  <a:lnTo>
                    <a:pt x="1119" y="2102"/>
                  </a:lnTo>
                  <a:cubicBezTo>
                    <a:pt x="1148" y="2175"/>
                    <a:pt x="1202" y="2212"/>
                    <a:pt x="1269" y="2212"/>
                  </a:cubicBezTo>
                  <a:cubicBezTo>
                    <a:pt x="1283" y="2212"/>
                    <a:pt x="1297" y="2210"/>
                    <a:pt x="1311" y="2207"/>
                  </a:cubicBezTo>
                  <a:cubicBezTo>
                    <a:pt x="1381" y="2172"/>
                    <a:pt x="1434" y="2102"/>
                    <a:pt x="1399" y="2015"/>
                  </a:cubicBezTo>
                  <a:lnTo>
                    <a:pt x="1241" y="1473"/>
                  </a:lnTo>
                  <a:cubicBezTo>
                    <a:pt x="1211" y="1412"/>
                    <a:pt x="1154" y="1365"/>
                    <a:pt x="1083" y="1365"/>
                  </a:cubicBezTo>
                  <a:close/>
                  <a:moveTo>
                    <a:pt x="1511" y="2745"/>
                  </a:moveTo>
                  <a:cubicBezTo>
                    <a:pt x="1497" y="2745"/>
                    <a:pt x="1483" y="2746"/>
                    <a:pt x="1469" y="2749"/>
                  </a:cubicBezTo>
                  <a:cubicBezTo>
                    <a:pt x="1399" y="2767"/>
                    <a:pt x="1346" y="2854"/>
                    <a:pt x="1381" y="2924"/>
                  </a:cubicBezTo>
                  <a:lnTo>
                    <a:pt x="1539" y="3483"/>
                  </a:lnTo>
                  <a:cubicBezTo>
                    <a:pt x="1566" y="3538"/>
                    <a:pt x="1614" y="3582"/>
                    <a:pt x="1676" y="3582"/>
                  </a:cubicBezTo>
                  <a:cubicBezTo>
                    <a:pt x="1693" y="3582"/>
                    <a:pt x="1712" y="3578"/>
                    <a:pt x="1731" y="3571"/>
                  </a:cubicBezTo>
                  <a:cubicBezTo>
                    <a:pt x="1801" y="3553"/>
                    <a:pt x="1853" y="3466"/>
                    <a:pt x="1818" y="3396"/>
                  </a:cubicBezTo>
                  <a:lnTo>
                    <a:pt x="1661" y="2854"/>
                  </a:lnTo>
                  <a:cubicBezTo>
                    <a:pt x="1632" y="2781"/>
                    <a:pt x="1578" y="2745"/>
                    <a:pt x="1511" y="2745"/>
                  </a:cubicBezTo>
                  <a:close/>
                  <a:moveTo>
                    <a:pt x="1943" y="4119"/>
                  </a:moveTo>
                  <a:cubicBezTo>
                    <a:pt x="1926" y="4119"/>
                    <a:pt x="1907" y="4123"/>
                    <a:pt x="1888" y="4130"/>
                  </a:cubicBezTo>
                  <a:cubicBezTo>
                    <a:pt x="1818" y="4148"/>
                    <a:pt x="1766" y="4235"/>
                    <a:pt x="1801" y="4305"/>
                  </a:cubicBezTo>
                  <a:lnTo>
                    <a:pt x="1947" y="4809"/>
                  </a:lnTo>
                  <a:lnTo>
                    <a:pt x="1947" y="4809"/>
                  </a:lnTo>
                  <a:cubicBezTo>
                    <a:pt x="1946" y="4849"/>
                    <a:pt x="1965" y="4888"/>
                    <a:pt x="1993" y="4917"/>
                  </a:cubicBezTo>
                  <a:cubicBezTo>
                    <a:pt x="2019" y="4943"/>
                    <a:pt x="2059" y="4956"/>
                    <a:pt x="2098" y="4956"/>
                  </a:cubicBezTo>
                  <a:cubicBezTo>
                    <a:pt x="2137" y="4956"/>
                    <a:pt x="2177" y="4943"/>
                    <a:pt x="2203" y="4917"/>
                  </a:cubicBezTo>
                  <a:lnTo>
                    <a:pt x="2203" y="4899"/>
                  </a:lnTo>
                  <a:cubicBezTo>
                    <a:pt x="2238" y="4864"/>
                    <a:pt x="2255" y="4812"/>
                    <a:pt x="2238" y="4760"/>
                  </a:cubicBezTo>
                  <a:lnTo>
                    <a:pt x="2080" y="4218"/>
                  </a:lnTo>
                  <a:cubicBezTo>
                    <a:pt x="2053" y="4163"/>
                    <a:pt x="2005" y="4119"/>
                    <a:pt x="1943" y="4119"/>
                  </a:cubicBezTo>
                  <a:close/>
                  <a:moveTo>
                    <a:pt x="1512" y="5299"/>
                  </a:moveTo>
                  <a:cubicBezTo>
                    <a:pt x="1470" y="5299"/>
                    <a:pt x="1427" y="5316"/>
                    <a:pt x="1399" y="5354"/>
                  </a:cubicBezTo>
                  <a:lnTo>
                    <a:pt x="1014" y="5773"/>
                  </a:lnTo>
                  <a:cubicBezTo>
                    <a:pt x="962" y="5826"/>
                    <a:pt x="962" y="5931"/>
                    <a:pt x="1032" y="5983"/>
                  </a:cubicBezTo>
                  <a:cubicBezTo>
                    <a:pt x="1056" y="6008"/>
                    <a:pt x="1088" y="6021"/>
                    <a:pt x="1120" y="6021"/>
                  </a:cubicBezTo>
                  <a:cubicBezTo>
                    <a:pt x="1158" y="6021"/>
                    <a:pt x="1196" y="6003"/>
                    <a:pt x="1224" y="5966"/>
                  </a:cubicBezTo>
                  <a:lnTo>
                    <a:pt x="1626" y="5546"/>
                  </a:lnTo>
                  <a:cubicBezTo>
                    <a:pt x="1678" y="5494"/>
                    <a:pt x="1661" y="5389"/>
                    <a:pt x="1609" y="5336"/>
                  </a:cubicBezTo>
                  <a:cubicBezTo>
                    <a:pt x="1584" y="5312"/>
                    <a:pt x="1549" y="5299"/>
                    <a:pt x="1512" y="5299"/>
                  </a:cubicBezTo>
                  <a:close/>
                  <a:moveTo>
                    <a:pt x="536" y="6363"/>
                  </a:moveTo>
                  <a:cubicBezTo>
                    <a:pt x="498" y="6363"/>
                    <a:pt x="463" y="6377"/>
                    <a:pt x="437" y="6403"/>
                  </a:cubicBezTo>
                  <a:lnTo>
                    <a:pt x="53" y="6840"/>
                  </a:lnTo>
                  <a:cubicBezTo>
                    <a:pt x="0" y="6892"/>
                    <a:pt x="0" y="6980"/>
                    <a:pt x="53" y="7032"/>
                  </a:cubicBezTo>
                  <a:cubicBezTo>
                    <a:pt x="85" y="7065"/>
                    <a:pt x="121" y="7078"/>
                    <a:pt x="156" y="7078"/>
                  </a:cubicBezTo>
                  <a:cubicBezTo>
                    <a:pt x="196" y="7078"/>
                    <a:pt x="234" y="7060"/>
                    <a:pt x="262" y="7032"/>
                  </a:cubicBezTo>
                  <a:lnTo>
                    <a:pt x="647" y="6613"/>
                  </a:lnTo>
                  <a:cubicBezTo>
                    <a:pt x="699" y="6543"/>
                    <a:pt x="699" y="6455"/>
                    <a:pt x="647" y="6403"/>
                  </a:cubicBezTo>
                  <a:cubicBezTo>
                    <a:pt x="612" y="6377"/>
                    <a:pt x="573" y="6363"/>
                    <a:pt x="536" y="636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9"/>
            <p:cNvSpPr/>
            <p:nvPr/>
          </p:nvSpPr>
          <p:spPr>
            <a:xfrm>
              <a:off x="462020" y="523344"/>
              <a:ext cx="200002" cy="71324"/>
            </a:xfrm>
            <a:custGeom>
              <a:avLst/>
              <a:gdLst/>
              <a:ahLst/>
              <a:cxnLst/>
              <a:rect l="l" t="t" r="r" b="b"/>
              <a:pathLst>
                <a:path w="4896" h="1746" extrusionOk="0">
                  <a:moveTo>
                    <a:pt x="4751" y="0"/>
                  </a:moveTo>
                  <a:cubicBezTo>
                    <a:pt x="4735" y="0"/>
                    <a:pt x="4718" y="3"/>
                    <a:pt x="4703" y="11"/>
                  </a:cubicBezTo>
                  <a:lnTo>
                    <a:pt x="4144" y="186"/>
                  </a:lnTo>
                  <a:cubicBezTo>
                    <a:pt x="4074" y="203"/>
                    <a:pt x="4021" y="291"/>
                    <a:pt x="4056" y="361"/>
                  </a:cubicBezTo>
                  <a:cubicBezTo>
                    <a:pt x="4072" y="422"/>
                    <a:pt x="4139" y="469"/>
                    <a:pt x="4203" y="469"/>
                  </a:cubicBezTo>
                  <a:cubicBezTo>
                    <a:pt x="4212" y="469"/>
                    <a:pt x="4222" y="468"/>
                    <a:pt x="4231" y="466"/>
                  </a:cubicBezTo>
                  <a:lnTo>
                    <a:pt x="4791" y="291"/>
                  </a:lnTo>
                  <a:cubicBezTo>
                    <a:pt x="4860" y="256"/>
                    <a:pt x="4895" y="186"/>
                    <a:pt x="4878" y="99"/>
                  </a:cubicBezTo>
                  <a:cubicBezTo>
                    <a:pt x="4864" y="44"/>
                    <a:pt x="4808" y="0"/>
                    <a:pt x="4751" y="0"/>
                  </a:cubicBezTo>
                  <a:close/>
                  <a:moveTo>
                    <a:pt x="3356" y="427"/>
                  </a:moveTo>
                  <a:cubicBezTo>
                    <a:pt x="3345" y="427"/>
                    <a:pt x="3334" y="428"/>
                    <a:pt x="3322" y="431"/>
                  </a:cubicBezTo>
                  <a:lnTo>
                    <a:pt x="2780" y="606"/>
                  </a:lnTo>
                  <a:cubicBezTo>
                    <a:pt x="2710" y="640"/>
                    <a:pt x="2658" y="710"/>
                    <a:pt x="2693" y="798"/>
                  </a:cubicBezTo>
                  <a:cubicBezTo>
                    <a:pt x="2706" y="852"/>
                    <a:pt x="2763" y="896"/>
                    <a:pt x="2820" y="896"/>
                  </a:cubicBezTo>
                  <a:cubicBezTo>
                    <a:pt x="2836" y="896"/>
                    <a:pt x="2852" y="893"/>
                    <a:pt x="2868" y="885"/>
                  </a:cubicBezTo>
                  <a:lnTo>
                    <a:pt x="3410" y="710"/>
                  </a:lnTo>
                  <a:cubicBezTo>
                    <a:pt x="3497" y="693"/>
                    <a:pt x="3532" y="606"/>
                    <a:pt x="3514" y="536"/>
                  </a:cubicBezTo>
                  <a:cubicBezTo>
                    <a:pt x="3484" y="475"/>
                    <a:pt x="3427" y="427"/>
                    <a:pt x="3356" y="427"/>
                  </a:cubicBezTo>
                  <a:close/>
                  <a:moveTo>
                    <a:pt x="1995" y="863"/>
                  </a:moveTo>
                  <a:cubicBezTo>
                    <a:pt x="1982" y="863"/>
                    <a:pt x="1970" y="865"/>
                    <a:pt x="1959" y="868"/>
                  </a:cubicBezTo>
                  <a:lnTo>
                    <a:pt x="1417" y="1043"/>
                  </a:lnTo>
                  <a:cubicBezTo>
                    <a:pt x="1329" y="1078"/>
                    <a:pt x="1294" y="1147"/>
                    <a:pt x="1312" y="1235"/>
                  </a:cubicBezTo>
                  <a:cubicBezTo>
                    <a:pt x="1341" y="1293"/>
                    <a:pt x="1394" y="1327"/>
                    <a:pt x="1461" y="1327"/>
                  </a:cubicBezTo>
                  <a:cubicBezTo>
                    <a:pt x="1475" y="1327"/>
                    <a:pt x="1489" y="1325"/>
                    <a:pt x="1504" y="1322"/>
                  </a:cubicBezTo>
                  <a:lnTo>
                    <a:pt x="2046" y="1147"/>
                  </a:lnTo>
                  <a:cubicBezTo>
                    <a:pt x="2116" y="1130"/>
                    <a:pt x="2168" y="1043"/>
                    <a:pt x="2133" y="973"/>
                  </a:cubicBezTo>
                  <a:cubicBezTo>
                    <a:pt x="2119" y="900"/>
                    <a:pt x="2056" y="863"/>
                    <a:pt x="1995" y="863"/>
                  </a:cubicBezTo>
                  <a:close/>
                  <a:moveTo>
                    <a:pt x="632" y="1300"/>
                  </a:moveTo>
                  <a:cubicBezTo>
                    <a:pt x="620" y="1300"/>
                    <a:pt x="607" y="1302"/>
                    <a:pt x="595" y="1305"/>
                  </a:cubicBezTo>
                  <a:lnTo>
                    <a:pt x="106" y="1462"/>
                  </a:lnTo>
                  <a:cubicBezTo>
                    <a:pt x="36" y="1480"/>
                    <a:pt x="1" y="1567"/>
                    <a:pt x="18" y="1637"/>
                  </a:cubicBezTo>
                  <a:cubicBezTo>
                    <a:pt x="33" y="1698"/>
                    <a:pt x="101" y="1745"/>
                    <a:pt x="176" y="1745"/>
                  </a:cubicBezTo>
                  <a:cubicBezTo>
                    <a:pt x="187" y="1745"/>
                    <a:pt x="199" y="1744"/>
                    <a:pt x="210" y="1742"/>
                  </a:cubicBezTo>
                  <a:lnTo>
                    <a:pt x="682" y="1584"/>
                  </a:lnTo>
                  <a:cubicBezTo>
                    <a:pt x="752" y="1567"/>
                    <a:pt x="787" y="1480"/>
                    <a:pt x="770" y="1392"/>
                  </a:cubicBezTo>
                  <a:cubicBezTo>
                    <a:pt x="755" y="1334"/>
                    <a:pt x="693" y="1300"/>
                    <a:pt x="632" y="130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9"/>
            <p:cNvSpPr/>
            <p:nvPr/>
          </p:nvSpPr>
          <p:spPr>
            <a:xfrm>
              <a:off x="319900" y="397361"/>
              <a:ext cx="283540" cy="284030"/>
            </a:xfrm>
            <a:custGeom>
              <a:avLst/>
              <a:gdLst/>
              <a:ahLst/>
              <a:cxnLst/>
              <a:rect l="l" t="t" r="r" b="b"/>
              <a:pathLst>
                <a:path w="6941" h="6953" extrusionOk="0">
                  <a:moveTo>
                    <a:pt x="5298" y="333"/>
                  </a:moveTo>
                  <a:lnTo>
                    <a:pt x="6609" y="5280"/>
                  </a:lnTo>
                  <a:lnTo>
                    <a:pt x="1801" y="6626"/>
                  </a:lnTo>
                  <a:lnTo>
                    <a:pt x="327" y="1848"/>
                  </a:lnTo>
                  <a:lnTo>
                    <a:pt x="327" y="1848"/>
                  </a:lnTo>
                  <a:lnTo>
                    <a:pt x="5298" y="333"/>
                  </a:lnTo>
                  <a:close/>
                  <a:moveTo>
                    <a:pt x="5368" y="1"/>
                  </a:moveTo>
                  <a:lnTo>
                    <a:pt x="106" y="1609"/>
                  </a:lnTo>
                  <a:cubicBezTo>
                    <a:pt x="71" y="1627"/>
                    <a:pt x="36" y="1644"/>
                    <a:pt x="18" y="1679"/>
                  </a:cubicBezTo>
                  <a:cubicBezTo>
                    <a:pt x="1" y="1714"/>
                    <a:pt x="1" y="1749"/>
                    <a:pt x="18" y="1784"/>
                  </a:cubicBezTo>
                  <a:lnTo>
                    <a:pt x="1557" y="6854"/>
                  </a:lnTo>
                  <a:cubicBezTo>
                    <a:pt x="1570" y="6908"/>
                    <a:pt x="1627" y="6952"/>
                    <a:pt x="1684" y="6952"/>
                  </a:cubicBezTo>
                  <a:cubicBezTo>
                    <a:pt x="1700" y="6952"/>
                    <a:pt x="1716" y="6949"/>
                    <a:pt x="1732" y="6941"/>
                  </a:cubicBezTo>
                  <a:lnTo>
                    <a:pt x="6819" y="5525"/>
                  </a:lnTo>
                  <a:cubicBezTo>
                    <a:pt x="6889" y="5508"/>
                    <a:pt x="6941" y="5438"/>
                    <a:pt x="6923" y="5350"/>
                  </a:cubicBezTo>
                  <a:lnTo>
                    <a:pt x="5542" y="106"/>
                  </a:lnTo>
                  <a:cubicBezTo>
                    <a:pt x="5542" y="71"/>
                    <a:pt x="5507" y="36"/>
                    <a:pt x="5473" y="18"/>
                  </a:cubicBezTo>
                  <a:cubicBezTo>
                    <a:pt x="5438" y="1"/>
                    <a:pt x="5403" y="1"/>
                    <a:pt x="536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9"/>
            <p:cNvSpPr/>
            <p:nvPr/>
          </p:nvSpPr>
          <p:spPr>
            <a:xfrm>
              <a:off x="534857" y="315782"/>
              <a:ext cx="127166" cy="307560"/>
            </a:xfrm>
            <a:custGeom>
              <a:avLst/>
              <a:gdLst/>
              <a:ahLst/>
              <a:cxnLst/>
              <a:rect l="l" t="t" r="r" b="b"/>
              <a:pathLst>
                <a:path w="3113" h="7529" extrusionOk="0">
                  <a:moveTo>
                    <a:pt x="1487" y="477"/>
                  </a:moveTo>
                  <a:lnTo>
                    <a:pt x="2798" y="5197"/>
                  </a:lnTo>
                  <a:lnTo>
                    <a:pt x="1574" y="7033"/>
                  </a:lnTo>
                  <a:lnTo>
                    <a:pt x="299" y="2174"/>
                  </a:lnTo>
                  <a:lnTo>
                    <a:pt x="299" y="2174"/>
                  </a:lnTo>
                  <a:lnTo>
                    <a:pt x="1487" y="477"/>
                  </a:lnTo>
                  <a:close/>
                  <a:moveTo>
                    <a:pt x="1528" y="0"/>
                  </a:moveTo>
                  <a:cubicBezTo>
                    <a:pt x="1485" y="0"/>
                    <a:pt x="1445" y="29"/>
                    <a:pt x="1417" y="58"/>
                  </a:cubicBezTo>
                  <a:lnTo>
                    <a:pt x="18" y="2050"/>
                  </a:lnTo>
                  <a:cubicBezTo>
                    <a:pt x="1" y="2085"/>
                    <a:pt x="1" y="2138"/>
                    <a:pt x="1" y="2173"/>
                  </a:cubicBezTo>
                  <a:lnTo>
                    <a:pt x="1382" y="7417"/>
                  </a:lnTo>
                  <a:cubicBezTo>
                    <a:pt x="1382" y="7487"/>
                    <a:pt x="1434" y="7522"/>
                    <a:pt x="1487" y="7522"/>
                  </a:cubicBezTo>
                  <a:cubicBezTo>
                    <a:pt x="1504" y="7526"/>
                    <a:pt x="1521" y="7529"/>
                    <a:pt x="1536" y="7529"/>
                  </a:cubicBezTo>
                  <a:cubicBezTo>
                    <a:pt x="1582" y="7529"/>
                    <a:pt x="1618" y="7509"/>
                    <a:pt x="1644" y="7470"/>
                  </a:cubicBezTo>
                  <a:lnTo>
                    <a:pt x="3077" y="5302"/>
                  </a:lnTo>
                  <a:cubicBezTo>
                    <a:pt x="3095" y="5267"/>
                    <a:pt x="3112" y="5232"/>
                    <a:pt x="3095" y="5180"/>
                  </a:cubicBezTo>
                  <a:lnTo>
                    <a:pt x="1679" y="110"/>
                  </a:lnTo>
                  <a:cubicBezTo>
                    <a:pt x="1661" y="58"/>
                    <a:pt x="1627" y="5"/>
                    <a:pt x="1557" y="5"/>
                  </a:cubicBezTo>
                  <a:cubicBezTo>
                    <a:pt x="1547" y="2"/>
                    <a:pt x="1537" y="0"/>
                    <a:pt x="152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9"/>
            <p:cNvSpPr/>
            <p:nvPr/>
          </p:nvSpPr>
          <p:spPr>
            <a:xfrm>
              <a:off x="319900" y="315700"/>
              <a:ext cx="284275" cy="159111"/>
            </a:xfrm>
            <a:custGeom>
              <a:avLst/>
              <a:gdLst/>
              <a:ahLst/>
              <a:cxnLst/>
              <a:rect l="l" t="t" r="r" b="b"/>
              <a:pathLst>
                <a:path w="6959" h="3895" extrusionOk="0">
                  <a:moveTo>
                    <a:pt x="6451" y="392"/>
                  </a:moveTo>
                  <a:lnTo>
                    <a:pt x="5315" y="2017"/>
                  </a:lnTo>
                  <a:lnTo>
                    <a:pt x="559" y="3470"/>
                  </a:lnTo>
                  <a:lnTo>
                    <a:pt x="2116" y="1545"/>
                  </a:lnTo>
                  <a:lnTo>
                    <a:pt x="6451" y="392"/>
                  </a:lnTo>
                  <a:close/>
                  <a:moveTo>
                    <a:pt x="6808" y="1"/>
                  </a:moveTo>
                  <a:cubicBezTo>
                    <a:pt x="6793" y="1"/>
                    <a:pt x="6779" y="3"/>
                    <a:pt x="6766" y="7"/>
                  </a:cubicBezTo>
                  <a:lnTo>
                    <a:pt x="1994" y="1283"/>
                  </a:lnTo>
                  <a:cubicBezTo>
                    <a:pt x="1976" y="1283"/>
                    <a:pt x="1941" y="1301"/>
                    <a:pt x="1924" y="1336"/>
                  </a:cubicBezTo>
                  <a:lnTo>
                    <a:pt x="36" y="3661"/>
                  </a:lnTo>
                  <a:cubicBezTo>
                    <a:pt x="1" y="3696"/>
                    <a:pt x="1" y="3766"/>
                    <a:pt x="36" y="3835"/>
                  </a:cubicBezTo>
                  <a:cubicBezTo>
                    <a:pt x="62" y="3875"/>
                    <a:pt x="98" y="3894"/>
                    <a:pt x="144" y="3894"/>
                  </a:cubicBezTo>
                  <a:cubicBezTo>
                    <a:pt x="159" y="3894"/>
                    <a:pt x="176" y="3892"/>
                    <a:pt x="193" y="3888"/>
                  </a:cubicBezTo>
                  <a:lnTo>
                    <a:pt x="5455" y="2280"/>
                  </a:lnTo>
                  <a:cubicBezTo>
                    <a:pt x="5473" y="2280"/>
                    <a:pt x="5507" y="2245"/>
                    <a:pt x="5525" y="2227"/>
                  </a:cubicBezTo>
                  <a:lnTo>
                    <a:pt x="6923" y="234"/>
                  </a:lnTo>
                  <a:cubicBezTo>
                    <a:pt x="6958" y="182"/>
                    <a:pt x="6958" y="112"/>
                    <a:pt x="6923" y="60"/>
                  </a:cubicBezTo>
                  <a:cubicBezTo>
                    <a:pt x="6897" y="20"/>
                    <a:pt x="6851" y="1"/>
                    <a:pt x="680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3" name="Google Shape;223;p9"/>
          <p:cNvGrpSpPr/>
          <p:nvPr/>
        </p:nvGrpSpPr>
        <p:grpSpPr>
          <a:xfrm rot="-1204442">
            <a:off x="72655" y="542386"/>
            <a:ext cx="517384" cy="514864"/>
            <a:chOff x="4636900" y="2064950"/>
            <a:chExt cx="179650" cy="178775"/>
          </a:xfrm>
        </p:grpSpPr>
        <p:sp>
          <p:nvSpPr>
            <p:cNvPr id="224" name="Google Shape;224;p9"/>
            <p:cNvSpPr/>
            <p:nvPr/>
          </p:nvSpPr>
          <p:spPr>
            <a:xfrm>
              <a:off x="4636900" y="2117775"/>
              <a:ext cx="179650" cy="50250"/>
            </a:xfrm>
            <a:custGeom>
              <a:avLst/>
              <a:gdLst/>
              <a:ahLst/>
              <a:cxnLst/>
              <a:rect l="l" t="t" r="r" b="b"/>
              <a:pathLst>
                <a:path w="7186" h="2010" extrusionOk="0">
                  <a:moveTo>
                    <a:pt x="4064" y="1"/>
                  </a:moveTo>
                  <a:cubicBezTo>
                    <a:pt x="3990" y="1"/>
                    <a:pt x="3934" y="65"/>
                    <a:pt x="3934" y="143"/>
                  </a:cubicBezTo>
                  <a:cubicBezTo>
                    <a:pt x="3934" y="213"/>
                    <a:pt x="3986" y="283"/>
                    <a:pt x="4073" y="283"/>
                  </a:cubicBezTo>
                  <a:cubicBezTo>
                    <a:pt x="4266" y="300"/>
                    <a:pt x="4458" y="335"/>
                    <a:pt x="4650" y="370"/>
                  </a:cubicBezTo>
                  <a:cubicBezTo>
                    <a:pt x="4659" y="373"/>
                    <a:pt x="4669" y="374"/>
                    <a:pt x="4678" y="374"/>
                  </a:cubicBezTo>
                  <a:cubicBezTo>
                    <a:pt x="4741" y="374"/>
                    <a:pt x="4808" y="324"/>
                    <a:pt x="4808" y="248"/>
                  </a:cubicBezTo>
                  <a:cubicBezTo>
                    <a:pt x="4825" y="161"/>
                    <a:pt x="4773" y="91"/>
                    <a:pt x="4703" y="73"/>
                  </a:cubicBezTo>
                  <a:cubicBezTo>
                    <a:pt x="4493" y="38"/>
                    <a:pt x="4301" y="21"/>
                    <a:pt x="4091" y="3"/>
                  </a:cubicBezTo>
                  <a:cubicBezTo>
                    <a:pt x="4082" y="1"/>
                    <a:pt x="4073" y="1"/>
                    <a:pt x="4064" y="1"/>
                  </a:cubicBezTo>
                  <a:close/>
                  <a:moveTo>
                    <a:pt x="3182" y="21"/>
                  </a:moveTo>
                  <a:cubicBezTo>
                    <a:pt x="2972" y="38"/>
                    <a:pt x="2762" y="73"/>
                    <a:pt x="2570" y="126"/>
                  </a:cubicBezTo>
                  <a:cubicBezTo>
                    <a:pt x="2500" y="143"/>
                    <a:pt x="2448" y="230"/>
                    <a:pt x="2465" y="300"/>
                  </a:cubicBezTo>
                  <a:cubicBezTo>
                    <a:pt x="2480" y="361"/>
                    <a:pt x="2535" y="409"/>
                    <a:pt x="2606" y="409"/>
                  </a:cubicBezTo>
                  <a:cubicBezTo>
                    <a:pt x="2617" y="409"/>
                    <a:pt x="2628" y="408"/>
                    <a:pt x="2640" y="405"/>
                  </a:cubicBezTo>
                  <a:cubicBezTo>
                    <a:pt x="2815" y="370"/>
                    <a:pt x="3007" y="335"/>
                    <a:pt x="3199" y="318"/>
                  </a:cubicBezTo>
                  <a:cubicBezTo>
                    <a:pt x="3287" y="300"/>
                    <a:pt x="3339" y="230"/>
                    <a:pt x="3339" y="143"/>
                  </a:cubicBezTo>
                  <a:cubicBezTo>
                    <a:pt x="3322" y="73"/>
                    <a:pt x="3252" y="21"/>
                    <a:pt x="3182" y="21"/>
                  </a:cubicBezTo>
                  <a:close/>
                  <a:moveTo>
                    <a:pt x="5518" y="322"/>
                  </a:moveTo>
                  <a:cubicBezTo>
                    <a:pt x="5465" y="322"/>
                    <a:pt x="5415" y="354"/>
                    <a:pt x="5402" y="405"/>
                  </a:cubicBezTo>
                  <a:cubicBezTo>
                    <a:pt x="5367" y="493"/>
                    <a:pt x="5402" y="563"/>
                    <a:pt x="5472" y="598"/>
                  </a:cubicBezTo>
                  <a:cubicBezTo>
                    <a:pt x="5664" y="668"/>
                    <a:pt x="5839" y="755"/>
                    <a:pt x="6014" y="842"/>
                  </a:cubicBezTo>
                  <a:cubicBezTo>
                    <a:pt x="6033" y="852"/>
                    <a:pt x="6053" y="856"/>
                    <a:pt x="6072" y="856"/>
                  </a:cubicBezTo>
                  <a:cubicBezTo>
                    <a:pt x="6127" y="856"/>
                    <a:pt x="6181" y="824"/>
                    <a:pt x="6206" y="772"/>
                  </a:cubicBezTo>
                  <a:cubicBezTo>
                    <a:pt x="6241" y="702"/>
                    <a:pt x="6206" y="615"/>
                    <a:pt x="6136" y="580"/>
                  </a:cubicBezTo>
                  <a:cubicBezTo>
                    <a:pt x="5961" y="493"/>
                    <a:pt x="5769" y="405"/>
                    <a:pt x="5577" y="335"/>
                  </a:cubicBezTo>
                  <a:cubicBezTo>
                    <a:pt x="5558" y="326"/>
                    <a:pt x="5538" y="322"/>
                    <a:pt x="5518" y="322"/>
                  </a:cubicBezTo>
                  <a:close/>
                  <a:moveTo>
                    <a:pt x="1755" y="409"/>
                  </a:moveTo>
                  <a:cubicBezTo>
                    <a:pt x="1735" y="409"/>
                    <a:pt x="1715" y="413"/>
                    <a:pt x="1696" y="423"/>
                  </a:cubicBezTo>
                  <a:cubicBezTo>
                    <a:pt x="1504" y="510"/>
                    <a:pt x="1329" y="598"/>
                    <a:pt x="1154" y="720"/>
                  </a:cubicBezTo>
                  <a:cubicBezTo>
                    <a:pt x="1084" y="755"/>
                    <a:pt x="1067" y="842"/>
                    <a:pt x="1119" y="912"/>
                  </a:cubicBezTo>
                  <a:cubicBezTo>
                    <a:pt x="1142" y="959"/>
                    <a:pt x="1189" y="982"/>
                    <a:pt x="1238" y="982"/>
                  </a:cubicBezTo>
                  <a:cubicBezTo>
                    <a:pt x="1263" y="982"/>
                    <a:pt x="1288" y="976"/>
                    <a:pt x="1311" y="965"/>
                  </a:cubicBezTo>
                  <a:cubicBezTo>
                    <a:pt x="1469" y="860"/>
                    <a:pt x="1643" y="772"/>
                    <a:pt x="1818" y="685"/>
                  </a:cubicBezTo>
                  <a:cubicBezTo>
                    <a:pt x="1888" y="650"/>
                    <a:pt x="1923" y="563"/>
                    <a:pt x="1888" y="493"/>
                  </a:cubicBezTo>
                  <a:cubicBezTo>
                    <a:pt x="1863" y="442"/>
                    <a:pt x="1809" y="409"/>
                    <a:pt x="1755" y="409"/>
                  </a:cubicBezTo>
                  <a:close/>
                  <a:moveTo>
                    <a:pt x="6809" y="1067"/>
                  </a:moveTo>
                  <a:cubicBezTo>
                    <a:pt x="6767" y="1067"/>
                    <a:pt x="6724" y="1085"/>
                    <a:pt x="6696" y="1122"/>
                  </a:cubicBezTo>
                  <a:cubicBezTo>
                    <a:pt x="6643" y="1174"/>
                    <a:pt x="6661" y="1262"/>
                    <a:pt x="6713" y="1314"/>
                  </a:cubicBezTo>
                  <a:cubicBezTo>
                    <a:pt x="6783" y="1384"/>
                    <a:pt x="6853" y="1437"/>
                    <a:pt x="6923" y="1507"/>
                  </a:cubicBezTo>
                  <a:cubicBezTo>
                    <a:pt x="6949" y="1533"/>
                    <a:pt x="6984" y="1546"/>
                    <a:pt x="7021" y="1546"/>
                  </a:cubicBezTo>
                  <a:cubicBezTo>
                    <a:pt x="7058" y="1546"/>
                    <a:pt x="7098" y="1533"/>
                    <a:pt x="7133" y="1507"/>
                  </a:cubicBezTo>
                  <a:cubicBezTo>
                    <a:pt x="7185" y="1454"/>
                    <a:pt x="7185" y="1367"/>
                    <a:pt x="7133" y="1297"/>
                  </a:cubicBezTo>
                  <a:cubicBezTo>
                    <a:pt x="7063" y="1227"/>
                    <a:pt x="6975" y="1157"/>
                    <a:pt x="6905" y="1105"/>
                  </a:cubicBezTo>
                  <a:cubicBezTo>
                    <a:pt x="6881" y="1080"/>
                    <a:pt x="6845" y="1067"/>
                    <a:pt x="6809" y="1067"/>
                  </a:cubicBezTo>
                  <a:close/>
                  <a:moveTo>
                    <a:pt x="542" y="1258"/>
                  </a:moveTo>
                  <a:cubicBezTo>
                    <a:pt x="503" y="1258"/>
                    <a:pt x="463" y="1271"/>
                    <a:pt x="437" y="1297"/>
                  </a:cubicBezTo>
                  <a:cubicBezTo>
                    <a:pt x="297" y="1454"/>
                    <a:pt x="175" y="1612"/>
                    <a:pt x="53" y="1786"/>
                  </a:cubicBezTo>
                  <a:cubicBezTo>
                    <a:pt x="0" y="1839"/>
                    <a:pt x="18" y="1944"/>
                    <a:pt x="88" y="1979"/>
                  </a:cubicBezTo>
                  <a:cubicBezTo>
                    <a:pt x="115" y="1999"/>
                    <a:pt x="146" y="2009"/>
                    <a:pt x="174" y="2009"/>
                  </a:cubicBezTo>
                  <a:cubicBezTo>
                    <a:pt x="218" y="2009"/>
                    <a:pt x="259" y="1986"/>
                    <a:pt x="280" y="1944"/>
                  </a:cubicBezTo>
                  <a:cubicBezTo>
                    <a:pt x="402" y="1786"/>
                    <a:pt x="525" y="1646"/>
                    <a:pt x="647" y="1507"/>
                  </a:cubicBezTo>
                  <a:cubicBezTo>
                    <a:pt x="699" y="1437"/>
                    <a:pt x="699" y="1349"/>
                    <a:pt x="647" y="1297"/>
                  </a:cubicBezTo>
                  <a:cubicBezTo>
                    <a:pt x="621" y="1271"/>
                    <a:pt x="581" y="1258"/>
                    <a:pt x="542" y="125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9"/>
            <p:cNvSpPr/>
            <p:nvPr/>
          </p:nvSpPr>
          <p:spPr>
            <a:xfrm>
              <a:off x="4637775" y="2064950"/>
              <a:ext cx="178325" cy="178775"/>
            </a:xfrm>
            <a:custGeom>
              <a:avLst/>
              <a:gdLst/>
              <a:ahLst/>
              <a:cxnLst/>
              <a:rect l="l" t="t" r="r" b="b"/>
              <a:pathLst>
                <a:path w="7133" h="7151" extrusionOk="0">
                  <a:moveTo>
                    <a:pt x="3566" y="298"/>
                  </a:moveTo>
                  <a:cubicBezTo>
                    <a:pt x="4475" y="298"/>
                    <a:pt x="5297" y="665"/>
                    <a:pt x="5891" y="1260"/>
                  </a:cubicBezTo>
                  <a:cubicBezTo>
                    <a:pt x="6486" y="1854"/>
                    <a:pt x="6853" y="2676"/>
                    <a:pt x="6853" y="3585"/>
                  </a:cubicBezTo>
                  <a:cubicBezTo>
                    <a:pt x="6853" y="4494"/>
                    <a:pt x="6486" y="5298"/>
                    <a:pt x="5891" y="5892"/>
                  </a:cubicBezTo>
                  <a:cubicBezTo>
                    <a:pt x="5297" y="6487"/>
                    <a:pt x="4475" y="6854"/>
                    <a:pt x="3566" y="6854"/>
                  </a:cubicBezTo>
                  <a:cubicBezTo>
                    <a:pt x="2657" y="6854"/>
                    <a:pt x="1836" y="6487"/>
                    <a:pt x="1241" y="5892"/>
                  </a:cubicBezTo>
                  <a:cubicBezTo>
                    <a:pt x="647" y="5298"/>
                    <a:pt x="280" y="4494"/>
                    <a:pt x="280" y="3585"/>
                  </a:cubicBezTo>
                  <a:cubicBezTo>
                    <a:pt x="280" y="2676"/>
                    <a:pt x="647" y="1854"/>
                    <a:pt x="1241" y="1260"/>
                  </a:cubicBezTo>
                  <a:cubicBezTo>
                    <a:pt x="1836" y="665"/>
                    <a:pt x="2657" y="298"/>
                    <a:pt x="3566" y="298"/>
                  </a:cubicBezTo>
                  <a:close/>
                  <a:moveTo>
                    <a:pt x="3566" y="1"/>
                  </a:moveTo>
                  <a:cubicBezTo>
                    <a:pt x="1591" y="1"/>
                    <a:pt x="0" y="1609"/>
                    <a:pt x="0" y="3585"/>
                  </a:cubicBezTo>
                  <a:cubicBezTo>
                    <a:pt x="0" y="5560"/>
                    <a:pt x="1591" y="7151"/>
                    <a:pt x="3566" y="7151"/>
                  </a:cubicBezTo>
                  <a:cubicBezTo>
                    <a:pt x="5542" y="7151"/>
                    <a:pt x="7133" y="5560"/>
                    <a:pt x="7133" y="3585"/>
                  </a:cubicBezTo>
                  <a:cubicBezTo>
                    <a:pt x="7133" y="1609"/>
                    <a:pt x="5542" y="1"/>
                    <a:pt x="35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9"/>
            <p:cNvSpPr/>
            <p:nvPr/>
          </p:nvSpPr>
          <p:spPr>
            <a:xfrm>
              <a:off x="4636900" y="2149250"/>
              <a:ext cx="179650" cy="49475"/>
            </a:xfrm>
            <a:custGeom>
              <a:avLst/>
              <a:gdLst/>
              <a:ahLst/>
              <a:cxnLst/>
              <a:rect l="l" t="t" r="r" b="b"/>
              <a:pathLst>
                <a:path w="7186" h="1979" extrusionOk="0">
                  <a:moveTo>
                    <a:pt x="7012" y="0"/>
                  </a:moveTo>
                  <a:cubicBezTo>
                    <a:pt x="6972" y="0"/>
                    <a:pt x="6933" y="18"/>
                    <a:pt x="6905" y="55"/>
                  </a:cubicBezTo>
                  <a:cubicBezTo>
                    <a:pt x="6154" y="1034"/>
                    <a:pt x="4912" y="1559"/>
                    <a:pt x="3671" y="1664"/>
                  </a:cubicBezTo>
                  <a:cubicBezTo>
                    <a:pt x="3566" y="1681"/>
                    <a:pt x="3444" y="1681"/>
                    <a:pt x="3322" y="1681"/>
                  </a:cubicBezTo>
                  <a:cubicBezTo>
                    <a:pt x="2203" y="1681"/>
                    <a:pt x="1084" y="1244"/>
                    <a:pt x="262" y="492"/>
                  </a:cubicBezTo>
                  <a:cubicBezTo>
                    <a:pt x="238" y="468"/>
                    <a:pt x="206" y="455"/>
                    <a:pt x="174" y="455"/>
                  </a:cubicBezTo>
                  <a:cubicBezTo>
                    <a:pt x="136" y="455"/>
                    <a:pt x="98" y="472"/>
                    <a:pt x="70" y="510"/>
                  </a:cubicBezTo>
                  <a:cubicBezTo>
                    <a:pt x="0" y="562"/>
                    <a:pt x="18" y="650"/>
                    <a:pt x="70" y="702"/>
                  </a:cubicBezTo>
                  <a:cubicBezTo>
                    <a:pt x="944" y="1524"/>
                    <a:pt x="2133" y="1978"/>
                    <a:pt x="3322" y="1978"/>
                  </a:cubicBezTo>
                  <a:cubicBezTo>
                    <a:pt x="3444" y="1978"/>
                    <a:pt x="3584" y="1961"/>
                    <a:pt x="3706" y="1961"/>
                  </a:cubicBezTo>
                  <a:cubicBezTo>
                    <a:pt x="5000" y="1838"/>
                    <a:pt x="6328" y="1279"/>
                    <a:pt x="7133" y="230"/>
                  </a:cubicBezTo>
                  <a:cubicBezTo>
                    <a:pt x="7185" y="178"/>
                    <a:pt x="7185" y="73"/>
                    <a:pt x="7115" y="38"/>
                  </a:cubicBezTo>
                  <a:cubicBezTo>
                    <a:pt x="7083" y="14"/>
                    <a:pt x="7046" y="0"/>
                    <a:pt x="701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7" name="Google Shape;227;p9"/>
          <p:cNvGrpSpPr/>
          <p:nvPr/>
        </p:nvGrpSpPr>
        <p:grpSpPr>
          <a:xfrm rot="10800000">
            <a:off x="7825630" y="4464315"/>
            <a:ext cx="582772" cy="622918"/>
            <a:chOff x="319900" y="315700"/>
            <a:chExt cx="342123" cy="365691"/>
          </a:xfrm>
        </p:grpSpPr>
        <p:sp>
          <p:nvSpPr>
            <p:cNvPr id="228" name="Google Shape;228;p9"/>
            <p:cNvSpPr/>
            <p:nvPr/>
          </p:nvSpPr>
          <p:spPr>
            <a:xfrm>
              <a:off x="382769" y="392213"/>
              <a:ext cx="92158" cy="289177"/>
            </a:xfrm>
            <a:custGeom>
              <a:avLst/>
              <a:gdLst/>
              <a:ahLst/>
              <a:cxnLst/>
              <a:rect l="l" t="t" r="r" b="b"/>
              <a:pathLst>
                <a:path w="2256" h="7079" extrusionOk="0">
                  <a:moveTo>
                    <a:pt x="674" y="0"/>
                  </a:moveTo>
                  <a:cubicBezTo>
                    <a:pt x="660" y="0"/>
                    <a:pt x="645" y="2"/>
                    <a:pt x="630" y="5"/>
                  </a:cubicBezTo>
                  <a:cubicBezTo>
                    <a:pt x="560" y="22"/>
                    <a:pt x="525" y="109"/>
                    <a:pt x="542" y="179"/>
                  </a:cubicBezTo>
                  <a:lnTo>
                    <a:pt x="699" y="739"/>
                  </a:lnTo>
                  <a:cubicBezTo>
                    <a:pt x="727" y="793"/>
                    <a:pt x="775" y="837"/>
                    <a:pt x="837" y="837"/>
                  </a:cubicBezTo>
                  <a:cubicBezTo>
                    <a:pt x="854" y="837"/>
                    <a:pt x="873" y="834"/>
                    <a:pt x="892" y="826"/>
                  </a:cubicBezTo>
                  <a:cubicBezTo>
                    <a:pt x="962" y="809"/>
                    <a:pt x="1014" y="721"/>
                    <a:pt x="979" y="651"/>
                  </a:cubicBezTo>
                  <a:lnTo>
                    <a:pt x="822" y="92"/>
                  </a:lnTo>
                  <a:cubicBezTo>
                    <a:pt x="807" y="34"/>
                    <a:pt x="745" y="0"/>
                    <a:pt x="674" y="0"/>
                  </a:cubicBezTo>
                  <a:close/>
                  <a:moveTo>
                    <a:pt x="1083" y="1365"/>
                  </a:moveTo>
                  <a:cubicBezTo>
                    <a:pt x="1072" y="1365"/>
                    <a:pt x="1061" y="1366"/>
                    <a:pt x="1049" y="1368"/>
                  </a:cubicBezTo>
                  <a:cubicBezTo>
                    <a:pt x="979" y="1403"/>
                    <a:pt x="927" y="1473"/>
                    <a:pt x="962" y="1560"/>
                  </a:cubicBezTo>
                  <a:lnTo>
                    <a:pt x="1119" y="2102"/>
                  </a:lnTo>
                  <a:cubicBezTo>
                    <a:pt x="1148" y="2175"/>
                    <a:pt x="1202" y="2212"/>
                    <a:pt x="1269" y="2212"/>
                  </a:cubicBezTo>
                  <a:cubicBezTo>
                    <a:pt x="1283" y="2212"/>
                    <a:pt x="1297" y="2210"/>
                    <a:pt x="1311" y="2207"/>
                  </a:cubicBezTo>
                  <a:cubicBezTo>
                    <a:pt x="1381" y="2172"/>
                    <a:pt x="1434" y="2102"/>
                    <a:pt x="1399" y="2015"/>
                  </a:cubicBezTo>
                  <a:lnTo>
                    <a:pt x="1241" y="1473"/>
                  </a:lnTo>
                  <a:cubicBezTo>
                    <a:pt x="1211" y="1412"/>
                    <a:pt x="1154" y="1365"/>
                    <a:pt x="1083" y="1365"/>
                  </a:cubicBezTo>
                  <a:close/>
                  <a:moveTo>
                    <a:pt x="1511" y="2745"/>
                  </a:moveTo>
                  <a:cubicBezTo>
                    <a:pt x="1497" y="2745"/>
                    <a:pt x="1483" y="2746"/>
                    <a:pt x="1469" y="2749"/>
                  </a:cubicBezTo>
                  <a:cubicBezTo>
                    <a:pt x="1399" y="2767"/>
                    <a:pt x="1346" y="2854"/>
                    <a:pt x="1381" y="2924"/>
                  </a:cubicBezTo>
                  <a:lnTo>
                    <a:pt x="1539" y="3483"/>
                  </a:lnTo>
                  <a:cubicBezTo>
                    <a:pt x="1566" y="3538"/>
                    <a:pt x="1614" y="3582"/>
                    <a:pt x="1676" y="3582"/>
                  </a:cubicBezTo>
                  <a:cubicBezTo>
                    <a:pt x="1693" y="3582"/>
                    <a:pt x="1712" y="3578"/>
                    <a:pt x="1731" y="3571"/>
                  </a:cubicBezTo>
                  <a:cubicBezTo>
                    <a:pt x="1801" y="3553"/>
                    <a:pt x="1853" y="3466"/>
                    <a:pt x="1818" y="3396"/>
                  </a:cubicBezTo>
                  <a:lnTo>
                    <a:pt x="1661" y="2854"/>
                  </a:lnTo>
                  <a:cubicBezTo>
                    <a:pt x="1632" y="2781"/>
                    <a:pt x="1578" y="2745"/>
                    <a:pt x="1511" y="2745"/>
                  </a:cubicBezTo>
                  <a:close/>
                  <a:moveTo>
                    <a:pt x="1943" y="4119"/>
                  </a:moveTo>
                  <a:cubicBezTo>
                    <a:pt x="1926" y="4119"/>
                    <a:pt x="1907" y="4123"/>
                    <a:pt x="1888" y="4130"/>
                  </a:cubicBezTo>
                  <a:cubicBezTo>
                    <a:pt x="1818" y="4148"/>
                    <a:pt x="1766" y="4235"/>
                    <a:pt x="1801" y="4305"/>
                  </a:cubicBezTo>
                  <a:lnTo>
                    <a:pt x="1947" y="4809"/>
                  </a:lnTo>
                  <a:lnTo>
                    <a:pt x="1947" y="4809"/>
                  </a:lnTo>
                  <a:cubicBezTo>
                    <a:pt x="1946" y="4849"/>
                    <a:pt x="1965" y="4888"/>
                    <a:pt x="1993" y="4917"/>
                  </a:cubicBezTo>
                  <a:cubicBezTo>
                    <a:pt x="2019" y="4943"/>
                    <a:pt x="2059" y="4956"/>
                    <a:pt x="2098" y="4956"/>
                  </a:cubicBezTo>
                  <a:cubicBezTo>
                    <a:pt x="2137" y="4956"/>
                    <a:pt x="2177" y="4943"/>
                    <a:pt x="2203" y="4917"/>
                  </a:cubicBezTo>
                  <a:lnTo>
                    <a:pt x="2203" y="4899"/>
                  </a:lnTo>
                  <a:cubicBezTo>
                    <a:pt x="2238" y="4864"/>
                    <a:pt x="2255" y="4812"/>
                    <a:pt x="2238" y="4760"/>
                  </a:cubicBezTo>
                  <a:lnTo>
                    <a:pt x="2080" y="4218"/>
                  </a:lnTo>
                  <a:cubicBezTo>
                    <a:pt x="2053" y="4163"/>
                    <a:pt x="2005" y="4119"/>
                    <a:pt x="1943" y="4119"/>
                  </a:cubicBezTo>
                  <a:close/>
                  <a:moveTo>
                    <a:pt x="1512" y="5299"/>
                  </a:moveTo>
                  <a:cubicBezTo>
                    <a:pt x="1470" y="5299"/>
                    <a:pt x="1427" y="5316"/>
                    <a:pt x="1399" y="5354"/>
                  </a:cubicBezTo>
                  <a:lnTo>
                    <a:pt x="1014" y="5773"/>
                  </a:lnTo>
                  <a:cubicBezTo>
                    <a:pt x="962" y="5826"/>
                    <a:pt x="962" y="5931"/>
                    <a:pt x="1032" y="5983"/>
                  </a:cubicBezTo>
                  <a:cubicBezTo>
                    <a:pt x="1056" y="6008"/>
                    <a:pt x="1088" y="6021"/>
                    <a:pt x="1120" y="6021"/>
                  </a:cubicBezTo>
                  <a:cubicBezTo>
                    <a:pt x="1158" y="6021"/>
                    <a:pt x="1196" y="6003"/>
                    <a:pt x="1224" y="5966"/>
                  </a:cubicBezTo>
                  <a:lnTo>
                    <a:pt x="1626" y="5546"/>
                  </a:lnTo>
                  <a:cubicBezTo>
                    <a:pt x="1678" y="5494"/>
                    <a:pt x="1661" y="5389"/>
                    <a:pt x="1609" y="5336"/>
                  </a:cubicBezTo>
                  <a:cubicBezTo>
                    <a:pt x="1584" y="5312"/>
                    <a:pt x="1549" y="5299"/>
                    <a:pt x="1512" y="5299"/>
                  </a:cubicBezTo>
                  <a:close/>
                  <a:moveTo>
                    <a:pt x="536" y="6363"/>
                  </a:moveTo>
                  <a:cubicBezTo>
                    <a:pt x="498" y="6363"/>
                    <a:pt x="463" y="6377"/>
                    <a:pt x="437" y="6403"/>
                  </a:cubicBezTo>
                  <a:lnTo>
                    <a:pt x="53" y="6840"/>
                  </a:lnTo>
                  <a:cubicBezTo>
                    <a:pt x="0" y="6892"/>
                    <a:pt x="0" y="6980"/>
                    <a:pt x="53" y="7032"/>
                  </a:cubicBezTo>
                  <a:cubicBezTo>
                    <a:pt x="85" y="7065"/>
                    <a:pt x="121" y="7078"/>
                    <a:pt x="156" y="7078"/>
                  </a:cubicBezTo>
                  <a:cubicBezTo>
                    <a:pt x="196" y="7078"/>
                    <a:pt x="234" y="7060"/>
                    <a:pt x="262" y="7032"/>
                  </a:cubicBezTo>
                  <a:lnTo>
                    <a:pt x="647" y="6613"/>
                  </a:lnTo>
                  <a:cubicBezTo>
                    <a:pt x="699" y="6543"/>
                    <a:pt x="699" y="6455"/>
                    <a:pt x="647" y="6403"/>
                  </a:cubicBezTo>
                  <a:cubicBezTo>
                    <a:pt x="612" y="6377"/>
                    <a:pt x="573" y="6363"/>
                    <a:pt x="536" y="636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9"/>
            <p:cNvSpPr/>
            <p:nvPr/>
          </p:nvSpPr>
          <p:spPr>
            <a:xfrm>
              <a:off x="462020" y="523344"/>
              <a:ext cx="200002" cy="71324"/>
            </a:xfrm>
            <a:custGeom>
              <a:avLst/>
              <a:gdLst/>
              <a:ahLst/>
              <a:cxnLst/>
              <a:rect l="l" t="t" r="r" b="b"/>
              <a:pathLst>
                <a:path w="4896" h="1746" extrusionOk="0">
                  <a:moveTo>
                    <a:pt x="4751" y="0"/>
                  </a:moveTo>
                  <a:cubicBezTo>
                    <a:pt x="4735" y="0"/>
                    <a:pt x="4718" y="3"/>
                    <a:pt x="4703" y="11"/>
                  </a:cubicBezTo>
                  <a:lnTo>
                    <a:pt x="4144" y="186"/>
                  </a:lnTo>
                  <a:cubicBezTo>
                    <a:pt x="4074" y="203"/>
                    <a:pt x="4021" y="291"/>
                    <a:pt x="4056" y="361"/>
                  </a:cubicBezTo>
                  <a:cubicBezTo>
                    <a:pt x="4072" y="422"/>
                    <a:pt x="4139" y="469"/>
                    <a:pt x="4203" y="469"/>
                  </a:cubicBezTo>
                  <a:cubicBezTo>
                    <a:pt x="4212" y="469"/>
                    <a:pt x="4222" y="468"/>
                    <a:pt x="4231" y="466"/>
                  </a:cubicBezTo>
                  <a:lnTo>
                    <a:pt x="4791" y="291"/>
                  </a:lnTo>
                  <a:cubicBezTo>
                    <a:pt x="4860" y="256"/>
                    <a:pt x="4895" y="186"/>
                    <a:pt x="4878" y="99"/>
                  </a:cubicBezTo>
                  <a:cubicBezTo>
                    <a:pt x="4864" y="44"/>
                    <a:pt x="4808" y="0"/>
                    <a:pt x="4751" y="0"/>
                  </a:cubicBezTo>
                  <a:close/>
                  <a:moveTo>
                    <a:pt x="3356" y="427"/>
                  </a:moveTo>
                  <a:cubicBezTo>
                    <a:pt x="3345" y="427"/>
                    <a:pt x="3334" y="428"/>
                    <a:pt x="3322" y="431"/>
                  </a:cubicBezTo>
                  <a:lnTo>
                    <a:pt x="2780" y="606"/>
                  </a:lnTo>
                  <a:cubicBezTo>
                    <a:pt x="2710" y="640"/>
                    <a:pt x="2658" y="710"/>
                    <a:pt x="2693" y="798"/>
                  </a:cubicBezTo>
                  <a:cubicBezTo>
                    <a:pt x="2706" y="852"/>
                    <a:pt x="2763" y="896"/>
                    <a:pt x="2820" y="896"/>
                  </a:cubicBezTo>
                  <a:cubicBezTo>
                    <a:pt x="2836" y="896"/>
                    <a:pt x="2852" y="893"/>
                    <a:pt x="2868" y="885"/>
                  </a:cubicBezTo>
                  <a:lnTo>
                    <a:pt x="3410" y="710"/>
                  </a:lnTo>
                  <a:cubicBezTo>
                    <a:pt x="3497" y="693"/>
                    <a:pt x="3532" y="606"/>
                    <a:pt x="3514" y="536"/>
                  </a:cubicBezTo>
                  <a:cubicBezTo>
                    <a:pt x="3484" y="475"/>
                    <a:pt x="3427" y="427"/>
                    <a:pt x="3356" y="427"/>
                  </a:cubicBezTo>
                  <a:close/>
                  <a:moveTo>
                    <a:pt x="1995" y="863"/>
                  </a:moveTo>
                  <a:cubicBezTo>
                    <a:pt x="1982" y="863"/>
                    <a:pt x="1970" y="865"/>
                    <a:pt x="1959" y="868"/>
                  </a:cubicBezTo>
                  <a:lnTo>
                    <a:pt x="1417" y="1043"/>
                  </a:lnTo>
                  <a:cubicBezTo>
                    <a:pt x="1329" y="1078"/>
                    <a:pt x="1294" y="1147"/>
                    <a:pt x="1312" y="1235"/>
                  </a:cubicBezTo>
                  <a:cubicBezTo>
                    <a:pt x="1341" y="1293"/>
                    <a:pt x="1394" y="1327"/>
                    <a:pt x="1461" y="1327"/>
                  </a:cubicBezTo>
                  <a:cubicBezTo>
                    <a:pt x="1475" y="1327"/>
                    <a:pt x="1489" y="1325"/>
                    <a:pt x="1504" y="1322"/>
                  </a:cubicBezTo>
                  <a:lnTo>
                    <a:pt x="2046" y="1147"/>
                  </a:lnTo>
                  <a:cubicBezTo>
                    <a:pt x="2116" y="1130"/>
                    <a:pt x="2168" y="1043"/>
                    <a:pt x="2133" y="973"/>
                  </a:cubicBezTo>
                  <a:cubicBezTo>
                    <a:pt x="2119" y="900"/>
                    <a:pt x="2056" y="863"/>
                    <a:pt x="1995" y="863"/>
                  </a:cubicBezTo>
                  <a:close/>
                  <a:moveTo>
                    <a:pt x="632" y="1300"/>
                  </a:moveTo>
                  <a:cubicBezTo>
                    <a:pt x="620" y="1300"/>
                    <a:pt x="607" y="1302"/>
                    <a:pt x="595" y="1305"/>
                  </a:cubicBezTo>
                  <a:lnTo>
                    <a:pt x="106" y="1462"/>
                  </a:lnTo>
                  <a:cubicBezTo>
                    <a:pt x="36" y="1480"/>
                    <a:pt x="1" y="1567"/>
                    <a:pt x="18" y="1637"/>
                  </a:cubicBezTo>
                  <a:cubicBezTo>
                    <a:pt x="33" y="1698"/>
                    <a:pt x="101" y="1745"/>
                    <a:pt x="176" y="1745"/>
                  </a:cubicBezTo>
                  <a:cubicBezTo>
                    <a:pt x="187" y="1745"/>
                    <a:pt x="199" y="1744"/>
                    <a:pt x="210" y="1742"/>
                  </a:cubicBezTo>
                  <a:lnTo>
                    <a:pt x="682" y="1584"/>
                  </a:lnTo>
                  <a:cubicBezTo>
                    <a:pt x="752" y="1567"/>
                    <a:pt x="787" y="1480"/>
                    <a:pt x="770" y="1392"/>
                  </a:cubicBezTo>
                  <a:cubicBezTo>
                    <a:pt x="755" y="1334"/>
                    <a:pt x="693" y="1300"/>
                    <a:pt x="632" y="130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9"/>
            <p:cNvSpPr/>
            <p:nvPr/>
          </p:nvSpPr>
          <p:spPr>
            <a:xfrm>
              <a:off x="319900" y="397361"/>
              <a:ext cx="283540" cy="284030"/>
            </a:xfrm>
            <a:custGeom>
              <a:avLst/>
              <a:gdLst/>
              <a:ahLst/>
              <a:cxnLst/>
              <a:rect l="l" t="t" r="r" b="b"/>
              <a:pathLst>
                <a:path w="6941" h="6953" extrusionOk="0">
                  <a:moveTo>
                    <a:pt x="5298" y="333"/>
                  </a:moveTo>
                  <a:lnTo>
                    <a:pt x="6609" y="5280"/>
                  </a:lnTo>
                  <a:lnTo>
                    <a:pt x="1801" y="6626"/>
                  </a:lnTo>
                  <a:lnTo>
                    <a:pt x="327" y="1848"/>
                  </a:lnTo>
                  <a:lnTo>
                    <a:pt x="327" y="1848"/>
                  </a:lnTo>
                  <a:lnTo>
                    <a:pt x="5298" y="333"/>
                  </a:lnTo>
                  <a:close/>
                  <a:moveTo>
                    <a:pt x="5368" y="1"/>
                  </a:moveTo>
                  <a:lnTo>
                    <a:pt x="106" y="1609"/>
                  </a:lnTo>
                  <a:cubicBezTo>
                    <a:pt x="71" y="1627"/>
                    <a:pt x="36" y="1644"/>
                    <a:pt x="18" y="1679"/>
                  </a:cubicBezTo>
                  <a:cubicBezTo>
                    <a:pt x="1" y="1714"/>
                    <a:pt x="1" y="1749"/>
                    <a:pt x="18" y="1784"/>
                  </a:cubicBezTo>
                  <a:lnTo>
                    <a:pt x="1557" y="6854"/>
                  </a:lnTo>
                  <a:cubicBezTo>
                    <a:pt x="1570" y="6908"/>
                    <a:pt x="1627" y="6952"/>
                    <a:pt x="1684" y="6952"/>
                  </a:cubicBezTo>
                  <a:cubicBezTo>
                    <a:pt x="1700" y="6952"/>
                    <a:pt x="1716" y="6949"/>
                    <a:pt x="1732" y="6941"/>
                  </a:cubicBezTo>
                  <a:lnTo>
                    <a:pt x="6819" y="5525"/>
                  </a:lnTo>
                  <a:cubicBezTo>
                    <a:pt x="6889" y="5508"/>
                    <a:pt x="6941" y="5438"/>
                    <a:pt x="6923" y="5350"/>
                  </a:cubicBezTo>
                  <a:lnTo>
                    <a:pt x="5542" y="106"/>
                  </a:lnTo>
                  <a:cubicBezTo>
                    <a:pt x="5542" y="71"/>
                    <a:pt x="5507" y="36"/>
                    <a:pt x="5473" y="18"/>
                  </a:cubicBezTo>
                  <a:cubicBezTo>
                    <a:pt x="5438" y="1"/>
                    <a:pt x="5403" y="1"/>
                    <a:pt x="536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9"/>
            <p:cNvSpPr/>
            <p:nvPr/>
          </p:nvSpPr>
          <p:spPr>
            <a:xfrm>
              <a:off x="534857" y="315782"/>
              <a:ext cx="127166" cy="307560"/>
            </a:xfrm>
            <a:custGeom>
              <a:avLst/>
              <a:gdLst/>
              <a:ahLst/>
              <a:cxnLst/>
              <a:rect l="l" t="t" r="r" b="b"/>
              <a:pathLst>
                <a:path w="3113" h="7529" extrusionOk="0">
                  <a:moveTo>
                    <a:pt x="1487" y="477"/>
                  </a:moveTo>
                  <a:lnTo>
                    <a:pt x="2798" y="5197"/>
                  </a:lnTo>
                  <a:lnTo>
                    <a:pt x="1574" y="7033"/>
                  </a:lnTo>
                  <a:lnTo>
                    <a:pt x="299" y="2174"/>
                  </a:lnTo>
                  <a:lnTo>
                    <a:pt x="299" y="2174"/>
                  </a:lnTo>
                  <a:lnTo>
                    <a:pt x="1487" y="477"/>
                  </a:lnTo>
                  <a:close/>
                  <a:moveTo>
                    <a:pt x="1528" y="0"/>
                  </a:moveTo>
                  <a:cubicBezTo>
                    <a:pt x="1485" y="0"/>
                    <a:pt x="1445" y="29"/>
                    <a:pt x="1417" y="58"/>
                  </a:cubicBezTo>
                  <a:lnTo>
                    <a:pt x="18" y="2050"/>
                  </a:lnTo>
                  <a:cubicBezTo>
                    <a:pt x="1" y="2085"/>
                    <a:pt x="1" y="2138"/>
                    <a:pt x="1" y="2173"/>
                  </a:cubicBezTo>
                  <a:lnTo>
                    <a:pt x="1382" y="7417"/>
                  </a:lnTo>
                  <a:cubicBezTo>
                    <a:pt x="1382" y="7487"/>
                    <a:pt x="1434" y="7522"/>
                    <a:pt x="1487" y="7522"/>
                  </a:cubicBezTo>
                  <a:cubicBezTo>
                    <a:pt x="1504" y="7526"/>
                    <a:pt x="1521" y="7529"/>
                    <a:pt x="1536" y="7529"/>
                  </a:cubicBezTo>
                  <a:cubicBezTo>
                    <a:pt x="1582" y="7529"/>
                    <a:pt x="1618" y="7509"/>
                    <a:pt x="1644" y="7470"/>
                  </a:cubicBezTo>
                  <a:lnTo>
                    <a:pt x="3077" y="5302"/>
                  </a:lnTo>
                  <a:cubicBezTo>
                    <a:pt x="3095" y="5267"/>
                    <a:pt x="3112" y="5232"/>
                    <a:pt x="3095" y="5180"/>
                  </a:cubicBezTo>
                  <a:lnTo>
                    <a:pt x="1679" y="110"/>
                  </a:lnTo>
                  <a:cubicBezTo>
                    <a:pt x="1661" y="58"/>
                    <a:pt x="1627" y="5"/>
                    <a:pt x="1557" y="5"/>
                  </a:cubicBezTo>
                  <a:cubicBezTo>
                    <a:pt x="1547" y="2"/>
                    <a:pt x="1537" y="0"/>
                    <a:pt x="152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9"/>
            <p:cNvSpPr/>
            <p:nvPr/>
          </p:nvSpPr>
          <p:spPr>
            <a:xfrm>
              <a:off x="319900" y="315700"/>
              <a:ext cx="284275" cy="159111"/>
            </a:xfrm>
            <a:custGeom>
              <a:avLst/>
              <a:gdLst/>
              <a:ahLst/>
              <a:cxnLst/>
              <a:rect l="l" t="t" r="r" b="b"/>
              <a:pathLst>
                <a:path w="6959" h="3895" extrusionOk="0">
                  <a:moveTo>
                    <a:pt x="6451" y="392"/>
                  </a:moveTo>
                  <a:lnTo>
                    <a:pt x="5315" y="2017"/>
                  </a:lnTo>
                  <a:lnTo>
                    <a:pt x="559" y="3470"/>
                  </a:lnTo>
                  <a:lnTo>
                    <a:pt x="2116" y="1545"/>
                  </a:lnTo>
                  <a:lnTo>
                    <a:pt x="6451" y="392"/>
                  </a:lnTo>
                  <a:close/>
                  <a:moveTo>
                    <a:pt x="6808" y="1"/>
                  </a:moveTo>
                  <a:cubicBezTo>
                    <a:pt x="6793" y="1"/>
                    <a:pt x="6779" y="3"/>
                    <a:pt x="6766" y="7"/>
                  </a:cubicBezTo>
                  <a:lnTo>
                    <a:pt x="1994" y="1283"/>
                  </a:lnTo>
                  <a:cubicBezTo>
                    <a:pt x="1976" y="1283"/>
                    <a:pt x="1941" y="1301"/>
                    <a:pt x="1924" y="1336"/>
                  </a:cubicBezTo>
                  <a:lnTo>
                    <a:pt x="36" y="3661"/>
                  </a:lnTo>
                  <a:cubicBezTo>
                    <a:pt x="1" y="3696"/>
                    <a:pt x="1" y="3766"/>
                    <a:pt x="36" y="3835"/>
                  </a:cubicBezTo>
                  <a:cubicBezTo>
                    <a:pt x="62" y="3875"/>
                    <a:pt x="98" y="3894"/>
                    <a:pt x="144" y="3894"/>
                  </a:cubicBezTo>
                  <a:cubicBezTo>
                    <a:pt x="159" y="3894"/>
                    <a:pt x="176" y="3892"/>
                    <a:pt x="193" y="3888"/>
                  </a:cubicBezTo>
                  <a:lnTo>
                    <a:pt x="5455" y="2280"/>
                  </a:lnTo>
                  <a:cubicBezTo>
                    <a:pt x="5473" y="2280"/>
                    <a:pt x="5507" y="2245"/>
                    <a:pt x="5525" y="2227"/>
                  </a:cubicBezTo>
                  <a:lnTo>
                    <a:pt x="6923" y="234"/>
                  </a:lnTo>
                  <a:cubicBezTo>
                    <a:pt x="6958" y="182"/>
                    <a:pt x="6958" y="112"/>
                    <a:pt x="6923" y="60"/>
                  </a:cubicBezTo>
                  <a:cubicBezTo>
                    <a:pt x="6897" y="20"/>
                    <a:pt x="6851" y="1"/>
                    <a:pt x="680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3" name="Google Shape;233;p9"/>
          <p:cNvGrpSpPr/>
          <p:nvPr/>
        </p:nvGrpSpPr>
        <p:grpSpPr>
          <a:xfrm rot="10800000">
            <a:off x="8602085" y="3665304"/>
            <a:ext cx="625919" cy="622906"/>
            <a:chOff x="4636900" y="2064950"/>
            <a:chExt cx="179650" cy="178775"/>
          </a:xfrm>
        </p:grpSpPr>
        <p:sp>
          <p:nvSpPr>
            <p:cNvPr id="234" name="Google Shape;234;p9"/>
            <p:cNvSpPr/>
            <p:nvPr/>
          </p:nvSpPr>
          <p:spPr>
            <a:xfrm>
              <a:off x="4636900" y="2117775"/>
              <a:ext cx="179650" cy="50250"/>
            </a:xfrm>
            <a:custGeom>
              <a:avLst/>
              <a:gdLst/>
              <a:ahLst/>
              <a:cxnLst/>
              <a:rect l="l" t="t" r="r" b="b"/>
              <a:pathLst>
                <a:path w="7186" h="2010" extrusionOk="0">
                  <a:moveTo>
                    <a:pt x="4064" y="1"/>
                  </a:moveTo>
                  <a:cubicBezTo>
                    <a:pt x="3990" y="1"/>
                    <a:pt x="3934" y="65"/>
                    <a:pt x="3934" y="143"/>
                  </a:cubicBezTo>
                  <a:cubicBezTo>
                    <a:pt x="3934" y="213"/>
                    <a:pt x="3986" y="283"/>
                    <a:pt x="4073" y="283"/>
                  </a:cubicBezTo>
                  <a:cubicBezTo>
                    <a:pt x="4266" y="300"/>
                    <a:pt x="4458" y="335"/>
                    <a:pt x="4650" y="370"/>
                  </a:cubicBezTo>
                  <a:cubicBezTo>
                    <a:pt x="4659" y="373"/>
                    <a:pt x="4669" y="374"/>
                    <a:pt x="4678" y="374"/>
                  </a:cubicBezTo>
                  <a:cubicBezTo>
                    <a:pt x="4741" y="374"/>
                    <a:pt x="4808" y="324"/>
                    <a:pt x="4808" y="248"/>
                  </a:cubicBezTo>
                  <a:cubicBezTo>
                    <a:pt x="4825" y="161"/>
                    <a:pt x="4773" y="91"/>
                    <a:pt x="4703" y="73"/>
                  </a:cubicBezTo>
                  <a:cubicBezTo>
                    <a:pt x="4493" y="38"/>
                    <a:pt x="4301" y="21"/>
                    <a:pt x="4091" y="3"/>
                  </a:cubicBezTo>
                  <a:cubicBezTo>
                    <a:pt x="4082" y="1"/>
                    <a:pt x="4073" y="1"/>
                    <a:pt x="4064" y="1"/>
                  </a:cubicBezTo>
                  <a:close/>
                  <a:moveTo>
                    <a:pt x="3182" y="21"/>
                  </a:moveTo>
                  <a:cubicBezTo>
                    <a:pt x="2972" y="38"/>
                    <a:pt x="2762" y="73"/>
                    <a:pt x="2570" y="126"/>
                  </a:cubicBezTo>
                  <a:cubicBezTo>
                    <a:pt x="2500" y="143"/>
                    <a:pt x="2448" y="230"/>
                    <a:pt x="2465" y="300"/>
                  </a:cubicBezTo>
                  <a:cubicBezTo>
                    <a:pt x="2480" y="361"/>
                    <a:pt x="2535" y="409"/>
                    <a:pt x="2606" y="409"/>
                  </a:cubicBezTo>
                  <a:cubicBezTo>
                    <a:pt x="2617" y="409"/>
                    <a:pt x="2628" y="408"/>
                    <a:pt x="2640" y="405"/>
                  </a:cubicBezTo>
                  <a:cubicBezTo>
                    <a:pt x="2815" y="370"/>
                    <a:pt x="3007" y="335"/>
                    <a:pt x="3199" y="318"/>
                  </a:cubicBezTo>
                  <a:cubicBezTo>
                    <a:pt x="3287" y="300"/>
                    <a:pt x="3339" y="230"/>
                    <a:pt x="3339" y="143"/>
                  </a:cubicBezTo>
                  <a:cubicBezTo>
                    <a:pt x="3322" y="73"/>
                    <a:pt x="3252" y="21"/>
                    <a:pt x="3182" y="21"/>
                  </a:cubicBezTo>
                  <a:close/>
                  <a:moveTo>
                    <a:pt x="5518" y="322"/>
                  </a:moveTo>
                  <a:cubicBezTo>
                    <a:pt x="5465" y="322"/>
                    <a:pt x="5415" y="354"/>
                    <a:pt x="5402" y="405"/>
                  </a:cubicBezTo>
                  <a:cubicBezTo>
                    <a:pt x="5367" y="493"/>
                    <a:pt x="5402" y="563"/>
                    <a:pt x="5472" y="598"/>
                  </a:cubicBezTo>
                  <a:cubicBezTo>
                    <a:pt x="5664" y="668"/>
                    <a:pt x="5839" y="755"/>
                    <a:pt x="6014" y="842"/>
                  </a:cubicBezTo>
                  <a:cubicBezTo>
                    <a:pt x="6033" y="852"/>
                    <a:pt x="6053" y="856"/>
                    <a:pt x="6072" y="856"/>
                  </a:cubicBezTo>
                  <a:cubicBezTo>
                    <a:pt x="6127" y="856"/>
                    <a:pt x="6181" y="824"/>
                    <a:pt x="6206" y="772"/>
                  </a:cubicBezTo>
                  <a:cubicBezTo>
                    <a:pt x="6241" y="702"/>
                    <a:pt x="6206" y="615"/>
                    <a:pt x="6136" y="580"/>
                  </a:cubicBezTo>
                  <a:cubicBezTo>
                    <a:pt x="5961" y="493"/>
                    <a:pt x="5769" y="405"/>
                    <a:pt x="5577" y="335"/>
                  </a:cubicBezTo>
                  <a:cubicBezTo>
                    <a:pt x="5558" y="326"/>
                    <a:pt x="5538" y="322"/>
                    <a:pt x="5518" y="322"/>
                  </a:cubicBezTo>
                  <a:close/>
                  <a:moveTo>
                    <a:pt x="1755" y="409"/>
                  </a:moveTo>
                  <a:cubicBezTo>
                    <a:pt x="1735" y="409"/>
                    <a:pt x="1715" y="413"/>
                    <a:pt x="1696" y="423"/>
                  </a:cubicBezTo>
                  <a:cubicBezTo>
                    <a:pt x="1504" y="510"/>
                    <a:pt x="1329" y="598"/>
                    <a:pt x="1154" y="720"/>
                  </a:cubicBezTo>
                  <a:cubicBezTo>
                    <a:pt x="1084" y="755"/>
                    <a:pt x="1067" y="842"/>
                    <a:pt x="1119" y="912"/>
                  </a:cubicBezTo>
                  <a:cubicBezTo>
                    <a:pt x="1142" y="959"/>
                    <a:pt x="1189" y="982"/>
                    <a:pt x="1238" y="982"/>
                  </a:cubicBezTo>
                  <a:cubicBezTo>
                    <a:pt x="1263" y="982"/>
                    <a:pt x="1288" y="976"/>
                    <a:pt x="1311" y="965"/>
                  </a:cubicBezTo>
                  <a:cubicBezTo>
                    <a:pt x="1469" y="860"/>
                    <a:pt x="1643" y="772"/>
                    <a:pt x="1818" y="685"/>
                  </a:cubicBezTo>
                  <a:cubicBezTo>
                    <a:pt x="1888" y="650"/>
                    <a:pt x="1923" y="563"/>
                    <a:pt x="1888" y="493"/>
                  </a:cubicBezTo>
                  <a:cubicBezTo>
                    <a:pt x="1863" y="442"/>
                    <a:pt x="1809" y="409"/>
                    <a:pt x="1755" y="409"/>
                  </a:cubicBezTo>
                  <a:close/>
                  <a:moveTo>
                    <a:pt x="6809" y="1067"/>
                  </a:moveTo>
                  <a:cubicBezTo>
                    <a:pt x="6767" y="1067"/>
                    <a:pt x="6724" y="1085"/>
                    <a:pt x="6696" y="1122"/>
                  </a:cubicBezTo>
                  <a:cubicBezTo>
                    <a:pt x="6643" y="1174"/>
                    <a:pt x="6661" y="1262"/>
                    <a:pt x="6713" y="1314"/>
                  </a:cubicBezTo>
                  <a:cubicBezTo>
                    <a:pt x="6783" y="1384"/>
                    <a:pt x="6853" y="1437"/>
                    <a:pt x="6923" y="1507"/>
                  </a:cubicBezTo>
                  <a:cubicBezTo>
                    <a:pt x="6949" y="1533"/>
                    <a:pt x="6984" y="1546"/>
                    <a:pt x="7021" y="1546"/>
                  </a:cubicBezTo>
                  <a:cubicBezTo>
                    <a:pt x="7058" y="1546"/>
                    <a:pt x="7098" y="1533"/>
                    <a:pt x="7133" y="1507"/>
                  </a:cubicBezTo>
                  <a:cubicBezTo>
                    <a:pt x="7185" y="1454"/>
                    <a:pt x="7185" y="1367"/>
                    <a:pt x="7133" y="1297"/>
                  </a:cubicBezTo>
                  <a:cubicBezTo>
                    <a:pt x="7063" y="1227"/>
                    <a:pt x="6975" y="1157"/>
                    <a:pt x="6905" y="1105"/>
                  </a:cubicBezTo>
                  <a:cubicBezTo>
                    <a:pt x="6881" y="1080"/>
                    <a:pt x="6845" y="1067"/>
                    <a:pt x="6809" y="1067"/>
                  </a:cubicBezTo>
                  <a:close/>
                  <a:moveTo>
                    <a:pt x="542" y="1258"/>
                  </a:moveTo>
                  <a:cubicBezTo>
                    <a:pt x="503" y="1258"/>
                    <a:pt x="463" y="1271"/>
                    <a:pt x="437" y="1297"/>
                  </a:cubicBezTo>
                  <a:cubicBezTo>
                    <a:pt x="297" y="1454"/>
                    <a:pt x="175" y="1612"/>
                    <a:pt x="53" y="1786"/>
                  </a:cubicBezTo>
                  <a:cubicBezTo>
                    <a:pt x="0" y="1839"/>
                    <a:pt x="18" y="1944"/>
                    <a:pt x="88" y="1979"/>
                  </a:cubicBezTo>
                  <a:cubicBezTo>
                    <a:pt x="115" y="1999"/>
                    <a:pt x="146" y="2009"/>
                    <a:pt x="174" y="2009"/>
                  </a:cubicBezTo>
                  <a:cubicBezTo>
                    <a:pt x="218" y="2009"/>
                    <a:pt x="259" y="1986"/>
                    <a:pt x="280" y="1944"/>
                  </a:cubicBezTo>
                  <a:cubicBezTo>
                    <a:pt x="402" y="1786"/>
                    <a:pt x="525" y="1646"/>
                    <a:pt x="647" y="1507"/>
                  </a:cubicBezTo>
                  <a:cubicBezTo>
                    <a:pt x="699" y="1437"/>
                    <a:pt x="699" y="1349"/>
                    <a:pt x="647" y="1297"/>
                  </a:cubicBezTo>
                  <a:cubicBezTo>
                    <a:pt x="621" y="1271"/>
                    <a:pt x="581" y="1258"/>
                    <a:pt x="542" y="125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9"/>
            <p:cNvSpPr/>
            <p:nvPr/>
          </p:nvSpPr>
          <p:spPr>
            <a:xfrm>
              <a:off x="4637775" y="2064950"/>
              <a:ext cx="178325" cy="178775"/>
            </a:xfrm>
            <a:custGeom>
              <a:avLst/>
              <a:gdLst/>
              <a:ahLst/>
              <a:cxnLst/>
              <a:rect l="l" t="t" r="r" b="b"/>
              <a:pathLst>
                <a:path w="7133" h="7151" extrusionOk="0">
                  <a:moveTo>
                    <a:pt x="3566" y="298"/>
                  </a:moveTo>
                  <a:cubicBezTo>
                    <a:pt x="4475" y="298"/>
                    <a:pt x="5297" y="665"/>
                    <a:pt x="5891" y="1260"/>
                  </a:cubicBezTo>
                  <a:cubicBezTo>
                    <a:pt x="6486" y="1854"/>
                    <a:pt x="6853" y="2676"/>
                    <a:pt x="6853" y="3585"/>
                  </a:cubicBezTo>
                  <a:cubicBezTo>
                    <a:pt x="6853" y="4494"/>
                    <a:pt x="6486" y="5298"/>
                    <a:pt x="5891" y="5892"/>
                  </a:cubicBezTo>
                  <a:cubicBezTo>
                    <a:pt x="5297" y="6487"/>
                    <a:pt x="4475" y="6854"/>
                    <a:pt x="3566" y="6854"/>
                  </a:cubicBezTo>
                  <a:cubicBezTo>
                    <a:pt x="2657" y="6854"/>
                    <a:pt x="1836" y="6487"/>
                    <a:pt x="1241" y="5892"/>
                  </a:cubicBezTo>
                  <a:cubicBezTo>
                    <a:pt x="647" y="5298"/>
                    <a:pt x="280" y="4494"/>
                    <a:pt x="280" y="3585"/>
                  </a:cubicBezTo>
                  <a:cubicBezTo>
                    <a:pt x="280" y="2676"/>
                    <a:pt x="647" y="1854"/>
                    <a:pt x="1241" y="1260"/>
                  </a:cubicBezTo>
                  <a:cubicBezTo>
                    <a:pt x="1836" y="665"/>
                    <a:pt x="2657" y="298"/>
                    <a:pt x="3566" y="298"/>
                  </a:cubicBezTo>
                  <a:close/>
                  <a:moveTo>
                    <a:pt x="3566" y="1"/>
                  </a:moveTo>
                  <a:cubicBezTo>
                    <a:pt x="1591" y="1"/>
                    <a:pt x="0" y="1609"/>
                    <a:pt x="0" y="3585"/>
                  </a:cubicBezTo>
                  <a:cubicBezTo>
                    <a:pt x="0" y="5560"/>
                    <a:pt x="1591" y="7151"/>
                    <a:pt x="3566" y="7151"/>
                  </a:cubicBezTo>
                  <a:cubicBezTo>
                    <a:pt x="5542" y="7151"/>
                    <a:pt x="7133" y="5560"/>
                    <a:pt x="7133" y="3585"/>
                  </a:cubicBezTo>
                  <a:cubicBezTo>
                    <a:pt x="7133" y="1609"/>
                    <a:pt x="5542" y="1"/>
                    <a:pt x="35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9"/>
            <p:cNvSpPr/>
            <p:nvPr/>
          </p:nvSpPr>
          <p:spPr>
            <a:xfrm>
              <a:off x="4636900" y="2149250"/>
              <a:ext cx="179650" cy="49475"/>
            </a:xfrm>
            <a:custGeom>
              <a:avLst/>
              <a:gdLst/>
              <a:ahLst/>
              <a:cxnLst/>
              <a:rect l="l" t="t" r="r" b="b"/>
              <a:pathLst>
                <a:path w="7186" h="1979" extrusionOk="0">
                  <a:moveTo>
                    <a:pt x="7012" y="0"/>
                  </a:moveTo>
                  <a:cubicBezTo>
                    <a:pt x="6972" y="0"/>
                    <a:pt x="6933" y="18"/>
                    <a:pt x="6905" y="55"/>
                  </a:cubicBezTo>
                  <a:cubicBezTo>
                    <a:pt x="6154" y="1034"/>
                    <a:pt x="4912" y="1559"/>
                    <a:pt x="3671" y="1664"/>
                  </a:cubicBezTo>
                  <a:cubicBezTo>
                    <a:pt x="3566" y="1681"/>
                    <a:pt x="3444" y="1681"/>
                    <a:pt x="3322" y="1681"/>
                  </a:cubicBezTo>
                  <a:cubicBezTo>
                    <a:pt x="2203" y="1681"/>
                    <a:pt x="1084" y="1244"/>
                    <a:pt x="262" y="492"/>
                  </a:cubicBezTo>
                  <a:cubicBezTo>
                    <a:pt x="238" y="468"/>
                    <a:pt x="206" y="455"/>
                    <a:pt x="174" y="455"/>
                  </a:cubicBezTo>
                  <a:cubicBezTo>
                    <a:pt x="136" y="455"/>
                    <a:pt x="98" y="472"/>
                    <a:pt x="70" y="510"/>
                  </a:cubicBezTo>
                  <a:cubicBezTo>
                    <a:pt x="0" y="562"/>
                    <a:pt x="18" y="650"/>
                    <a:pt x="70" y="702"/>
                  </a:cubicBezTo>
                  <a:cubicBezTo>
                    <a:pt x="944" y="1524"/>
                    <a:pt x="2133" y="1978"/>
                    <a:pt x="3322" y="1978"/>
                  </a:cubicBezTo>
                  <a:cubicBezTo>
                    <a:pt x="3444" y="1978"/>
                    <a:pt x="3584" y="1961"/>
                    <a:pt x="3706" y="1961"/>
                  </a:cubicBezTo>
                  <a:cubicBezTo>
                    <a:pt x="5000" y="1838"/>
                    <a:pt x="6328" y="1279"/>
                    <a:pt x="7133" y="230"/>
                  </a:cubicBezTo>
                  <a:cubicBezTo>
                    <a:pt x="7185" y="178"/>
                    <a:pt x="7185" y="73"/>
                    <a:pt x="7115" y="38"/>
                  </a:cubicBezTo>
                  <a:cubicBezTo>
                    <a:pt x="7083" y="14"/>
                    <a:pt x="7046" y="0"/>
                    <a:pt x="701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7" name="Google Shape;237;p9"/>
          <p:cNvGrpSpPr/>
          <p:nvPr/>
        </p:nvGrpSpPr>
        <p:grpSpPr>
          <a:xfrm rot="-8932695">
            <a:off x="6735923" y="4645327"/>
            <a:ext cx="448214" cy="606624"/>
            <a:chOff x="5408700" y="2855000"/>
            <a:chExt cx="121525" cy="164475"/>
          </a:xfrm>
        </p:grpSpPr>
        <p:sp>
          <p:nvSpPr>
            <p:cNvPr id="238" name="Google Shape;238;p9"/>
            <p:cNvSpPr/>
            <p:nvPr/>
          </p:nvSpPr>
          <p:spPr>
            <a:xfrm>
              <a:off x="5408700" y="2970925"/>
              <a:ext cx="115400" cy="18975"/>
            </a:xfrm>
            <a:custGeom>
              <a:avLst/>
              <a:gdLst/>
              <a:ahLst/>
              <a:cxnLst/>
              <a:rect l="l" t="t" r="r" b="b"/>
              <a:pathLst>
                <a:path w="4616" h="759" extrusionOk="0">
                  <a:moveTo>
                    <a:pt x="2063" y="1"/>
                  </a:moveTo>
                  <a:cubicBezTo>
                    <a:pt x="1941" y="1"/>
                    <a:pt x="1836" y="18"/>
                    <a:pt x="1731" y="18"/>
                  </a:cubicBezTo>
                  <a:cubicBezTo>
                    <a:pt x="1644" y="36"/>
                    <a:pt x="1591" y="106"/>
                    <a:pt x="1591" y="176"/>
                  </a:cubicBezTo>
                  <a:cubicBezTo>
                    <a:pt x="1609" y="263"/>
                    <a:pt x="1678" y="315"/>
                    <a:pt x="1748" y="315"/>
                  </a:cubicBezTo>
                  <a:cubicBezTo>
                    <a:pt x="1853" y="298"/>
                    <a:pt x="1958" y="298"/>
                    <a:pt x="2063" y="298"/>
                  </a:cubicBezTo>
                  <a:cubicBezTo>
                    <a:pt x="2150" y="298"/>
                    <a:pt x="2203" y="228"/>
                    <a:pt x="2203" y="141"/>
                  </a:cubicBezTo>
                  <a:cubicBezTo>
                    <a:pt x="2203" y="71"/>
                    <a:pt x="2133" y="1"/>
                    <a:pt x="2063" y="1"/>
                  </a:cubicBezTo>
                  <a:close/>
                  <a:moveTo>
                    <a:pt x="2553" y="1"/>
                  </a:moveTo>
                  <a:cubicBezTo>
                    <a:pt x="2483" y="1"/>
                    <a:pt x="2413" y="71"/>
                    <a:pt x="2413" y="141"/>
                  </a:cubicBezTo>
                  <a:cubicBezTo>
                    <a:pt x="2395" y="228"/>
                    <a:pt x="2465" y="298"/>
                    <a:pt x="2535" y="298"/>
                  </a:cubicBezTo>
                  <a:cubicBezTo>
                    <a:pt x="2640" y="298"/>
                    <a:pt x="2762" y="315"/>
                    <a:pt x="2867" y="333"/>
                  </a:cubicBezTo>
                  <a:cubicBezTo>
                    <a:pt x="2937" y="333"/>
                    <a:pt x="3007" y="280"/>
                    <a:pt x="3025" y="193"/>
                  </a:cubicBezTo>
                  <a:cubicBezTo>
                    <a:pt x="3025" y="123"/>
                    <a:pt x="2972" y="53"/>
                    <a:pt x="2885" y="36"/>
                  </a:cubicBezTo>
                  <a:cubicBezTo>
                    <a:pt x="2780" y="18"/>
                    <a:pt x="2675" y="18"/>
                    <a:pt x="2553" y="1"/>
                  </a:cubicBezTo>
                  <a:close/>
                  <a:moveTo>
                    <a:pt x="1224" y="88"/>
                  </a:moveTo>
                  <a:cubicBezTo>
                    <a:pt x="1119" y="123"/>
                    <a:pt x="1014" y="141"/>
                    <a:pt x="892" y="176"/>
                  </a:cubicBezTo>
                  <a:cubicBezTo>
                    <a:pt x="822" y="193"/>
                    <a:pt x="769" y="263"/>
                    <a:pt x="787" y="350"/>
                  </a:cubicBezTo>
                  <a:cubicBezTo>
                    <a:pt x="817" y="411"/>
                    <a:pt x="874" y="459"/>
                    <a:pt x="946" y="459"/>
                  </a:cubicBezTo>
                  <a:cubicBezTo>
                    <a:pt x="957" y="459"/>
                    <a:pt x="968" y="458"/>
                    <a:pt x="979" y="455"/>
                  </a:cubicBezTo>
                  <a:cubicBezTo>
                    <a:pt x="1067" y="420"/>
                    <a:pt x="1172" y="403"/>
                    <a:pt x="1276" y="385"/>
                  </a:cubicBezTo>
                  <a:cubicBezTo>
                    <a:pt x="1364" y="368"/>
                    <a:pt x="1416" y="298"/>
                    <a:pt x="1399" y="210"/>
                  </a:cubicBezTo>
                  <a:cubicBezTo>
                    <a:pt x="1381" y="141"/>
                    <a:pt x="1311" y="88"/>
                    <a:pt x="1224" y="88"/>
                  </a:cubicBezTo>
                  <a:close/>
                  <a:moveTo>
                    <a:pt x="3358" y="120"/>
                  </a:moveTo>
                  <a:cubicBezTo>
                    <a:pt x="3287" y="120"/>
                    <a:pt x="3232" y="167"/>
                    <a:pt x="3217" y="228"/>
                  </a:cubicBezTo>
                  <a:cubicBezTo>
                    <a:pt x="3199" y="315"/>
                    <a:pt x="3252" y="385"/>
                    <a:pt x="3322" y="403"/>
                  </a:cubicBezTo>
                  <a:cubicBezTo>
                    <a:pt x="3427" y="420"/>
                    <a:pt x="3532" y="455"/>
                    <a:pt x="3636" y="473"/>
                  </a:cubicBezTo>
                  <a:cubicBezTo>
                    <a:pt x="3651" y="480"/>
                    <a:pt x="3667" y="484"/>
                    <a:pt x="3683" y="484"/>
                  </a:cubicBezTo>
                  <a:cubicBezTo>
                    <a:pt x="3740" y="484"/>
                    <a:pt x="3797" y="437"/>
                    <a:pt x="3811" y="368"/>
                  </a:cubicBezTo>
                  <a:cubicBezTo>
                    <a:pt x="3829" y="298"/>
                    <a:pt x="3794" y="210"/>
                    <a:pt x="3706" y="193"/>
                  </a:cubicBezTo>
                  <a:cubicBezTo>
                    <a:pt x="3601" y="176"/>
                    <a:pt x="3497" y="141"/>
                    <a:pt x="3392" y="123"/>
                  </a:cubicBezTo>
                  <a:cubicBezTo>
                    <a:pt x="3380" y="121"/>
                    <a:pt x="3369" y="120"/>
                    <a:pt x="3358" y="120"/>
                  </a:cubicBezTo>
                  <a:close/>
                  <a:moveTo>
                    <a:pt x="457" y="311"/>
                  </a:moveTo>
                  <a:cubicBezTo>
                    <a:pt x="444" y="311"/>
                    <a:pt x="432" y="312"/>
                    <a:pt x="420" y="315"/>
                  </a:cubicBezTo>
                  <a:cubicBezTo>
                    <a:pt x="315" y="368"/>
                    <a:pt x="210" y="403"/>
                    <a:pt x="105" y="455"/>
                  </a:cubicBezTo>
                  <a:cubicBezTo>
                    <a:pt x="35" y="490"/>
                    <a:pt x="0" y="578"/>
                    <a:pt x="35" y="648"/>
                  </a:cubicBezTo>
                  <a:cubicBezTo>
                    <a:pt x="61" y="699"/>
                    <a:pt x="115" y="731"/>
                    <a:pt x="169" y="731"/>
                  </a:cubicBezTo>
                  <a:cubicBezTo>
                    <a:pt x="189" y="731"/>
                    <a:pt x="209" y="727"/>
                    <a:pt x="228" y="717"/>
                  </a:cubicBezTo>
                  <a:cubicBezTo>
                    <a:pt x="332" y="665"/>
                    <a:pt x="420" y="630"/>
                    <a:pt x="525" y="595"/>
                  </a:cubicBezTo>
                  <a:cubicBezTo>
                    <a:pt x="595" y="560"/>
                    <a:pt x="630" y="490"/>
                    <a:pt x="612" y="403"/>
                  </a:cubicBezTo>
                  <a:cubicBezTo>
                    <a:pt x="583" y="345"/>
                    <a:pt x="518" y="311"/>
                    <a:pt x="457" y="311"/>
                  </a:cubicBezTo>
                  <a:close/>
                  <a:moveTo>
                    <a:pt x="4141" y="339"/>
                  </a:moveTo>
                  <a:cubicBezTo>
                    <a:pt x="4079" y="339"/>
                    <a:pt x="4031" y="383"/>
                    <a:pt x="4004" y="438"/>
                  </a:cubicBezTo>
                  <a:cubicBezTo>
                    <a:pt x="3969" y="508"/>
                    <a:pt x="4021" y="595"/>
                    <a:pt x="4091" y="630"/>
                  </a:cubicBezTo>
                  <a:cubicBezTo>
                    <a:pt x="4196" y="665"/>
                    <a:pt x="4283" y="700"/>
                    <a:pt x="4388" y="752"/>
                  </a:cubicBezTo>
                  <a:cubicBezTo>
                    <a:pt x="4404" y="756"/>
                    <a:pt x="4420" y="758"/>
                    <a:pt x="4437" y="758"/>
                  </a:cubicBezTo>
                  <a:cubicBezTo>
                    <a:pt x="4495" y="758"/>
                    <a:pt x="4553" y="733"/>
                    <a:pt x="4580" y="665"/>
                  </a:cubicBezTo>
                  <a:cubicBezTo>
                    <a:pt x="4615" y="595"/>
                    <a:pt x="4580" y="508"/>
                    <a:pt x="4510" y="473"/>
                  </a:cubicBezTo>
                  <a:cubicBezTo>
                    <a:pt x="4406" y="438"/>
                    <a:pt x="4301" y="385"/>
                    <a:pt x="4196" y="350"/>
                  </a:cubicBezTo>
                  <a:cubicBezTo>
                    <a:pt x="4177" y="343"/>
                    <a:pt x="4158" y="339"/>
                    <a:pt x="4141" y="33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9"/>
            <p:cNvSpPr/>
            <p:nvPr/>
          </p:nvSpPr>
          <p:spPr>
            <a:xfrm>
              <a:off x="5409125" y="2855000"/>
              <a:ext cx="121100" cy="164475"/>
            </a:xfrm>
            <a:custGeom>
              <a:avLst/>
              <a:gdLst/>
              <a:ahLst/>
              <a:cxnLst/>
              <a:rect l="l" t="t" r="r" b="b"/>
              <a:pathLst>
                <a:path w="4844" h="6579" extrusionOk="0">
                  <a:moveTo>
                    <a:pt x="1949" y="526"/>
                  </a:moveTo>
                  <a:lnTo>
                    <a:pt x="4519" y="5358"/>
                  </a:lnTo>
                  <a:lnTo>
                    <a:pt x="4519" y="5358"/>
                  </a:lnTo>
                  <a:cubicBezTo>
                    <a:pt x="4010" y="5942"/>
                    <a:pt x="3238" y="6281"/>
                    <a:pt x="2466" y="6281"/>
                  </a:cubicBezTo>
                  <a:lnTo>
                    <a:pt x="2378" y="6281"/>
                  </a:lnTo>
                  <a:cubicBezTo>
                    <a:pt x="1580" y="6264"/>
                    <a:pt x="797" y="5834"/>
                    <a:pt x="305" y="5200"/>
                  </a:cubicBezTo>
                  <a:lnTo>
                    <a:pt x="305" y="5200"/>
                  </a:lnTo>
                  <a:cubicBezTo>
                    <a:pt x="883" y="3591"/>
                    <a:pt x="1418" y="2056"/>
                    <a:pt x="1949" y="526"/>
                  </a:cubicBezTo>
                  <a:close/>
                  <a:moveTo>
                    <a:pt x="1934" y="1"/>
                  </a:moveTo>
                  <a:cubicBezTo>
                    <a:pt x="1925" y="1"/>
                    <a:pt x="1916" y="2"/>
                    <a:pt x="1906" y="5"/>
                  </a:cubicBezTo>
                  <a:cubicBezTo>
                    <a:pt x="1854" y="5"/>
                    <a:pt x="1801" y="40"/>
                    <a:pt x="1784" y="93"/>
                  </a:cubicBezTo>
                  <a:cubicBezTo>
                    <a:pt x="1207" y="1753"/>
                    <a:pt x="630" y="3414"/>
                    <a:pt x="18" y="5180"/>
                  </a:cubicBezTo>
                  <a:cubicBezTo>
                    <a:pt x="1" y="5215"/>
                    <a:pt x="1" y="5267"/>
                    <a:pt x="36" y="5302"/>
                  </a:cubicBezTo>
                  <a:cubicBezTo>
                    <a:pt x="560" y="6054"/>
                    <a:pt x="1452" y="6543"/>
                    <a:pt x="2378" y="6578"/>
                  </a:cubicBezTo>
                  <a:lnTo>
                    <a:pt x="2466" y="6578"/>
                  </a:lnTo>
                  <a:cubicBezTo>
                    <a:pt x="3357" y="6578"/>
                    <a:pt x="4249" y="6159"/>
                    <a:pt x="4808" y="5459"/>
                  </a:cubicBezTo>
                  <a:cubicBezTo>
                    <a:pt x="4843" y="5424"/>
                    <a:pt x="4843" y="5354"/>
                    <a:pt x="4808" y="5302"/>
                  </a:cubicBezTo>
                  <a:lnTo>
                    <a:pt x="2046" y="75"/>
                  </a:lnTo>
                  <a:cubicBezTo>
                    <a:pt x="2017" y="32"/>
                    <a:pt x="1977" y="1"/>
                    <a:pt x="193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0" name="Google Shape;240;p9"/>
          <p:cNvSpPr/>
          <p:nvPr/>
        </p:nvSpPr>
        <p:spPr>
          <a:xfrm>
            <a:off x="3989075" y="-220975"/>
            <a:ext cx="5454775" cy="4923225"/>
          </a:xfrm>
          <a:custGeom>
            <a:avLst/>
            <a:gdLst/>
            <a:ahLst/>
            <a:cxnLst/>
            <a:rect l="l" t="t" r="r" b="b"/>
            <a:pathLst>
              <a:path w="218191" h="196929" extrusionOk="0">
                <a:moveTo>
                  <a:pt x="0" y="0"/>
                </a:moveTo>
                <a:cubicBezTo>
                  <a:pt x="4902" y="9805"/>
                  <a:pt x="21468" y="4723"/>
                  <a:pt x="32385" y="5715"/>
                </a:cubicBezTo>
                <a:cubicBezTo>
                  <a:pt x="47766" y="7113"/>
                  <a:pt x="66487" y="18046"/>
                  <a:pt x="69723" y="33147"/>
                </a:cubicBezTo>
                <a:cubicBezTo>
                  <a:pt x="70788" y="38117"/>
                  <a:pt x="70523" y="45186"/>
                  <a:pt x="66294" y="48006"/>
                </a:cubicBezTo>
                <a:cubicBezTo>
                  <a:pt x="61256" y="51365"/>
                  <a:pt x="54009" y="53303"/>
                  <a:pt x="48387" y="51054"/>
                </a:cubicBezTo>
                <a:cubicBezTo>
                  <a:pt x="42286" y="48614"/>
                  <a:pt x="37238" y="42513"/>
                  <a:pt x="35433" y="36195"/>
                </a:cubicBezTo>
                <a:cubicBezTo>
                  <a:pt x="33798" y="30471"/>
                  <a:pt x="39596" y="22902"/>
                  <a:pt x="45339" y="21336"/>
                </a:cubicBezTo>
                <a:cubicBezTo>
                  <a:pt x="53441" y="19126"/>
                  <a:pt x="62585" y="24633"/>
                  <a:pt x="68961" y="30099"/>
                </a:cubicBezTo>
                <a:cubicBezTo>
                  <a:pt x="76085" y="36205"/>
                  <a:pt x="84758" y="42674"/>
                  <a:pt x="86868" y="51816"/>
                </a:cubicBezTo>
                <a:cubicBezTo>
                  <a:pt x="88067" y="57013"/>
                  <a:pt x="88333" y="62689"/>
                  <a:pt x="86868" y="67818"/>
                </a:cubicBezTo>
                <a:cubicBezTo>
                  <a:pt x="85533" y="72492"/>
                  <a:pt x="80841" y="75568"/>
                  <a:pt x="78867" y="80010"/>
                </a:cubicBezTo>
                <a:cubicBezTo>
                  <a:pt x="76677" y="84936"/>
                  <a:pt x="78572" y="92641"/>
                  <a:pt x="83058" y="95631"/>
                </a:cubicBezTo>
                <a:cubicBezTo>
                  <a:pt x="88042" y="98954"/>
                  <a:pt x="94974" y="97155"/>
                  <a:pt x="100965" y="97155"/>
                </a:cubicBezTo>
                <a:cubicBezTo>
                  <a:pt x="115246" y="97155"/>
                  <a:pt x="129301" y="93331"/>
                  <a:pt x="143256" y="90297"/>
                </a:cubicBezTo>
                <a:cubicBezTo>
                  <a:pt x="151154" y="88580"/>
                  <a:pt x="162410" y="87260"/>
                  <a:pt x="167259" y="93726"/>
                </a:cubicBezTo>
                <a:cubicBezTo>
                  <a:pt x="172996" y="101375"/>
                  <a:pt x="174289" y="111693"/>
                  <a:pt x="175641" y="121158"/>
                </a:cubicBezTo>
                <a:cubicBezTo>
                  <a:pt x="177407" y="133520"/>
                  <a:pt x="179018" y="147788"/>
                  <a:pt x="172593" y="158496"/>
                </a:cubicBezTo>
                <a:cubicBezTo>
                  <a:pt x="168894" y="164661"/>
                  <a:pt x="161675" y="168237"/>
                  <a:pt x="155067" y="171069"/>
                </a:cubicBezTo>
                <a:cubicBezTo>
                  <a:pt x="150508" y="173023"/>
                  <a:pt x="144716" y="177249"/>
                  <a:pt x="140589" y="174498"/>
                </a:cubicBezTo>
                <a:cubicBezTo>
                  <a:pt x="134078" y="170158"/>
                  <a:pt x="130915" y="158149"/>
                  <a:pt x="135255" y="151638"/>
                </a:cubicBezTo>
                <a:cubicBezTo>
                  <a:pt x="141100" y="142870"/>
                  <a:pt x="159115" y="150620"/>
                  <a:pt x="166116" y="158496"/>
                </a:cubicBezTo>
                <a:cubicBezTo>
                  <a:pt x="174354" y="167764"/>
                  <a:pt x="175992" y="182860"/>
                  <a:pt x="186309" y="189738"/>
                </a:cubicBezTo>
                <a:cubicBezTo>
                  <a:pt x="193538" y="194557"/>
                  <a:pt x="202854" y="197825"/>
                  <a:pt x="211455" y="196596"/>
                </a:cubicBezTo>
                <a:cubicBezTo>
                  <a:pt x="214212" y="196202"/>
                  <a:pt x="220042" y="192127"/>
                  <a:pt x="217551" y="190881"/>
                </a:cubicBezTo>
              </a:path>
            </a:pathLst>
          </a:custGeom>
          <a:noFill/>
          <a:ln w="28575" cap="flat" cmpd="sng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2"/>
        </a:solidFill>
        <a:effectLst/>
      </p:bgPr>
    </p:bg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11"/>
          <p:cNvSpPr/>
          <p:nvPr/>
        </p:nvSpPr>
        <p:spPr>
          <a:xfrm>
            <a:off x="980875" y="-276224"/>
            <a:ext cx="32" cy="5694083"/>
          </a:xfrm>
          <a:custGeom>
            <a:avLst/>
            <a:gdLst/>
            <a:ahLst/>
            <a:cxnLst/>
            <a:rect l="l" t="t" r="r" b="b"/>
            <a:pathLst>
              <a:path w="1" h="283464" fill="none" extrusionOk="0">
                <a:moveTo>
                  <a:pt x="0" y="283463"/>
                </a:moveTo>
                <a:lnTo>
                  <a:pt x="0" y="0"/>
                </a:lnTo>
              </a:path>
            </a:pathLst>
          </a:custGeom>
          <a:noFill/>
          <a:ln w="28575" cap="rnd" cmpd="sng">
            <a:solidFill>
              <a:schemeClr val="accent4"/>
            </a:solidFill>
            <a:prstDash val="lgDash"/>
            <a:miter lim="31753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11"/>
          <p:cNvSpPr/>
          <p:nvPr/>
        </p:nvSpPr>
        <p:spPr>
          <a:xfrm>
            <a:off x="2152904" y="-276224"/>
            <a:ext cx="32" cy="5694083"/>
          </a:xfrm>
          <a:custGeom>
            <a:avLst/>
            <a:gdLst/>
            <a:ahLst/>
            <a:cxnLst/>
            <a:rect l="l" t="t" r="r" b="b"/>
            <a:pathLst>
              <a:path w="1" h="283464" fill="none" extrusionOk="0">
                <a:moveTo>
                  <a:pt x="1" y="283463"/>
                </a:moveTo>
                <a:lnTo>
                  <a:pt x="1" y="0"/>
                </a:lnTo>
              </a:path>
            </a:pathLst>
          </a:custGeom>
          <a:noFill/>
          <a:ln w="28575" cap="rnd" cmpd="sng">
            <a:solidFill>
              <a:schemeClr val="accent4"/>
            </a:solidFill>
            <a:prstDash val="lgDash"/>
            <a:miter lim="31753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1"/>
          <p:cNvSpPr/>
          <p:nvPr/>
        </p:nvSpPr>
        <p:spPr>
          <a:xfrm>
            <a:off x="3324966" y="-276224"/>
            <a:ext cx="32" cy="5694083"/>
          </a:xfrm>
          <a:custGeom>
            <a:avLst/>
            <a:gdLst/>
            <a:ahLst/>
            <a:cxnLst/>
            <a:rect l="l" t="t" r="r" b="b"/>
            <a:pathLst>
              <a:path w="1" h="283464" fill="none" extrusionOk="0">
                <a:moveTo>
                  <a:pt x="0" y="283463"/>
                </a:moveTo>
                <a:lnTo>
                  <a:pt x="0" y="0"/>
                </a:lnTo>
              </a:path>
            </a:pathLst>
          </a:custGeom>
          <a:noFill/>
          <a:ln w="28575" cap="rnd" cmpd="sng">
            <a:solidFill>
              <a:schemeClr val="accent4"/>
            </a:solidFill>
            <a:prstDash val="lgDash"/>
            <a:miter lim="31753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11"/>
          <p:cNvSpPr/>
          <p:nvPr/>
        </p:nvSpPr>
        <p:spPr>
          <a:xfrm>
            <a:off x="4498025" y="-276224"/>
            <a:ext cx="32" cy="5694083"/>
          </a:xfrm>
          <a:custGeom>
            <a:avLst/>
            <a:gdLst/>
            <a:ahLst/>
            <a:cxnLst/>
            <a:rect l="l" t="t" r="r" b="b"/>
            <a:pathLst>
              <a:path w="1" h="283464" fill="none" extrusionOk="0">
                <a:moveTo>
                  <a:pt x="0" y="283463"/>
                </a:moveTo>
                <a:lnTo>
                  <a:pt x="0" y="0"/>
                </a:lnTo>
              </a:path>
            </a:pathLst>
          </a:custGeom>
          <a:noFill/>
          <a:ln w="28575" cap="rnd" cmpd="sng">
            <a:solidFill>
              <a:schemeClr val="accent4"/>
            </a:solidFill>
            <a:prstDash val="lgDash"/>
            <a:miter lim="31753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11"/>
          <p:cNvSpPr/>
          <p:nvPr/>
        </p:nvSpPr>
        <p:spPr>
          <a:xfrm>
            <a:off x="5670054" y="-276224"/>
            <a:ext cx="32" cy="5694083"/>
          </a:xfrm>
          <a:custGeom>
            <a:avLst/>
            <a:gdLst/>
            <a:ahLst/>
            <a:cxnLst/>
            <a:rect l="l" t="t" r="r" b="b"/>
            <a:pathLst>
              <a:path w="1" h="283464" fill="none" extrusionOk="0">
                <a:moveTo>
                  <a:pt x="0" y="283463"/>
                </a:moveTo>
                <a:lnTo>
                  <a:pt x="0" y="0"/>
                </a:lnTo>
              </a:path>
            </a:pathLst>
          </a:custGeom>
          <a:noFill/>
          <a:ln w="28575" cap="rnd" cmpd="sng">
            <a:solidFill>
              <a:schemeClr val="accent4"/>
            </a:solidFill>
            <a:prstDash val="lgDash"/>
            <a:miter lim="31753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11"/>
          <p:cNvSpPr/>
          <p:nvPr/>
        </p:nvSpPr>
        <p:spPr>
          <a:xfrm>
            <a:off x="6843113" y="-276224"/>
            <a:ext cx="32" cy="5694083"/>
          </a:xfrm>
          <a:custGeom>
            <a:avLst/>
            <a:gdLst/>
            <a:ahLst/>
            <a:cxnLst/>
            <a:rect l="l" t="t" r="r" b="b"/>
            <a:pathLst>
              <a:path w="1" h="283464" fill="none" extrusionOk="0">
                <a:moveTo>
                  <a:pt x="0" y="283463"/>
                </a:moveTo>
                <a:lnTo>
                  <a:pt x="0" y="0"/>
                </a:lnTo>
              </a:path>
            </a:pathLst>
          </a:custGeom>
          <a:noFill/>
          <a:ln w="28575" cap="rnd" cmpd="sng">
            <a:solidFill>
              <a:schemeClr val="accent4"/>
            </a:solidFill>
            <a:prstDash val="lgDash"/>
            <a:miter lim="31753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11"/>
          <p:cNvSpPr/>
          <p:nvPr/>
        </p:nvSpPr>
        <p:spPr>
          <a:xfrm>
            <a:off x="8015143" y="-276224"/>
            <a:ext cx="32" cy="5694083"/>
          </a:xfrm>
          <a:custGeom>
            <a:avLst/>
            <a:gdLst/>
            <a:ahLst/>
            <a:cxnLst/>
            <a:rect l="l" t="t" r="r" b="b"/>
            <a:pathLst>
              <a:path w="1" h="283464" fill="none" extrusionOk="0">
                <a:moveTo>
                  <a:pt x="1" y="283463"/>
                </a:moveTo>
                <a:lnTo>
                  <a:pt x="1" y="0"/>
                </a:lnTo>
              </a:path>
            </a:pathLst>
          </a:custGeom>
          <a:noFill/>
          <a:ln w="28575" cap="rnd" cmpd="sng">
            <a:solidFill>
              <a:schemeClr val="accent4"/>
            </a:solidFill>
            <a:prstDash val="lgDash"/>
            <a:miter lim="31753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11"/>
          <p:cNvSpPr/>
          <p:nvPr/>
        </p:nvSpPr>
        <p:spPr>
          <a:xfrm>
            <a:off x="-209552" y="4429164"/>
            <a:ext cx="9396785" cy="32"/>
          </a:xfrm>
          <a:custGeom>
            <a:avLst/>
            <a:gdLst/>
            <a:ahLst/>
            <a:cxnLst/>
            <a:rect l="l" t="t" r="r" b="b"/>
            <a:pathLst>
              <a:path w="292007" h="1" fill="none" extrusionOk="0">
                <a:moveTo>
                  <a:pt x="292006" y="1"/>
                </a:moveTo>
                <a:lnTo>
                  <a:pt x="1" y="1"/>
                </a:lnTo>
              </a:path>
            </a:pathLst>
          </a:custGeom>
          <a:noFill/>
          <a:ln w="28575" cap="rnd" cmpd="sng">
            <a:solidFill>
              <a:schemeClr val="accent4"/>
            </a:solidFill>
            <a:prstDash val="lgDash"/>
            <a:miter lim="31753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11"/>
          <p:cNvSpPr/>
          <p:nvPr/>
        </p:nvSpPr>
        <p:spPr>
          <a:xfrm>
            <a:off x="-209552" y="3366031"/>
            <a:ext cx="9396785" cy="32"/>
          </a:xfrm>
          <a:custGeom>
            <a:avLst/>
            <a:gdLst/>
            <a:ahLst/>
            <a:cxnLst/>
            <a:rect l="l" t="t" r="r" b="b"/>
            <a:pathLst>
              <a:path w="292007" h="1" fill="none" extrusionOk="0">
                <a:moveTo>
                  <a:pt x="292006" y="1"/>
                </a:moveTo>
                <a:lnTo>
                  <a:pt x="1" y="1"/>
                </a:lnTo>
              </a:path>
            </a:pathLst>
          </a:custGeom>
          <a:noFill/>
          <a:ln w="28575" cap="rnd" cmpd="sng">
            <a:solidFill>
              <a:schemeClr val="accent4"/>
            </a:solidFill>
            <a:prstDash val="lgDash"/>
            <a:miter lim="31753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11"/>
          <p:cNvSpPr/>
          <p:nvPr/>
        </p:nvSpPr>
        <p:spPr>
          <a:xfrm>
            <a:off x="-209552" y="1769498"/>
            <a:ext cx="9396785" cy="32"/>
          </a:xfrm>
          <a:custGeom>
            <a:avLst/>
            <a:gdLst/>
            <a:ahLst/>
            <a:cxnLst/>
            <a:rect l="l" t="t" r="r" b="b"/>
            <a:pathLst>
              <a:path w="292007" h="1" fill="none" extrusionOk="0">
                <a:moveTo>
                  <a:pt x="292006" y="1"/>
                </a:moveTo>
                <a:lnTo>
                  <a:pt x="1" y="1"/>
                </a:lnTo>
              </a:path>
            </a:pathLst>
          </a:custGeom>
          <a:noFill/>
          <a:ln w="28575" cap="rnd" cmpd="sng">
            <a:solidFill>
              <a:schemeClr val="accent4"/>
            </a:solidFill>
            <a:prstDash val="lgDash"/>
            <a:miter lim="31753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11"/>
          <p:cNvSpPr/>
          <p:nvPr/>
        </p:nvSpPr>
        <p:spPr>
          <a:xfrm>
            <a:off x="-209552" y="631195"/>
            <a:ext cx="9396785" cy="32"/>
          </a:xfrm>
          <a:custGeom>
            <a:avLst/>
            <a:gdLst/>
            <a:ahLst/>
            <a:cxnLst/>
            <a:rect l="l" t="t" r="r" b="b"/>
            <a:pathLst>
              <a:path w="292007" h="1" fill="none" extrusionOk="0">
                <a:moveTo>
                  <a:pt x="292006" y="0"/>
                </a:moveTo>
                <a:lnTo>
                  <a:pt x="1" y="0"/>
                </a:lnTo>
              </a:path>
            </a:pathLst>
          </a:custGeom>
          <a:noFill/>
          <a:ln w="28575" cap="rnd" cmpd="sng">
            <a:solidFill>
              <a:schemeClr val="accent4"/>
            </a:solidFill>
            <a:prstDash val="lgDash"/>
            <a:miter lim="31753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11"/>
          <p:cNvSpPr/>
          <p:nvPr/>
        </p:nvSpPr>
        <p:spPr>
          <a:xfrm>
            <a:off x="796200" y="720000"/>
            <a:ext cx="7634700" cy="2867100"/>
          </a:xfrm>
          <a:prstGeom prst="homePlate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11"/>
          <p:cNvSpPr txBox="1">
            <a:spLocks noGrp="1"/>
          </p:cNvSpPr>
          <p:nvPr>
            <p:ph type="title" hasCustomPrompt="1"/>
          </p:nvPr>
        </p:nvSpPr>
        <p:spPr>
          <a:xfrm>
            <a:off x="1586350" y="720000"/>
            <a:ext cx="5497800" cy="271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Font typeface="Bad Script"/>
              <a:buNone/>
              <a:defRPr sz="12000" b="1">
                <a:latin typeface="Bad Script"/>
                <a:ea typeface="Bad Script"/>
                <a:cs typeface="Bad Script"/>
                <a:sym typeface="Bad Scrip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59" name="Google Shape;259;p11"/>
          <p:cNvSpPr txBox="1">
            <a:spLocks noGrp="1"/>
          </p:cNvSpPr>
          <p:nvPr>
            <p:ph type="subTitle" idx="1"/>
          </p:nvPr>
        </p:nvSpPr>
        <p:spPr>
          <a:xfrm>
            <a:off x="797400" y="3771900"/>
            <a:ext cx="6198300" cy="61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Raleway"/>
              <a:buNone/>
              <a:defRPr sz="1500" b="1">
                <a:highlight>
                  <a:schemeClr val="accent1"/>
                </a:highlight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60" name="Google Shape;260;p11"/>
          <p:cNvSpPr/>
          <p:nvPr/>
        </p:nvSpPr>
        <p:spPr>
          <a:xfrm>
            <a:off x="7075005" y="2596911"/>
            <a:ext cx="351737" cy="234493"/>
          </a:xfrm>
          <a:custGeom>
            <a:avLst/>
            <a:gdLst/>
            <a:ahLst/>
            <a:cxnLst/>
            <a:rect l="l" t="t" r="r" b="b"/>
            <a:pathLst>
              <a:path w="1239" h="826" extrusionOk="0">
                <a:moveTo>
                  <a:pt x="191" y="0"/>
                </a:moveTo>
                <a:lnTo>
                  <a:pt x="64" y="32"/>
                </a:lnTo>
                <a:lnTo>
                  <a:pt x="0" y="191"/>
                </a:lnTo>
                <a:lnTo>
                  <a:pt x="64" y="254"/>
                </a:lnTo>
                <a:lnTo>
                  <a:pt x="96" y="286"/>
                </a:lnTo>
                <a:lnTo>
                  <a:pt x="127" y="318"/>
                </a:lnTo>
                <a:lnTo>
                  <a:pt x="159" y="318"/>
                </a:lnTo>
                <a:lnTo>
                  <a:pt x="223" y="381"/>
                </a:lnTo>
                <a:lnTo>
                  <a:pt x="286" y="445"/>
                </a:lnTo>
                <a:lnTo>
                  <a:pt x="318" y="445"/>
                </a:lnTo>
                <a:lnTo>
                  <a:pt x="381" y="477"/>
                </a:lnTo>
                <a:lnTo>
                  <a:pt x="509" y="572"/>
                </a:lnTo>
                <a:lnTo>
                  <a:pt x="604" y="667"/>
                </a:lnTo>
                <a:lnTo>
                  <a:pt x="699" y="731"/>
                </a:lnTo>
                <a:lnTo>
                  <a:pt x="826" y="794"/>
                </a:lnTo>
                <a:lnTo>
                  <a:pt x="953" y="826"/>
                </a:lnTo>
                <a:lnTo>
                  <a:pt x="1080" y="826"/>
                </a:lnTo>
                <a:lnTo>
                  <a:pt x="1175" y="794"/>
                </a:lnTo>
                <a:lnTo>
                  <a:pt x="1239" y="604"/>
                </a:lnTo>
                <a:lnTo>
                  <a:pt x="1207" y="508"/>
                </a:lnTo>
                <a:lnTo>
                  <a:pt x="1112" y="381"/>
                </a:lnTo>
                <a:lnTo>
                  <a:pt x="953" y="318"/>
                </a:lnTo>
                <a:lnTo>
                  <a:pt x="826" y="254"/>
                </a:lnTo>
                <a:lnTo>
                  <a:pt x="699" y="191"/>
                </a:lnTo>
                <a:lnTo>
                  <a:pt x="445" y="95"/>
                </a:lnTo>
                <a:lnTo>
                  <a:pt x="318" y="32"/>
                </a:lnTo>
                <a:lnTo>
                  <a:pt x="19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11"/>
          <p:cNvSpPr/>
          <p:nvPr/>
        </p:nvSpPr>
        <p:spPr>
          <a:xfrm>
            <a:off x="7192251" y="2146092"/>
            <a:ext cx="432928" cy="126615"/>
          </a:xfrm>
          <a:custGeom>
            <a:avLst/>
            <a:gdLst/>
            <a:ahLst/>
            <a:cxnLst/>
            <a:rect l="l" t="t" r="r" b="b"/>
            <a:pathLst>
              <a:path w="1525" h="446" extrusionOk="0">
                <a:moveTo>
                  <a:pt x="477" y="1"/>
                </a:moveTo>
                <a:lnTo>
                  <a:pt x="159" y="32"/>
                </a:lnTo>
                <a:lnTo>
                  <a:pt x="0" y="96"/>
                </a:lnTo>
                <a:lnTo>
                  <a:pt x="0" y="350"/>
                </a:lnTo>
                <a:lnTo>
                  <a:pt x="159" y="382"/>
                </a:lnTo>
                <a:lnTo>
                  <a:pt x="477" y="413"/>
                </a:lnTo>
                <a:lnTo>
                  <a:pt x="794" y="445"/>
                </a:lnTo>
                <a:lnTo>
                  <a:pt x="1112" y="445"/>
                </a:lnTo>
                <a:lnTo>
                  <a:pt x="1429" y="382"/>
                </a:lnTo>
                <a:lnTo>
                  <a:pt x="1524" y="318"/>
                </a:lnTo>
                <a:lnTo>
                  <a:pt x="1524" y="96"/>
                </a:lnTo>
                <a:lnTo>
                  <a:pt x="1429" y="32"/>
                </a:lnTo>
                <a:lnTo>
                  <a:pt x="1112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11"/>
          <p:cNvSpPr/>
          <p:nvPr/>
        </p:nvSpPr>
        <p:spPr>
          <a:xfrm>
            <a:off x="7084089" y="1533172"/>
            <a:ext cx="423844" cy="306601"/>
          </a:xfrm>
          <a:custGeom>
            <a:avLst/>
            <a:gdLst/>
            <a:ahLst/>
            <a:cxnLst/>
            <a:rect l="l" t="t" r="r" b="b"/>
            <a:pathLst>
              <a:path w="1493" h="1080" extrusionOk="0">
                <a:moveTo>
                  <a:pt x="1270" y="0"/>
                </a:moveTo>
                <a:lnTo>
                  <a:pt x="1239" y="32"/>
                </a:lnTo>
                <a:lnTo>
                  <a:pt x="1175" y="64"/>
                </a:lnTo>
                <a:lnTo>
                  <a:pt x="1112" y="96"/>
                </a:lnTo>
                <a:lnTo>
                  <a:pt x="1016" y="127"/>
                </a:lnTo>
                <a:lnTo>
                  <a:pt x="858" y="223"/>
                </a:lnTo>
                <a:lnTo>
                  <a:pt x="699" y="350"/>
                </a:lnTo>
                <a:lnTo>
                  <a:pt x="413" y="540"/>
                </a:lnTo>
                <a:lnTo>
                  <a:pt x="95" y="731"/>
                </a:lnTo>
                <a:lnTo>
                  <a:pt x="0" y="826"/>
                </a:lnTo>
                <a:lnTo>
                  <a:pt x="32" y="985"/>
                </a:lnTo>
                <a:lnTo>
                  <a:pt x="127" y="1080"/>
                </a:lnTo>
                <a:lnTo>
                  <a:pt x="254" y="1048"/>
                </a:lnTo>
                <a:lnTo>
                  <a:pt x="286" y="1048"/>
                </a:lnTo>
                <a:lnTo>
                  <a:pt x="604" y="889"/>
                </a:lnTo>
                <a:lnTo>
                  <a:pt x="953" y="699"/>
                </a:lnTo>
                <a:lnTo>
                  <a:pt x="1112" y="604"/>
                </a:lnTo>
                <a:lnTo>
                  <a:pt x="1302" y="477"/>
                </a:lnTo>
                <a:lnTo>
                  <a:pt x="1366" y="413"/>
                </a:lnTo>
                <a:lnTo>
                  <a:pt x="1366" y="381"/>
                </a:lnTo>
                <a:lnTo>
                  <a:pt x="1397" y="318"/>
                </a:lnTo>
                <a:lnTo>
                  <a:pt x="1429" y="286"/>
                </a:lnTo>
                <a:lnTo>
                  <a:pt x="1429" y="254"/>
                </a:lnTo>
                <a:lnTo>
                  <a:pt x="1461" y="223"/>
                </a:lnTo>
                <a:lnTo>
                  <a:pt x="1461" y="191"/>
                </a:lnTo>
                <a:lnTo>
                  <a:pt x="1493" y="159"/>
                </a:lnTo>
                <a:lnTo>
                  <a:pt x="1461" y="32"/>
                </a:lnTo>
                <a:lnTo>
                  <a:pt x="133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11"/>
          <p:cNvSpPr/>
          <p:nvPr/>
        </p:nvSpPr>
        <p:spPr>
          <a:xfrm>
            <a:off x="1243403" y="2538596"/>
            <a:ext cx="342936" cy="234777"/>
          </a:xfrm>
          <a:custGeom>
            <a:avLst/>
            <a:gdLst/>
            <a:ahLst/>
            <a:cxnLst/>
            <a:rect l="l" t="t" r="r" b="b"/>
            <a:pathLst>
              <a:path w="1208" h="827" extrusionOk="0">
                <a:moveTo>
                  <a:pt x="1049" y="1"/>
                </a:moveTo>
                <a:lnTo>
                  <a:pt x="1062" y="5"/>
                </a:lnTo>
                <a:lnTo>
                  <a:pt x="1062" y="5"/>
                </a:lnTo>
                <a:lnTo>
                  <a:pt x="1080" y="1"/>
                </a:lnTo>
                <a:close/>
                <a:moveTo>
                  <a:pt x="1062" y="5"/>
                </a:moveTo>
                <a:lnTo>
                  <a:pt x="953" y="32"/>
                </a:lnTo>
                <a:lnTo>
                  <a:pt x="826" y="64"/>
                </a:lnTo>
                <a:lnTo>
                  <a:pt x="541" y="159"/>
                </a:lnTo>
                <a:lnTo>
                  <a:pt x="318" y="287"/>
                </a:lnTo>
                <a:lnTo>
                  <a:pt x="159" y="350"/>
                </a:lnTo>
                <a:lnTo>
                  <a:pt x="32" y="509"/>
                </a:lnTo>
                <a:lnTo>
                  <a:pt x="1" y="572"/>
                </a:lnTo>
                <a:lnTo>
                  <a:pt x="64" y="763"/>
                </a:lnTo>
                <a:lnTo>
                  <a:pt x="159" y="795"/>
                </a:lnTo>
                <a:lnTo>
                  <a:pt x="287" y="826"/>
                </a:lnTo>
                <a:lnTo>
                  <a:pt x="414" y="763"/>
                </a:lnTo>
                <a:lnTo>
                  <a:pt x="541" y="699"/>
                </a:lnTo>
                <a:lnTo>
                  <a:pt x="636" y="636"/>
                </a:lnTo>
                <a:lnTo>
                  <a:pt x="731" y="572"/>
                </a:lnTo>
                <a:lnTo>
                  <a:pt x="795" y="509"/>
                </a:lnTo>
                <a:lnTo>
                  <a:pt x="890" y="445"/>
                </a:lnTo>
                <a:lnTo>
                  <a:pt x="922" y="414"/>
                </a:lnTo>
                <a:lnTo>
                  <a:pt x="953" y="382"/>
                </a:lnTo>
                <a:lnTo>
                  <a:pt x="1080" y="287"/>
                </a:lnTo>
                <a:lnTo>
                  <a:pt x="1144" y="255"/>
                </a:lnTo>
                <a:lnTo>
                  <a:pt x="1207" y="191"/>
                </a:lnTo>
                <a:lnTo>
                  <a:pt x="1144" y="32"/>
                </a:lnTo>
                <a:lnTo>
                  <a:pt x="1062" y="5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11"/>
          <p:cNvSpPr/>
          <p:nvPr/>
        </p:nvSpPr>
        <p:spPr>
          <a:xfrm>
            <a:off x="1054049" y="2069892"/>
            <a:ext cx="424128" cy="126615"/>
          </a:xfrm>
          <a:custGeom>
            <a:avLst/>
            <a:gdLst/>
            <a:ahLst/>
            <a:cxnLst/>
            <a:rect l="l" t="t" r="r" b="b"/>
            <a:pathLst>
              <a:path w="1494" h="446" extrusionOk="0">
                <a:moveTo>
                  <a:pt x="414" y="1"/>
                </a:moveTo>
                <a:lnTo>
                  <a:pt x="96" y="32"/>
                </a:lnTo>
                <a:lnTo>
                  <a:pt x="1" y="96"/>
                </a:lnTo>
                <a:lnTo>
                  <a:pt x="1" y="318"/>
                </a:lnTo>
                <a:lnTo>
                  <a:pt x="96" y="382"/>
                </a:lnTo>
                <a:lnTo>
                  <a:pt x="414" y="445"/>
                </a:lnTo>
                <a:lnTo>
                  <a:pt x="731" y="445"/>
                </a:lnTo>
                <a:lnTo>
                  <a:pt x="1049" y="413"/>
                </a:lnTo>
                <a:lnTo>
                  <a:pt x="1366" y="382"/>
                </a:lnTo>
                <a:lnTo>
                  <a:pt x="1493" y="350"/>
                </a:lnTo>
                <a:lnTo>
                  <a:pt x="1493" y="96"/>
                </a:lnTo>
                <a:lnTo>
                  <a:pt x="1366" y="32"/>
                </a:lnTo>
                <a:lnTo>
                  <a:pt x="1049" y="32"/>
                </a:lnTo>
                <a:lnTo>
                  <a:pt x="731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11"/>
          <p:cNvSpPr/>
          <p:nvPr/>
        </p:nvSpPr>
        <p:spPr>
          <a:xfrm>
            <a:off x="1171295" y="1466057"/>
            <a:ext cx="424128" cy="306601"/>
          </a:xfrm>
          <a:custGeom>
            <a:avLst/>
            <a:gdLst/>
            <a:ahLst/>
            <a:cxnLst/>
            <a:rect l="l" t="t" r="r" b="b"/>
            <a:pathLst>
              <a:path w="1494" h="1080" extrusionOk="0">
                <a:moveTo>
                  <a:pt x="32" y="0"/>
                </a:moveTo>
                <a:lnTo>
                  <a:pt x="1" y="127"/>
                </a:lnTo>
                <a:lnTo>
                  <a:pt x="32" y="222"/>
                </a:lnTo>
                <a:lnTo>
                  <a:pt x="96" y="286"/>
                </a:lnTo>
                <a:lnTo>
                  <a:pt x="128" y="349"/>
                </a:lnTo>
                <a:lnTo>
                  <a:pt x="159" y="381"/>
                </a:lnTo>
                <a:lnTo>
                  <a:pt x="223" y="445"/>
                </a:lnTo>
                <a:lnTo>
                  <a:pt x="382" y="572"/>
                </a:lnTo>
                <a:lnTo>
                  <a:pt x="572" y="699"/>
                </a:lnTo>
                <a:lnTo>
                  <a:pt x="890" y="889"/>
                </a:lnTo>
                <a:lnTo>
                  <a:pt x="1239" y="1048"/>
                </a:lnTo>
                <a:lnTo>
                  <a:pt x="1366" y="1080"/>
                </a:lnTo>
                <a:lnTo>
                  <a:pt x="1461" y="984"/>
                </a:lnTo>
                <a:lnTo>
                  <a:pt x="1493" y="826"/>
                </a:lnTo>
                <a:lnTo>
                  <a:pt x="1398" y="730"/>
                </a:lnTo>
                <a:lnTo>
                  <a:pt x="1398" y="699"/>
                </a:lnTo>
                <a:lnTo>
                  <a:pt x="1080" y="540"/>
                </a:lnTo>
                <a:lnTo>
                  <a:pt x="763" y="318"/>
                </a:lnTo>
                <a:lnTo>
                  <a:pt x="604" y="191"/>
                </a:lnTo>
                <a:lnTo>
                  <a:pt x="445" y="95"/>
                </a:lnTo>
                <a:lnTo>
                  <a:pt x="382" y="64"/>
                </a:lnTo>
                <a:lnTo>
                  <a:pt x="286" y="32"/>
                </a:lnTo>
                <a:lnTo>
                  <a:pt x="223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">
  <p:cSld name="CUSTOM">
    <p:bg>
      <p:bgPr>
        <a:solidFill>
          <a:schemeClr val="lt2"/>
        </a:solidFill>
        <a:effectLst/>
      </p:bgPr>
    </p:bg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3"/>
          <p:cNvSpPr txBox="1">
            <a:spLocks noGrp="1"/>
          </p:cNvSpPr>
          <p:nvPr>
            <p:ph type="subTitle" idx="1"/>
          </p:nvPr>
        </p:nvSpPr>
        <p:spPr>
          <a:xfrm>
            <a:off x="2088370" y="2065400"/>
            <a:ext cx="2103000" cy="54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 SemiBold"/>
              <a:buNone/>
              <a:defRPr sz="1400"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 SemiBold"/>
              <a:buNone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 SemiBold"/>
              <a:buNone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 SemiBold"/>
              <a:buNone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 SemiBold"/>
              <a:buNone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 SemiBold"/>
              <a:buNone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 SemiBold"/>
              <a:buNone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 SemiBold"/>
              <a:buNone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 SemiBold"/>
              <a:buNone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>
            <a:endParaRPr/>
          </a:p>
        </p:txBody>
      </p:sp>
      <p:sp>
        <p:nvSpPr>
          <p:cNvPr id="269" name="Google Shape;269;p13"/>
          <p:cNvSpPr txBox="1">
            <a:spLocks noGrp="1"/>
          </p:cNvSpPr>
          <p:nvPr>
            <p:ph type="title" hasCustomPrompt="1"/>
          </p:nvPr>
        </p:nvSpPr>
        <p:spPr>
          <a:xfrm>
            <a:off x="859175" y="1532000"/>
            <a:ext cx="1031100" cy="99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100"/>
              <a:buFont typeface="Bad Script"/>
              <a:buNone/>
              <a:defRPr sz="5100" b="1">
                <a:solidFill>
                  <a:schemeClr val="accent3"/>
                </a:solidFill>
                <a:latin typeface="Bad Script"/>
                <a:ea typeface="Bad Script"/>
                <a:cs typeface="Bad Script"/>
                <a:sym typeface="Bad Scrip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100"/>
              <a:buFont typeface="Bad Script"/>
              <a:buNone/>
              <a:defRPr sz="5100" b="1">
                <a:solidFill>
                  <a:schemeClr val="accent3"/>
                </a:solidFill>
                <a:latin typeface="Bad Script"/>
                <a:ea typeface="Bad Script"/>
                <a:cs typeface="Bad Script"/>
                <a:sym typeface="Bad Scrip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100"/>
              <a:buFont typeface="Bad Script"/>
              <a:buNone/>
              <a:defRPr sz="5100" b="1">
                <a:solidFill>
                  <a:schemeClr val="accent3"/>
                </a:solidFill>
                <a:latin typeface="Bad Script"/>
                <a:ea typeface="Bad Script"/>
                <a:cs typeface="Bad Script"/>
                <a:sym typeface="Bad Scrip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100"/>
              <a:buFont typeface="Bad Script"/>
              <a:buNone/>
              <a:defRPr sz="5100" b="1">
                <a:solidFill>
                  <a:schemeClr val="accent3"/>
                </a:solidFill>
                <a:latin typeface="Bad Script"/>
                <a:ea typeface="Bad Script"/>
                <a:cs typeface="Bad Script"/>
                <a:sym typeface="Bad Scrip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100"/>
              <a:buFont typeface="Bad Script"/>
              <a:buNone/>
              <a:defRPr sz="5100" b="1">
                <a:solidFill>
                  <a:schemeClr val="accent3"/>
                </a:solidFill>
                <a:latin typeface="Bad Script"/>
                <a:ea typeface="Bad Script"/>
                <a:cs typeface="Bad Script"/>
                <a:sym typeface="Bad Scrip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100"/>
              <a:buFont typeface="Bad Script"/>
              <a:buNone/>
              <a:defRPr sz="5100" b="1">
                <a:solidFill>
                  <a:schemeClr val="accent3"/>
                </a:solidFill>
                <a:latin typeface="Bad Script"/>
                <a:ea typeface="Bad Script"/>
                <a:cs typeface="Bad Script"/>
                <a:sym typeface="Bad Scrip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100"/>
              <a:buFont typeface="Bad Script"/>
              <a:buNone/>
              <a:defRPr sz="5100" b="1">
                <a:solidFill>
                  <a:schemeClr val="accent3"/>
                </a:solidFill>
                <a:latin typeface="Bad Script"/>
                <a:ea typeface="Bad Script"/>
                <a:cs typeface="Bad Script"/>
                <a:sym typeface="Bad Scrip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100"/>
              <a:buFont typeface="Bad Script"/>
              <a:buNone/>
              <a:defRPr sz="5100" b="1">
                <a:solidFill>
                  <a:schemeClr val="accent3"/>
                </a:solidFill>
                <a:latin typeface="Bad Script"/>
                <a:ea typeface="Bad Script"/>
                <a:cs typeface="Bad Script"/>
                <a:sym typeface="Bad Scrip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100"/>
              <a:buFont typeface="Bad Script"/>
              <a:buNone/>
              <a:defRPr sz="5100" b="1">
                <a:solidFill>
                  <a:schemeClr val="accent3"/>
                </a:solidFill>
                <a:latin typeface="Bad Script"/>
                <a:ea typeface="Bad Script"/>
                <a:cs typeface="Bad Script"/>
                <a:sym typeface="Bad Script"/>
              </a:defRPr>
            </a:lvl9pPr>
          </a:lstStyle>
          <a:p>
            <a:r>
              <a:t>xx%</a:t>
            </a:r>
          </a:p>
        </p:txBody>
      </p:sp>
      <p:sp>
        <p:nvSpPr>
          <p:cNvPr id="270" name="Google Shape;270;p13"/>
          <p:cNvSpPr txBox="1">
            <a:spLocks noGrp="1"/>
          </p:cNvSpPr>
          <p:nvPr>
            <p:ph type="subTitle" idx="2"/>
          </p:nvPr>
        </p:nvSpPr>
        <p:spPr>
          <a:xfrm>
            <a:off x="5857826" y="2065400"/>
            <a:ext cx="2103000" cy="54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 SemiBold"/>
              <a:buNone/>
              <a:defRPr sz="1400"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 SemiBold"/>
              <a:buNone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 SemiBold"/>
              <a:buNone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 SemiBold"/>
              <a:buNone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 SemiBold"/>
              <a:buNone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 SemiBold"/>
              <a:buNone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 SemiBold"/>
              <a:buNone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 SemiBold"/>
              <a:buNone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 SemiBold"/>
              <a:buNone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>
            <a:endParaRPr/>
          </a:p>
        </p:txBody>
      </p:sp>
      <p:sp>
        <p:nvSpPr>
          <p:cNvPr id="271" name="Google Shape;271;p13"/>
          <p:cNvSpPr txBox="1">
            <a:spLocks noGrp="1"/>
          </p:cNvSpPr>
          <p:nvPr>
            <p:ph type="title" idx="3" hasCustomPrompt="1"/>
          </p:nvPr>
        </p:nvSpPr>
        <p:spPr>
          <a:xfrm>
            <a:off x="4631125" y="1532000"/>
            <a:ext cx="1031100" cy="99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100"/>
              <a:buFont typeface="Bad Script"/>
              <a:buNone/>
              <a:defRPr sz="5100" b="1">
                <a:solidFill>
                  <a:schemeClr val="accent3"/>
                </a:solidFill>
                <a:latin typeface="Bad Script"/>
                <a:ea typeface="Bad Script"/>
                <a:cs typeface="Bad Script"/>
                <a:sym typeface="Bad Scrip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100"/>
              <a:buFont typeface="Bad Script"/>
              <a:buNone/>
              <a:defRPr sz="5100" b="1">
                <a:solidFill>
                  <a:schemeClr val="accent3"/>
                </a:solidFill>
                <a:latin typeface="Bad Script"/>
                <a:ea typeface="Bad Script"/>
                <a:cs typeface="Bad Script"/>
                <a:sym typeface="Bad Scrip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100"/>
              <a:buFont typeface="Bad Script"/>
              <a:buNone/>
              <a:defRPr sz="5100" b="1">
                <a:solidFill>
                  <a:schemeClr val="accent3"/>
                </a:solidFill>
                <a:latin typeface="Bad Script"/>
                <a:ea typeface="Bad Script"/>
                <a:cs typeface="Bad Script"/>
                <a:sym typeface="Bad Scrip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100"/>
              <a:buFont typeface="Bad Script"/>
              <a:buNone/>
              <a:defRPr sz="5100" b="1">
                <a:solidFill>
                  <a:schemeClr val="accent3"/>
                </a:solidFill>
                <a:latin typeface="Bad Script"/>
                <a:ea typeface="Bad Script"/>
                <a:cs typeface="Bad Script"/>
                <a:sym typeface="Bad Scrip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100"/>
              <a:buFont typeface="Bad Script"/>
              <a:buNone/>
              <a:defRPr sz="5100" b="1">
                <a:solidFill>
                  <a:schemeClr val="accent3"/>
                </a:solidFill>
                <a:latin typeface="Bad Script"/>
                <a:ea typeface="Bad Script"/>
                <a:cs typeface="Bad Script"/>
                <a:sym typeface="Bad Scrip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100"/>
              <a:buFont typeface="Bad Script"/>
              <a:buNone/>
              <a:defRPr sz="5100" b="1">
                <a:solidFill>
                  <a:schemeClr val="accent3"/>
                </a:solidFill>
                <a:latin typeface="Bad Script"/>
                <a:ea typeface="Bad Script"/>
                <a:cs typeface="Bad Script"/>
                <a:sym typeface="Bad Scrip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100"/>
              <a:buFont typeface="Bad Script"/>
              <a:buNone/>
              <a:defRPr sz="5100" b="1">
                <a:solidFill>
                  <a:schemeClr val="accent3"/>
                </a:solidFill>
                <a:latin typeface="Bad Script"/>
                <a:ea typeface="Bad Script"/>
                <a:cs typeface="Bad Script"/>
                <a:sym typeface="Bad Scrip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100"/>
              <a:buFont typeface="Bad Script"/>
              <a:buNone/>
              <a:defRPr sz="5100" b="1">
                <a:solidFill>
                  <a:schemeClr val="accent3"/>
                </a:solidFill>
                <a:latin typeface="Bad Script"/>
                <a:ea typeface="Bad Script"/>
                <a:cs typeface="Bad Script"/>
                <a:sym typeface="Bad Scrip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100"/>
              <a:buFont typeface="Bad Script"/>
              <a:buNone/>
              <a:defRPr sz="5100" b="1">
                <a:solidFill>
                  <a:schemeClr val="accent3"/>
                </a:solidFill>
                <a:latin typeface="Bad Script"/>
                <a:ea typeface="Bad Script"/>
                <a:cs typeface="Bad Script"/>
                <a:sym typeface="Bad Script"/>
              </a:defRPr>
            </a:lvl9pPr>
          </a:lstStyle>
          <a:p>
            <a:r>
              <a:t>xx%</a:t>
            </a:r>
          </a:p>
        </p:txBody>
      </p:sp>
      <p:sp>
        <p:nvSpPr>
          <p:cNvPr id="272" name="Google Shape;272;p13"/>
          <p:cNvSpPr txBox="1">
            <a:spLocks noGrp="1"/>
          </p:cNvSpPr>
          <p:nvPr>
            <p:ph type="ctrTitle" idx="4"/>
          </p:nvPr>
        </p:nvSpPr>
        <p:spPr>
          <a:xfrm>
            <a:off x="2088365" y="3208400"/>
            <a:ext cx="2103000" cy="42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700"/>
              <a:buFont typeface="Bad Script"/>
              <a:buNone/>
              <a:defRPr sz="2000" b="1">
                <a:latin typeface="Bad Script"/>
                <a:ea typeface="Bad Script"/>
                <a:cs typeface="Bad Script"/>
                <a:sym typeface="Bad Scrip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700"/>
              <a:buFont typeface="Bad Script"/>
              <a:buNone/>
              <a:defRPr sz="1700" b="1">
                <a:latin typeface="Bad Script"/>
                <a:ea typeface="Bad Script"/>
                <a:cs typeface="Bad Script"/>
                <a:sym typeface="Bad Scrip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700"/>
              <a:buFont typeface="Bad Script"/>
              <a:buNone/>
              <a:defRPr sz="1700" b="1">
                <a:latin typeface="Bad Script"/>
                <a:ea typeface="Bad Script"/>
                <a:cs typeface="Bad Script"/>
                <a:sym typeface="Bad Scrip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700"/>
              <a:buFont typeface="Bad Script"/>
              <a:buNone/>
              <a:defRPr sz="1700" b="1">
                <a:latin typeface="Bad Script"/>
                <a:ea typeface="Bad Script"/>
                <a:cs typeface="Bad Script"/>
                <a:sym typeface="Bad Scrip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700"/>
              <a:buFont typeface="Bad Script"/>
              <a:buNone/>
              <a:defRPr sz="1700" b="1">
                <a:latin typeface="Bad Script"/>
                <a:ea typeface="Bad Script"/>
                <a:cs typeface="Bad Script"/>
                <a:sym typeface="Bad Scrip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700"/>
              <a:buFont typeface="Bad Script"/>
              <a:buNone/>
              <a:defRPr sz="1700" b="1">
                <a:latin typeface="Bad Script"/>
                <a:ea typeface="Bad Script"/>
                <a:cs typeface="Bad Script"/>
                <a:sym typeface="Bad Scrip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700"/>
              <a:buFont typeface="Bad Script"/>
              <a:buNone/>
              <a:defRPr sz="1700" b="1">
                <a:latin typeface="Bad Script"/>
                <a:ea typeface="Bad Script"/>
                <a:cs typeface="Bad Script"/>
                <a:sym typeface="Bad Scrip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700"/>
              <a:buFont typeface="Bad Script"/>
              <a:buNone/>
              <a:defRPr sz="1700" b="1">
                <a:latin typeface="Bad Script"/>
                <a:ea typeface="Bad Script"/>
                <a:cs typeface="Bad Script"/>
                <a:sym typeface="Bad Scrip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700"/>
              <a:buFont typeface="Bad Script"/>
              <a:buNone/>
              <a:defRPr sz="1700" b="1">
                <a:latin typeface="Bad Script"/>
                <a:ea typeface="Bad Script"/>
                <a:cs typeface="Bad Script"/>
                <a:sym typeface="Bad Script"/>
              </a:defRPr>
            </a:lvl9pPr>
          </a:lstStyle>
          <a:p>
            <a:endParaRPr/>
          </a:p>
        </p:txBody>
      </p:sp>
      <p:sp>
        <p:nvSpPr>
          <p:cNvPr id="273" name="Google Shape;273;p13"/>
          <p:cNvSpPr txBox="1">
            <a:spLocks noGrp="1"/>
          </p:cNvSpPr>
          <p:nvPr>
            <p:ph type="subTitle" idx="5"/>
          </p:nvPr>
        </p:nvSpPr>
        <p:spPr>
          <a:xfrm>
            <a:off x="2088369" y="3741800"/>
            <a:ext cx="2103000" cy="54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 SemiBold"/>
              <a:buNone/>
              <a:defRPr sz="1400"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 SemiBold"/>
              <a:buNone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 SemiBold"/>
              <a:buNone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 SemiBold"/>
              <a:buNone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 SemiBold"/>
              <a:buNone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 SemiBold"/>
              <a:buNone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 SemiBold"/>
              <a:buNone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 SemiBold"/>
              <a:buNone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 SemiBold"/>
              <a:buNone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>
            <a:endParaRPr/>
          </a:p>
        </p:txBody>
      </p:sp>
      <p:sp>
        <p:nvSpPr>
          <p:cNvPr id="274" name="Google Shape;274;p13"/>
          <p:cNvSpPr txBox="1">
            <a:spLocks noGrp="1"/>
          </p:cNvSpPr>
          <p:nvPr>
            <p:ph type="title" idx="6" hasCustomPrompt="1"/>
          </p:nvPr>
        </p:nvSpPr>
        <p:spPr>
          <a:xfrm>
            <a:off x="859175" y="3208299"/>
            <a:ext cx="1031100" cy="99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100"/>
              <a:buFont typeface="Bad Script"/>
              <a:buNone/>
              <a:defRPr sz="5100" b="1">
                <a:solidFill>
                  <a:schemeClr val="accent3"/>
                </a:solidFill>
                <a:latin typeface="Bad Script"/>
                <a:ea typeface="Bad Script"/>
                <a:cs typeface="Bad Script"/>
                <a:sym typeface="Bad Scrip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100"/>
              <a:buFont typeface="Bad Script"/>
              <a:buNone/>
              <a:defRPr sz="5100" b="1">
                <a:solidFill>
                  <a:schemeClr val="accent3"/>
                </a:solidFill>
                <a:latin typeface="Bad Script"/>
                <a:ea typeface="Bad Script"/>
                <a:cs typeface="Bad Script"/>
                <a:sym typeface="Bad Scrip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100"/>
              <a:buFont typeface="Bad Script"/>
              <a:buNone/>
              <a:defRPr sz="5100" b="1">
                <a:solidFill>
                  <a:schemeClr val="accent3"/>
                </a:solidFill>
                <a:latin typeface="Bad Script"/>
                <a:ea typeface="Bad Script"/>
                <a:cs typeface="Bad Script"/>
                <a:sym typeface="Bad Scrip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100"/>
              <a:buFont typeface="Bad Script"/>
              <a:buNone/>
              <a:defRPr sz="5100" b="1">
                <a:solidFill>
                  <a:schemeClr val="accent3"/>
                </a:solidFill>
                <a:latin typeface="Bad Script"/>
                <a:ea typeface="Bad Script"/>
                <a:cs typeface="Bad Script"/>
                <a:sym typeface="Bad Scrip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100"/>
              <a:buFont typeface="Bad Script"/>
              <a:buNone/>
              <a:defRPr sz="5100" b="1">
                <a:solidFill>
                  <a:schemeClr val="accent3"/>
                </a:solidFill>
                <a:latin typeface="Bad Script"/>
                <a:ea typeface="Bad Script"/>
                <a:cs typeface="Bad Script"/>
                <a:sym typeface="Bad Scrip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100"/>
              <a:buFont typeface="Bad Script"/>
              <a:buNone/>
              <a:defRPr sz="5100" b="1">
                <a:solidFill>
                  <a:schemeClr val="accent3"/>
                </a:solidFill>
                <a:latin typeface="Bad Script"/>
                <a:ea typeface="Bad Script"/>
                <a:cs typeface="Bad Script"/>
                <a:sym typeface="Bad Scrip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100"/>
              <a:buFont typeface="Bad Script"/>
              <a:buNone/>
              <a:defRPr sz="5100" b="1">
                <a:solidFill>
                  <a:schemeClr val="accent3"/>
                </a:solidFill>
                <a:latin typeface="Bad Script"/>
                <a:ea typeface="Bad Script"/>
                <a:cs typeface="Bad Script"/>
                <a:sym typeface="Bad Scrip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100"/>
              <a:buFont typeface="Bad Script"/>
              <a:buNone/>
              <a:defRPr sz="5100" b="1">
                <a:solidFill>
                  <a:schemeClr val="accent3"/>
                </a:solidFill>
                <a:latin typeface="Bad Script"/>
                <a:ea typeface="Bad Script"/>
                <a:cs typeface="Bad Script"/>
                <a:sym typeface="Bad Scrip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100"/>
              <a:buFont typeface="Bad Script"/>
              <a:buNone/>
              <a:defRPr sz="5100" b="1">
                <a:solidFill>
                  <a:schemeClr val="accent3"/>
                </a:solidFill>
                <a:latin typeface="Bad Script"/>
                <a:ea typeface="Bad Script"/>
                <a:cs typeface="Bad Script"/>
                <a:sym typeface="Bad Script"/>
              </a:defRPr>
            </a:lvl9pPr>
          </a:lstStyle>
          <a:p>
            <a:r>
              <a:t>xx%</a:t>
            </a:r>
          </a:p>
        </p:txBody>
      </p:sp>
      <p:sp>
        <p:nvSpPr>
          <p:cNvPr id="275" name="Google Shape;275;p13"/>
          <p:cNvSpPr txBox="1">
            <a:spLocks noGrp="1"/>
          </p:cNvSpPr>
          <p:nvPr>
            <p:ph type="ctrTitle" idx="7"/>
          </p:nvPr>
        </p:nvSpPr>
        <p:spPr>
          <a:xfrm>
            <a:off x="5857821" y="3208400"/>
            <a:ext cx="2103000" cy="42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700"/>
              <a:buFont typeface="Bad Script"/>
              <a:buNone/>
              <a:defRPr sz="2000" b="1">
                <a:latin typeface="Bad Script"/>
                <a:ea typeface="Bad Script"/>
                <a:cs typeface="Bad Script"/>
                <a:sym typeface="Bad Scrip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700"/>
              <a:buFont typeface="Bad Script"/>
              <a:buNone/>
              <a:defRPr sz="1700" b="1">
                <a:latin typeface="Bad Script"/>
                <a:ea typeface="Bad Script"/>
                <a:cs typeface="Bad Script"/>
                <a:sym typeface="Bad Scrip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700"/>
              <a:buFont typeface="Bad Script"/>
              <a:buNone/>
              <a:defRPr sz="1700" b="1">
                <a:latin typeface="Bad Script"/>
                <a:ea typeface="Bad Script"/>
                <a:cs typeface="Bad Script"/>
                <a:sym typeface="Bad Scrip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700"/>
              <a:buFont typeface="Bad Script"/>
              <a:buNone/>
              <a:defRPr sz="1700" b="1">
                <a:latin typeface="Bad Script"/>
                <a:ea typeface="Bad Script"/>
                <a:cs typeface="Bad Script"/>
                <a:sym typeface="Bad Scrip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700"/>
              <a:buFont typeface="Bad Script"/>
              <a:buNone/>
              <a:defRPr sz="1700" b="1">
                <a:latin typeface="Bad Script"/>
                <a:ea typeface="Bad Script"/>
                <a:cs typeface="Bad Script"/>
                <a:sym typeface="Bad Scrip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700"/>
              <a:buFont typeface="Bad Script"/>
              <a:buNone/>
              <a:defRPr sz="1700" b="1">
                <a:latin typeface="Bad Script"/>
                <a:ea typeface="Bad Script"/>
                <a:cs typeface="Bad Script"/>
                <a:sym typeface="Bad Scrip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700"/>
              <a:buFont typeface="Bad Script"/>
              <a:buNone/>
              <a:defRPr sz="1700" b="1">
                <a:latin typeface="Bad Script"/>
                <a:ea typeface="Bad Script"/>
                <a:cs typeface="Bad Script"/>
                <a:sym typeface="Bad Scrip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700"/>
              <a:buFont typeface="Bad Script"/>
              <a:buNone/>
              <a:defRPr sz="1700" b="1">
                <a:latin typeface="Bad Script"/>
                <a:ea typeface="Bad Script"/>
                <a:cs typeface="Bad Script"/>
                <a:sym typeface="Bad Scrip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700"/>
              <a:buFont typeface="Bad Script"/>
              <a:buNone/>
              <a:defRPr sz="1700" b="1">
                <a:latin typeface="Bad Script"/>
                <a:ea typeface="Bad Script"/>
                <a:cs typeface="Bad Script"/>
                <a:sym typeface="Bad Script"/>
              </a:defRPr>
            </a:lvl9pPr>
          </a:lstStyle>
          <a:p>
            <a:endParaRPr/>
          </a:p>
        </p:txBody>
      </p:sp>
      <p:sp>
        <p:nvSpPr>
          <p:cNvPr id="276" name="Google Shape;276;p13"/>
          <p:cNvSpPr txBox="1">
            <a:spLocks noGrp="1"/>
          </p:cNvSpPr>
          <p:nvPr>
            <p:ph type="subTitle" idx="8"/>
          </p:nvPr>
        </p:nvSpPr>
        <p:spPr>
          <a:xfrm>
            <a:off x="5857827" y="3741800"/>
            <a:ext cx="2103000" cy="54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 SemiBold"/>
              <a:buNone/>
              <a:defRPr sz="1400"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 SemiBold"/>
              <a:buNone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 SemiBold"/>
              <a:buNone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 SemiBold"/>
              <a:buNone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 SemiBold"/>
              <a:buNone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 SemiBold"/>
              <a:buNone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 SemiBold"/>
              <a:buNone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 SemiBold"/>
              <a:buNone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aleway SemiBold"/>
              <a:buNone/>
              <a:defRPr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>
            <a:endParaRPr/>
          </a:p>
        </p:txBody>
      </p:sp>
      <p:sp>
        <p:nvSpPr>
          <p:cNvPr id="277" name="Google Shape;277;p13"/>
          <p:cNvSpPr txBox="1">
            <a:spLocks noGrp="1"/>
          </p:cNvSpPr>
          <p:nvPr>
            <p:ph type="title" idx="9" hasCustomPrompt="1"/>
          </p:nvPr>
        </p:nvSpPr>
        <p:spPr>
          <a:xfrm>
            <a:off x="4631125" y="3208299"/>
            <a:ext cx="1031100" cy="99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100"/>
              <a:buFont typeface="Bad Script"/>
              <a:buNone/>
              <a:defRPr sz="5100" b="1">
                <a:solidFill>
                  <a:schemeClr val="accent3"/>
                </a:solidFill>
                <a:latin typeface="Bad Script"/>
                <a:ea typeface="Bad Script"/>
                <a:cs typeface="Bad Script"/>
                <a:sym typeface="Bad Scrip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100"/>
              <a:buFont typeface="Bad Script"/>
              <a:buNone/>
              <a:defRPr sz="5100" b="1">
                <a:solidFill>
                  <a:schemeClr val="accent3"/>
                </a:solidFill>
                <a:latin typeface="Bad Script"/>
                <a:ea typeface="Bad Script"/>
                <a:cs typeface="Bad Script"/>
                <a:sym typeface="Bad Scrip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100"/>
              <a:buFont typeface="Bad Script"/>
              <a:buNone/>
              <a:defRPr sz="5100" b="1">
                <a:solidFill>
                  <a:schemeClr val="accent3"/>
                </a:solidFill>
                <a:latin typeface="Bad Script"/>
                <a:ea typeface="Bad Script"/>
                <a:cs typeface="Bad Script"/>
                <a:sym typeface="Bad Scrip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100"/>
              <a:buFont typeface="Bad Script"/>
              <a:buNone/>
              <a:defRPr sz="5100" b="1">
                <a:solidFill>
                  <a:schemeClr val="accent3"/>
                </a:solidFill>
                <a:latin typeface="Bad Script"/>
                <a:ea typeface="Bad Script"/>
                <a:cs typeface="Bad Script"/>
                <a:sym typeface="Bad Scrip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100"/>
              <a:buFont typeface="Bad Script"/>
              <a:buNone/>
              <a:defRPr sz="5100" b="1">
                <a:solidFill>
                  <a:schemeClr val="accent3"/>
                </a:solidFill>
                <a:latin typeface="Bad Script"/>
                <a:ea typeface="Bad Script"/>
                <a:cs typeface="Bad Script"/>
                <a:sym typeface="Bad Scrip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100"/>
              <a:buFont typeface="Bad Script"/>
              <a:buNone/>
              <a:defRPr sz="5100" b="1">
                <a:solidFill>
                  <a:schemeClr val="accent3"/>
                </a:solidFill>
                <a:latin typeface="Bad Script"/>
                <a:ea typeface="Bad Script"/>
                <a:cs typeface="Bad Script"/>
                <a:sym typeface="Bad Scrip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100"/>
              <a:buFont typeface="Bad Script"/>
              <a:buNone/>
              <a:defRPr sz="5100" b="1">
                <a:solidFill>
                  <a:schemeClr val="accent3"/>
                </a:solidFill>
                <a:latin typeface="Bad Script"/>
                <a:ea typeface="Bad Script"/>
                <a:cs typeface="Bad Script"/>
                <a:sym typeface="Bad Scrip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100"/>
              <a:buFont typeface="Bad Script"/>
              <a:buNone/>
              <a:defRPr sz="5100" b="1">
                <a:solidFill>
                  <a:schemeClr val="accent3"/>
                </a:solidFill>
                <a:latin typeface="Bad Script"/>
                <a:ea typeface="Bad Script"/>
                <a:cs typeface="Bad Script"/>
                <a:sym typeface="Bad Scrip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100"/>
              <a:buFont typeface="Bad Script"/>
              <a:buNone/>
              <a:defRPr sz="5100" b="1">
                <a:solidFill>
                  <a:schemeClr val="accent3"/>
                </a:solidFill>
                <a:latin typeface="Bad Script"/>
                <a:ea typeface="Bad Script"/>
                <a:cs typeface="Bad Script"/>
                <a:sym typeface="Bad Script"/>
              </a:defRPr>
            </a:lvl9pPr>
          </a:lstStyle>
          <a:p>
            <a:r>
              <a:t>xx%</a:t>
            </a:r>
          </a:p>
        </p:txBody>
      </p:sp>
      <p:sp>
        <p:nvSpPr>
          <p:cNvPr id="278" name="Google Shape;278;p13"/>
          <p:cNvSpPr txBox="1">
            <a:spLocks noGrp="1"/>
          </p:cNvSpPr>
          <p:nvPr>
            <p:ph type="ctrTitle" idx="13"/>
          </p:nvPr>
        </p:nvSpPr>
        <p:spPr>
          <a:xfrm>
            <a:off x="2088365" y="1532000"/>
            <a:ext cx="2103000" cy="42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700"/>
              <a:buFont typeface="Bad Script"/>
              <a:buNone/>
              <a:defRPr sz="2000" b="1">
                <a:latin typeface="Bad Script"/>
                <a:ea typeface="Bad Script"/>
                <a:cs typeface="Bad Script"/>
                <a:sym typeface="Bad Scrip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700"/>
              <a:buFont typeface="Bad Script"/>
              <a:buNone/>
              <a:defRPr sz="1700" b="1">
                <a:latin typeface="Bad Script"/>
                <a:ea typeface="Bad Script"/>
                <a:cs typeface="Bad Script"/>
                <a:sym typeface="Bad Scrip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700"/>
              <a:buFont typeface="Bad Script"/>
              <a:buNone/>
              <a:defRPr sz="1700" b="1">
                <a:latin typeface="Bad Script"/>
                <a:ea typeface="Bad Script"/>
                <a:cs typeface="Bad Script"/>
                <a:sym typeface="Bad Scrip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700"/>
              <a:buFont typeface="Bad Script"/>
              <a:buNone/>
              <a:defRPr sz="1700" b="1">
                <a:latin typeface="Bad Script"/>
                <a:ea typeface="Bad Script"/>
                <a:cs typeface="Bad Script"/>
                <a:sym typeface="Bad Scrip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700"/>
              <a:buFont typeface="Bad Script"/>
              <a:buNone/>
              <a:defRPr sz="1700" b="1">
                <a:latin typeface="Bad Script"/>
                <a:ea typeface="Bad Script"/>
                <a:cs typeface="Bad Script"/>
                <a:sym typeface="Bad Scrip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700"/>
              <a:buFont typeface="Bad Script"/>
              <a:buNone/>
              <a:defRPr sz="1700" b="1">
                <a:latin typeface="Bad Script"/>
                <a:ea typeface="Bad Script"/>
                <a:cs typeface="Bad Script"/>
                <a:sym typeface="Bad Scrip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700"/>
              <a:buFont typeface="Bad Script"/>
              <a:buNone/>
              <a:defRPr sz="1700" b="1">
                <a:latin typeface="Bad Script"/>
                <a:ea typeface="Bad Script"/>
                <a:cs typeface="Bad Script"/>
                <a:sym typeface="Bad Scrip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700"/>
              <a:buFont typeface="Bad Script"/>
              <a:buNone/>
              <a:defRPr sz="1700" b="1">
                <a:latin typeface="Bad Script"/>
                <a:ea typeface="Bad Script"/>
                <a:cs typeface="Bad Script"/>
                <a:sym typeface="Bad Scrip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700"/>
              <a:buFont typeface="Bad Script"/>
              <a:buNone/>
              <a:defRPr sz="1700" b="1">
                <a:latin typeface="Bad Script"/>
                <a:ea typeface="Bad Script"/>
                <a:cs typeface="Bad Script"/>
                <a:sym typeface="Bad Script"/>
              </a:defRPr>
            </a:lvl9pPr>
          </a:lstStyle>
          <a:p>
            <a:endParaRPr/>
          </a:p>
        </p:txBody>
      </p:sp>
      <p:sp>
        <p:nvSpPr>
          <p:cNvPr id="279" name="Google Shape;279;p13"/>
          <p:cNvSpPr txBox="1">
            <a:spLocks noGrp="1"/>
          </p:cNvSpPr>
          <p:nvPr>
            <p:ph type="ctrTitle" idx="14"/>
          </p:nvPr>
        </p:nvSpPr>
        <p:spPr>
          <a:xfrm>
            <a:off x="5857821" y="1532000"/>
            <a:ext cx="2103000" cy="42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700"/>
              <a:buFont typeface="Bad Script"/>
              <a:buNone/>
              <a:defRPr sz="2000" b="1">
                <a:latin typeface="Bad Script"/>
                <a:ea typeface="Bad Script"/>
                <a:cs typeface="Bad Script"/>
                <a:sym typeface="Bad Scrip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700"/>
              <a:buFont typeface="Bad Script"/>
              <a:buNone/>
              <a:defRPr sz="1700" b="1">
                <a:latin typeface="Bad Script"/>
                <a:ea typeface="Bad Script"/>
                <a:cs typeface="Bad Script"/>
                <a:sym typeface="Bad Scrip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700"/>
              <a:buFont typeface="Bad Script"/>
              <a:buNone/>
              <a:defRPr sz="1700" b="1">
                <a:latin typeface="Bad Script"/>
                <a:ea typeface="Bad Script"/>
                <a:cs typeface="Bad Script"/>
                <a:sym typeface="Bad Scrip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700"/>
              <a:buFont typeface="Bad Script"/>
              <a:buNone/>
              <a:defRPr sz="1700" b="1">
                <a:latin typeface="Bad Script"/>
                <a:ea typeface="Bad Script"/>
                <a:cs typeface="Bad Script"/>
                <a:sym typeface="Bad Scrip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700"/>
              <a:buFont typeface="Bad Script"/>
              <a:buNone/>
              <a:defRPr sz="1700" b="1">
                <a:latin typeface="Bad Script"/>
                <a:ea typeface="Bad Script"/>
                <a:cs typeface="Bad Script"/>
                <a:sym typeface="Bad Scrip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700"/>
              <a:buFont typeface="Bad Script"/>
              <a:buNone/>
              <a:defRPr sz="1700" b="1">
                <a:latin typeface="Bad Script"/>
                <a:ea typeface="Bad Script"/>
                <a:cs typeface="Bad Script"/>
                <a:sym typeface="Bad Scrip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700"/>
              <a:buFont typeface="Bad Script"/>
              <a:buNone/>
              <a:defRPr sz="1700" b="1">
                <a:latin typeface="Bad Script"/>
                <a:ea typeface="Bad Script"/>
                <a:cs typeface="Bad Script"/>
                <a:sym typeface="Bad Scrip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700"/>
              <a:buFont typeface="Bad Script"/>
              <a:buNone/>
              <a:defRPr sz="1700" b="1">
                <a:latin typeface="Bad Script"/>
                <a:ea typeface="Bad Script"/>
                <a:cs typeface="Bad Script"/>
                <a:sym typeface="Bad Scrip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700"/>
              <a:buFont typeface="Bad Script"/>
              <a:buNone/>
              <a:defRPr sz="1700" b="1">
                <a:latin typeface="Bad Script"/>
                <a:ea typeface="Bad Script"/>
                <a:cs typeface="Bad Script"/>
                <a:sym typeface="Bad Script"/>
              </a:defRPr>
            </a:lvl9pPr>
          </a:lstStyle>
          <a:p>
            <a:endParaRPr/>
          </a:p>
        </p:txBody>
      </p:sp>
      <p:sp>
        <p:nvSpPr>
          <p:cNvPr id="280" name="Google Shape;280;p13"/>
          <p:cNvSpPr txBox="1">
            <a:spLocks noGrp="1"/>
          </p:cNvSpPr>
          <p:nvPr>
            <p:ph type="title" idx="15"/>
          </p:nvPr>
        </p:nvSpPr>
        <p:spPr>
          <a:xfrm>
            <a:off x="720000" y="539500"/>
            <a:ext cx="7704000" cy="37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accent1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281" name="Google Shape;281;p13"/>
          <p:cNvGrpSpPr/>
          <p:nvPr/>
        </p:nvGrpSpPr>
        <p:grpSpPr>
          <a:xfrm rot="-1706676">
            <a:off x="739860" y="195207"/>
            <a:ext cx="644225" cy="688604"/>
            <a:chOff x="319900" y="315700"/>
            <a:chExt cx="342123" cy="365691"/>
          </a:xfrm>
        </p:grpSpPr>
        <p:sp>
          <p:nvSpPr>
            <p:cNvPr id="282" name="Google Shape;282;p13"/>
            <p:cNvSpPr/>
            <p:nvPr/>
          </p:nvSpPr>
          <p:spPr>
            <a:xfrm>
              <a:off x="382769" y="392213"/>
              <a:ext cx="92158" cy="289177"/>
            </a:xfrm>
            <a:custGeom>
              <a:avLst/>
              <a:gdLst/>
              <a:ahLst/>
              <a:cxnLst/>
              <a:rect l="l" t="t" r="r" b="b"/>
              <a:pathLst>
                <a:path w="2256" h="7079" extrusionOk="0">
                  <a:moveTo>
                    <a:pt x="674" y="0"/>
                  </a:moveTo>
                  <a:cubicBezTo>
                    <a:pt x="660" y="0"/>
                    <a:pt x="645" y="2"/>
                    <a:pt x="630" y="5"/>
                  </a:cubicBezTo>
                  <a:cubicBezTo>
                    <a:pt x="560" y="22"/>
                    <a:pt x="525" y="109"/>
                    <a:pt x="542" y="179"/>
                  </a:cubicBezTo>
                  <a:lnTo>
                    <a:pt x="699" y="739"/>
                  </a:lnTo>
                  <a:cubicBezTo>
                    <a:pt x="727" y="793"/>
                    <a:pt x="775" y="837"/>
                    <a:pt x="837" y="837"/>
                  </a:cubicBezTo>
                  <a:cubicBezTo>
                    <a:pt x="854" y="837"/>
                    <a:pt x="873" y="834"/>
                    <a:pt x="892" y="826"/>
                  </a:cubicBezTo>
                  <a:cubicBezTo>
                    <a:pt x="962" y="809"/>
                    <a:pt x="1014" y="721"/>
                    <a:pt x="979" y="651"/>
                  </a:cubicBezTo>
                  <a:lnTo>
                    <a:pt x="822" y="92"/>
                  </a:lnTo>
                  <a:cubicBezTo>
                    <a:pt x="807" y="34"/>
                    <a:pt x="745" y="0"/>
                    <a:pt x="674" y="0"/>
                  </a:cubicBezTo>
                  <a:close/>
                  <a:moveTo>
                    <a:pt x="1083" y="1365"/>
                  </a:moveTo>
                  <a:cubicBezTo>
                    <a:pt x="1072" y="1365"/>
                    <a:pt x="1061" y="1366"/>
                    <a:pt x="1049" y="1368"/>
                  </a:cubicBezTo>
                  <a:cubicBezTo>
                    <a:pt x="979" y="1403"/>
                    <a:pt x="927" y="1473"/>
                    <a:pt x="962" y="1560"/>
                  </a:cubicBezTo>
                  <a:lnTo>
                    <a:pt x="1119" y="2102"/>
                  </a:lnTo>
                  <a:cubicBezTo>
                    <a:pt x="1148" y="2175"/>
                    <a:pt x="1202" y="2212"/>
                    <a:pt x="1269" y="2212"/>
                  </a:cubicBezTo>
                  <a:cubicBezTo>
                    <a:pt x="1283" y="2212"/>
                    <a:pt x="1297" y="2210"/>
                    <a:pt x="1311" y="2207"/>
                  </a:cubicBezTo>
                  <a:cubicBezTo>
                    <a:pt x="1381" y="2172"/>
                    <a:pt x="1434" y="2102"/>
                    <a:pt x="1399" y="2015"/>
                  </a:cubicBezTo>
                  <a:lnTo>
                    <a:pt x="1241" y="1473"/>
                  </a:lnTo>
                  <a:cubicBezTo>
                    <a:pt x="1211" y="1412"/>
                    <a:pt x="1154" y="1365"/>
                    <a:pt x="1083" y="1365"/>
                  </a:cubicBezTo>
                  <a:close/>
                  <a:moveTo>
                    <a:pt x="1511" y="2745"/>
                  </a:moveTo>
                  <a:cubicBezTo>
                    <a:pt x="1497" y="2745"/>
                    <a:pt x="1483" y="2746"/>
                    <a:pt x="1469" y="2749"/>
                  </a:cubicBezTo>
                  <a:cubicBezTo>
                    <a:pt x="1399" y="2767"/>
                    <a:pt x="1346" y="2854"/>
                    <a:pt x="1381" y="2924"/>
                  </a:cubicBezTo>
                  <a:lnTo>
                    <a:pt x="1539" y="3483"/>
                  </a:lnTo>
                  <a:cubicBezTo>
                    <a:pt x="1566" y="3538"/>
                    <a:pt x="1614" y="3582"/>
                    <a:pt x="1676" y="3582"/>
                  </a:cubicBezTo>
                  <a:cubicBezTo>
                    <a:pt x="1693" y="3582"/>
                    <a:pt x="1712" y="3578"/>
                    <a:pt x="1731" y="3571"/>
                  </a:cubicBezTo>
                  <a:cubicBezTo>
                    <a:pt x="1801" y="3553"/>
                    <a:pt x="1853" y="3466"/>
                    <a:pt x="1818" y="3396"/>
                  </a:cubicBezTo>
                  <a:lnTo>
                    <a:pt x="1661" y="2854"/>
                  </a:lnTo>
                  <a:cubicBezTo>
                    <a:pt x="1632" y="2781"/>
                    <a:pt x="1578" y="2745"/>
                    <a:pt x="1511" y="2745"/>
                  </a:cubicBezTo>
                  <a:close/>
                  <a:moveTo>
                    <a:pt x="1943" y="4119"/>
                  </a:moveTo>
                  <a:cubicBezTo>
                    <a:pt x="1926" y="4119"/>
                    <a:pt x="1907" y="4123"/>
                    <a:pt x="1888" y="4130"/>
                  </a:cubicBezTo>
                  <a:cubicBezTo>
                    <a:pt x="1818" y="4148"/>
                    <a:pt x="1766" y="4235"/>
                    <a:pt x="1801" y="4305"/>
                  </a:cubicBezTo>
                  <a:lnTo>
                    <a:pt x="1947" y="4809"/>
                  </a:lnTo>
                  <a:lnTo>
                    <a:pt x="1947" y="4809"/>
                  </a:lnTo>
                  <a:cubicBezTo>
                    <a:pt x="1946" y="4849"/>
                    <a:pt x="1965" y="4888"/>
                    <a:pt x="1993" y="4917"/>
                  </a:cubicBezTo>
                  <a:cubicBezTo>
                    <a:pt x="2019" y="4943"/>
                    <a:pt x="2059" y="4956"/>
                    <a:pt x="2098" y="4956"/>
                  </a:cubicBezTo>
                  <a:cubicBezTo>
                    <a:pt x="2137" y="4956"/>
                    <a:pt x="2177" y="4943"/>
                    <a:pt x="2203" y="4917"/>
                  </a:cubicBezTo>
                  <a:lnTo>
                    <a:pt x="2203" y="4899"/>
                  </a:lnTo>
                  <a:cubicBezTo>
                    <a:pt x="2238" y="4864"/>
                    <a:pt x="2255" y="4812"/>
                    <a:pt x="2238" y="4760"/>
                  </a:cubicBezTo>
                  <a:lnTo>
                    <a:pt x="2080" y="4218"/>
                  </a:lnTo>
                  <a:cubicBezTo>
                    <a:pt x="2053" y="4163"/>
                    <a:pt x="2005" y="4119"/>
                    <a:pt x="1943" y="4119"/>
                  </a:cubicBezTo>
                  <a:close/>
                  <a:moveTo>
                    <a:pt x="1512" y="5299"/>
                  </a:moveTo>
                  <a:cubicBezTo>
                    <a:pt x="1470" y="5299"/>
                    <a:pt x="1427" y="5316"/>
                    <a:pt x="1399" y="5354"/>
                  </a:cubicBezTo>
                  <a:lnTo>
                    <a:pt x="1014" y="5773"/>
                  </a:lnTo>
                  <a:cubicBezTo>
                    <a:pt x="962" y="5826"/>
                    <a:pt x="962" y="5931"/>
                    <a:pt x="1032" y="5983"/>
                  </a:cubicBezTo>
                  <a:cubicBezTo>
                    <a:pt x="1056" y="6008"/>
                    <a:pt x="1088" y="6021"/>
                    <a:pt x="1120" y="6021"/>
                  </a:cubicBezTo>
                  <a:cubicBezTo>
                    <a:pt x="1158" y="6021"/>
                    <a:pt x="1196" y="6003"/>
                    <a:pt x="1224" y="5966"/>
                  </a:cubicBezTo>
                  <a:lnTo>
                    <a:pt x="1626" y="5546"/>
                  </a:lnTo>
                  <a:cubicBezTo>
                    <a:pt x="1678" y="5494"/>
                    <a:pt x="1661" y="5389"/>
                    <a:pt x="1609" y="5336"/>
                  </a:cubicBezTo>
                  <a:cubicBezTo>
                    <a:pt x="1584" y="5312"/>
                    <a:pt x="1549" y="5299"/>
                    <a:pt x="1512" y="5299"/>
                  </a:cubicBezTo>
                  <a:close/>
                  <a:moveTo>
                    <a:pt x="536" y="6363"/>
                  </a:moveTo>
                  <a:cubicBezTo>
                    <a:pt x="498" y="6363"/>
                    <a:pt x="463" y="6377"/>
                    <a:pt x="437" y="6403"/>
                  </a:cubicBezTo>
                  <a:lnTo>
                    <a:pt x="53" y="6840"/>
                  </a:lnTo>
                  <a:cubicBezTo>
                    <a:pt x="0" y="6892"/>
                    <a:pt x="0" y="6980"/>
                    <a:pt x="53" y="7032"/>
                  </a:cubicBezTo>
                  <a:cubicBezTo>
                    <a:pt x="85" y="7065"/>
                    <a:pt x="121" y="7078"/>
                    <a:pt x="156" y="7078"/>
                  </a:cubicBezTo>
                  <a:cubicBezTo>
                    <a:pt x="196" y="7078"/>
                    <a:pt x="234" y="7060"/>
                    <a:pt x="262" y="7032"/>
                  </a:cubicBezTo>
                  <a:lnTo>
                    <a:pt x="647" y="6613"/>
                  </a:lnTo>
                  <a:cubicBezTo>
                    <a:pt x="699" y="6543"/>
                    <a:pt x="699" y="6455"/>
                    <a:pt x="647" y="6403"/>
                  </a:cubicBezTo>
                  <a:cubicBezTo>
                    <a:pt x="612" y="6377"/>
                    <a:pt x="573" y="6363"/>
                    <a:pt x="536" y="636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13"/>
            <p:cNvSpPr/>
            <p:nvPr/>
          </p:nvSpPr>
          <p:spPr>
            <a:xfrm>
              <a:off x="462020" y="523344"/>
              <a:ext cx="200002" cy="71324"/>
            </a:xfrm>
            <a:custGeom>
              <a:avLst/>
              <a:gdLst/>
              <a:ahLst/>
              <a:cxnLst/>
              <a:rect l="l" t="t" r="r" b="b"/>
              <a:pathLst>
                <a:path w="4896" h="1746" extrusionOk="0">
                  <a:moveTo>
                    <a:pt x="4751" y="0"/>
                  </a:moveTo>
                  <a:cubicBezTo>
                    <a:pt x="4735" y="0"/>
                    <a:pt x="4718" y="3"/>
                    <a:pt x="4703" y="11"/>
                  </a:cubicBezTo>
                  <a:lnTo>
                    <a:pt x="4144" y="186"/>
                  </a:lnTo>
                  <a:cubicBezTo>
                    <a:pt x="4074" y="203"/>
                    <a:pt x="4021" y="291"/>
                    <a:pt x="4056" y="361"/>
                  </a:cubicBezTo>
                  <a:cubicBezTo>
                    <a:pt x="4072" y="422"/>
                    <a:pt x="4139" y="469"/>
                    <a:pt x="4203" y="469"/>
                  </a:cubicBezTo>
                  <a:cubicBezTo>
                    <a:pt x="4212" y="469"/>
                    <a:pt x="4222" y="468"/>
                    <a:pt x="4231" y="466"/>
                  </a:cubicBezTo>
                  <a:lnTo>
                    <a:pt x="4791" y="291"/>
                  </a:lnTo>
                  <a:cubicBezTo>
                    <a:pt x="4860" y="256"/>
                    <a:pt x="4895" y="186"/>
                    <a:pt x="4878" y="99"/>
                  </a:cubicBezTo>
                  <a:cubicBezTo>
                    <a:pt x="4864" y="44"/>
                    <a:pt x="4808" y="0"/>
                    <a:pt x="4751" y="0"/>
                  </a:cubicBezTo>
                  <a:close/>
                  <a:moveTo>
                    <a:pt x="3356" y="427"/>
                  </a:moveTo>
                  <a:cubicBezTo>
                    <a:pt x="3345" y="427"/>
                    <a:pt x="3334" y="428"/>
                    <a:pt x="3322" y="431"/>
                  </a:cubicBezTo>
                  <a:lnTo>
                    <a:pt x="2780" y="606"/>
                  </a:lnTo>
                  <a:cubicBezTo>
                    <a:pt x="2710" y="640"/>
                    <a:pt x="2658" y="710"/>
                    <a:pt x="2693" y="798"/>
                  </a:cubicBezTo>
                  <a:cubicBezTo>
                    <a:pt x="2706" y="852"/>
                    <a:pt x="2763" y="896"/>
                    <a:pt x="2820" y="896"/>
                  </a:cubicBezTo>
                  <a:cubicBezTo>
                    <a:pt x="2836" y="896"/>
                    <a:pt x="2852" y="893"/>
                    <a:pt x="2868" y="885"/>
                  </a:cubicBezTo>
                  <a:lnTo>
                    <a:pt x="3410" y="710"/>
                  </a:lnTo>
                  <a:cubicBezTo>
                    <a:pt x="3497" y="693"/>
                    <a:pt x="3532" y="606"/>
                    <a:pt x="3514" y="536"/>
                  </a:cubicBezTo>
                  <a:cubicBezTo>
                    <a:pt x="3484" y="475"/>
                    <a:pt x="3427" y="427"/>
                    <a:pt x="3356" y="427"/>
                  </a:cubicBezTo>
                  <a:close/>
                  <a:moveTo>
                    <a:pt x="1995" y="863"/>
                  </a:moveTo>
                  <a:cubicBezTo>
                    <a:pt x="1982" y="863"/>
                    <a:pt x="1970" y="865"/>
                    <a:pt x="1959" y="868"/>
                  </a:cubicBezTo>
                  <a:lnTo>
                    <a:pt x="1417" y="1043"/>
                  </a:lnTo>
                  <a:cubicBezTo>
                    <a:pt x="1329" y="1078"/>
                    <a:pt x="1294" y="1147"/>
                    <a:pt x="1312" y="1235"/>
                  </a:cubicBezTo>
                  <a:cubicBezTo>
                    <a:pt x="1341" y="1293"/>
                    <a:pt x="1394" y="1327"/>
                    <a:pt x="1461" y="1327"/>
                  </a:cubicBezTo>
                  <a:cubicBezTo>
                    <a:pt x="1475" y="1327"/>
                    <a:pt x="1489" y="1325"/>
                    <a:pt x="1504" y="1322"/>
                  </a:cubicBezTo>
                  <a:lnTo>
                    <a:pt x="2046" y="1147"/>
                  </a:lnTo>
                  <a:cubicBezTo>
                    <a:pt x="2116" y="1130"/>
                    <a:pt x="2168" y="1043"/>
                    <a:pt x="2133" y="973"/>
                  </a:cubicBezTo>
                  <a:cubicBezTo>
                    <a:pt x="2119" y="900"/>
                    <a:pt x="2056" y="863"/>
                    <a:pt x="1995" y="863"/>
                  </a:cubicBezTo>
                  <a:close/>
                  <a:moveTo>
                    <a:pt x="632" y="1300"/>
                  </a:moveTo>
                  <a:cubicBezTo>
                    <a:pt x="620" y="1300"/>
                    <a:pt x="607" y="1302"/>
                    <a:pt x="595" y="1305"/>
                  </a:cubicBezTo>
                  <a:lnTo>
                    <a:pt x="106" y="1462"/>
                  </a:lnTo>
                  <a:cubicBezTo>
                    <a:pt x="36" y="1480"/>
                    <a:pt x="1" y="1567"/>
                    <a:pt x="18" y="1637"/>
                  </a:cubicBezTo>
                  <a:cubicBezTo>
                    <a:pt x="33" y="1698"/>
                    <a:pt x="101" y="1745"/>
                    <a:pt x="176" y="1745"/>
                  </a:cubicBezTo>
                  <a:cubicBezTo>
                    <a:pt x="187" y="1745"/>
                    <a:pt x="199" y="1744"/>
                    <a:pt x="210" y="1742"/>
                  </a:cubicBezTo>
                  <a:lnTo>
                    <a:pt x="682" y="1584"/>
                  </a:lnTo>
                  <a:cubicBezTo>
                    <a:pt x="752" y="1567"/>
                    <a:pt x="787" y="1480"/>
                    <a:pt x="770" y="1392"/>
                  </a:cubicBezTo>
                  <a:cubicBezTo>
                    <a:pt x="755" y="1334"/>
                    <a:pt x="693" y="1300"/>
                    <a:pt x="632" y="130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13"/>
            <p:cNvSpPr/>
            <p:nvPr/>
          </p:nvSpPr>
          <p:spPr>
            <a:xfrm>
              <a:off x="319900" y="397361"/>
              <a:ext cx="283540" cy="284030"/>
            </a:xfrm>
            <a:custGeom>
              <a:avLst/>
              <a:gdLst/>
              <a:ahLst/>
              <a:cxnLst/>
              <a:rect l="l" t="t" r="r" b="b"/>
              <a:pathLst>
                <a:path w="6941" h="6953" extrusionOk="0">
                  <a:moveTo>
                    <a:pt x="5298" y="333"/>
                  </a:moveTo>
                  <a:lnTo>
                    <a:pt x="6609" y="5280"/>
                  </a:lnTo>
                  <a:lnTo>
                    <a:pt x="1801" y="6626"/>
                  </a:lnTo>
                  <a:lnTo>
                    <a:pt x="327" y="1848"/>
                  </a:lnTo>
                  <a:lnTo>
                    <a:pt x="327" y="1848"/>
                  </a:lnTo>
                  <a:lnTo>
                    <a:pt x="5298" y="333"/>
                  </a:lnTo>
                  <a:close/>
                  <a:moveTo>
                    <a:pt x="5368" y="1"/>
                  </a:moveTo>
                  <a:lnTo>
                    <a:pt x="106" y="1609"/>
                  </a:lnTo>
                  <a:cubicBezTo>
                    <a:pt x="71" y="1627"/>
                    <a:pt x="36" y="1644"/>
                    <a:pt x="18" y="1679"/>
                  </a:cubicBezTo>
                  <a:cubicBezTo>
                    <a:pt x="1" y="1714"/>
                    <a:pt x="1" y="1749"/>
                    <a:pt x="18" y="1784"/>
                  </a:cubicBezTo>
                  <a:lnTo>
                    <a:pt x="1557" y="6854"/>
                  </a:lnTo>
                  <a:cubicBezTo>
                    <a:pt x="1570" y="6908"/>
                    <a:pt x="1627" y="6952"/>
                    <a:pt x="1684" y="6952"/>
                  </a:cubicBezTo>
                  <a:cubicBezTo>
                    <a:pt x="1700" y="6952"/>
                    <a:pt x="1716" y="6949"/>
                    <a:pt x="1732" y="6941"/>
                  </a:cubicBezTo>
                  <a:lnTo>
                    <a:pt x="6819" y="5525"/>
                  </a:lnTo>
                  <a:cubicBezTo>
                    <a:pt x="6889" y="5508"/>
                    <a:pt x="6941" y="5438"/>
                    <a:pt x="6923" y="5350"/>
                  </a:cubicBezTo>
                  <a:lnTo>
                    <a:pt x="5542" y="106"/>
                  </a:lnTo>
                  <a:cubicBezTo>
                    <a:pt x="5542" y="71"/>
                    <a:pt x="5507" y="36"/>
                    <a:pt x="5473" y="18"/>
                  </a:cubicBezTo>
                  <a:cubicBezTo>
                    <a:pt x="5438" y="1"/>
                    <a:pt x="5403" y="1"/>
                    <a:pt x="536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13"/>
            <p:cNvSpPr/>
            <p:nvPr/>
          </p:nvSpPr>
          <p:spPr>
            <a:xfrm>
              <a:off x="534857" y="315782"/>
              <a:ext cx="127166" cy="307560"/>
            </a:xfrm>
            <a:custGeom>
              <a:avLst/>
              <a:gdLst/>
              <a:ahLst/>
              <a:cxnLst/>
              <a:rect l="l" t="t" r="r" b="b"/>
              <a:pathLst>
                <a:path w="3113" h="7529" extrusionOk="0">
                  <a:moveTo>
                    <a:pt x="1487" y="477"/>
                  </a:moveTo>
                  <a:lnTo>
                    <a:pt x="2798" y="5197"/>
                  </a:lnTo>
                  <a:lnTo>
                    <a:pt x="1574" y="7033"/>
                  </a:lnTo>
                  <a:lnTo>
                    <a:pt x="299" y="2174"/>
                  </a:lnTo>
                  <a:lnTo>
                    <a:pt x="299" y="2174"/>
                  </a:lnTo>
                  <a:lnTo>
                    <a:pt x="1487" y="477"/>
                  </a:lnTo>
                  <a:close/>
                  <a:moveTo>
                    <a:pt x="1528" y="0"/>
                  </a:moveTo>
                  <a:cubicBezTo>
                    <a:pt x="1485" y="0"/>
                    <a:pt x="1445" y="29"/>
                    <a:pt x="1417" y="58"/>
                  </a:cubicBezTo>
                  <a:lnTo>
                    <a:pt x="18" y="2050"/>
                  </a:lnTo>
                  <a:cubicBezTo>
                    <a:pt x="1" y="2085"/>
                    <a:pt x="1" y="2138"/>
                    <a:pt x="1" y="2173"/>
                  </a:cubicBezTo>
                  <a:lnTo>
                    <a:pt x="1382" y="7417"/>
                  </a:lnTo>
                  <a:cubicBezTo>
                    <a:pt x="1382" y="7487"/>
                    <a:pt x="1434" y="7522"/>
                    <a:pt x="1487" y="7522"/>
                  </a:cubicBezTo>
                  <a:cubicBezTo>
                    <a:pt x="1504" y="7526"/>
                    <a:pt x="1521" y="7529"/>
                    <a:pt x="1536" y="7529"/>
                  </a:cubicBezTo>
                  <a:cubicBezTo>
                    <a:pt x="1582" y="7529"/>
                    <a:pt x="1618" y="7509"/>
                    <a:pt x="1644" y="7470"/>
                  </a:cubicBezTo>
                  <a:lnTo>
                    <a:pt x="3077" y="5302"/>
                  </a:lnTo>
                  <a:cubicBezTo>
                    <a:pt x="3095" y="5267"/>
                    <a:pt x="3112" y="5232"/>
                    <a:pt x="3095" y="5180"/>
                  </a:cubicBezTo>
                  <a:lnTo>
                    <a:pt x="1679" y="110"/>
                  </a:lnTo>
                  <a:cubicBezTo>
                    <a:pt x="1661" y="58"/>
                    <a:pt x="1627" y="5"/>
                    <a:pt x="1557" y="5"/>
                  </a:cubicBezTo>
                  <a:cubicBezTo>
                    <a:pt x="1547" y="2"/>
                    <a:pt x="1537" y="0"/>
                    <a:pt x="152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13"/>
            <p:cNvSpPr/>
            <p:nvPr/>
          </p:nvSpPr>
          <p:spPr>
            <a:xfrm>
              <a:off x="319900" y="315700"/>
              <a:ext cx="284275" cy="159111"/>
            </a:xfrm>
            <a:custGeom>
              <a:avLst/>
              <a:gdLst/>
              <a:ahLst/>
              <a:cxnLst/>
              <a:rect l="l" t="t" r="r" b="b"/>
              <a:pathLst>
                <a:path w="6959" h="3895" extrusionOk="0">
                  <a:moveTo>
                    <a:pt x="6451" y="392"/>
                  </a:moveTo>
                  <a:lnTo>
                    <a:pt x="5315" y="2017"/>
                  </a:lnTo>
                  <a:lnTo>
                    <a:pt x="559" y="3470"/>
                  </a:lnTo>
                  <a:lnTo>
                    <a:pt x="2116" y="1545"/>
                  </a:lnTo>
                  <a:lnTo>
                    <a:pt x="6451" y="392"/>
                  </a:lnTo>
                  <a:close/>
                  <a:moveTo>
                    <a:pt x="6808" y="1"/>
                  </a:moveTo>
                  <a:cubicBezTo>
                    <a:pt x="6793" y="1"/>
                    <a:pt x="6779" y="3"/>
                    <a:pt x="6766" y="7"/>
                  </a:cubicBezTo>
                  <a:lnTo>
                    <a:pt x="1994" y="1283"/>
                  </a:lnTo>
                  <a:cubicBezTo>
                    <a:pt x="1976" y="1283"/>
                    <a:pt x="1941" y="1301"/>
                    <a:pt x="1924" y="1336"/>
                  </a:cubicBezTo>
                  <a:lnTo>
                    <a:pt x="36" y="3661"/>
                  </a:lnTo>
                  <a:cubicBezTo>
                    <a:pt x="1" y="3696"/>
                    <a:pt x="1" y="3766"/>
                    <a:pt x="36" y="3835"/>
                  </a:cubicBezTo>
                  <a:cubicBezTo>
                    <a:pt x="62" y="3875"/>
                    <a:pt x="98" y="3894"/>
                    <a:pt x="144" y="3894"/>
                  </a:cubicBezTo>
                  <a:cubicBezTo>
                    <a:pt x="159" y="3894"/>
                    <a:pt x="176" y="3892"/>
                    <a:pt x="193" y="3888"/>
                  </a:cubicBezTo>
                  <a:lnTo>
                    <a:pt x="5455" y="2280"/>
                  </a:lnTo>
                  <a:cubicBezTo>
                    <a:pt x="5473" y="2280"/>
                    <a:pt x="5507" y="2245"/>
                    <a:pt x="5525" y="2227"/>
                  </a:cubicBezTo>
                  <a:lnTo>
                    <a:pt x="6923" y="234"/>
                  </a:lnTo>
                  <a:cubicBezTo>
                    <a:pt x="6958" y="182"/>
                    <a:pt x="6958" y="112"/>
                    <a:pt x="6923" y="60"/>
                  </a:cubicBezTo>
                  <a:cubicBezTo>
                    <a:pt x="6897" y="20"/>
                    <a:pt x="6851" y="1"/>
                    <a:pt x="680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7" name="Google Shape;287;p13"/>
          <p:cNvGrpSpPr/>
          <p:nvPr/>
        </p:nvGrpSpPr>
        <p:grpSpPr>
          <a:xfrm rot="-1706727">
            <a:off x="204772" y="776219"/>
            <a:ext cx="644191" cy="641053"/>
            <a:chOff x="4636900" y="2064950"/>
            <a:chExt cx="179650" cy="178775"/>
          </a:xfrm>
        </p:grpSpPr>
        <p:sp>
          <p:nvSpPr>
            <p:cNvPr id="288" name="Google Shape;288;p13"/>
            <p:cNvSpPr/>
            <p:nvPr/>
          </p:nvSpPr>
          <p:spPr>
            <a:xfrm>
              <a:off x="4636900" y="2117775"/>
              <a:ext cx="179650" cy="50250"/>
            </a:xfrm>
            <a:custGeom>
              <a:avLst/>
              <a:gdLst/>
              <a:ahLst/>
              <a:cxnLst/>
              <a:rect l="l" t="t" r="r" b="b"/>
              <a:pathLst>
                <a:path w="7186" h="2010" extrusionOk="0">
                  <a:moveTo>
                    <a:pt x="4064" y="1"/>
                  </a:moveTo>
                  <a:cubicBezTo>
                    <a:pt x="3990" y="1"/>
                    <a:pt x="3934" y="65"/>
                    <a:pt x="3934" y="143"/>
                  </a:cubicBezTo>
                  <a:cubicBezTo>
                    <a:pt x="3934" y="213"/>
                    <a:pt x="3986" y="283"/>
                    <a:pt x="4073" y="283"/>
                  </a:cubicBezTo>
                  <a:cubicBezTo>
                    <a:pt x="4266" y="300"/>
                    <a:pt x="4458" y="335"/>
                    <a:pt x="4650" y="370"/>
                  </a:cubicBezTo>
                  <a:cubicBezTo>
                    <a:pt x="4659" y="373"/>
                    <a:pt x="4669" y="374"/>
                    <a:pt x="4678" y="374"/>
                  </a:cubicBezTo>
                  <a:cubicBezTo>
                    <a:pt x="4741" y="374"/>
                    <a:pt x="4808" y="324"/>
                    <a:pt x="4808" y="248"/>
                  </a:cubicBezTo>
                  <a:cubicBezTo>
                    <a:pt x="4825" y="161"/>
                    <a:pt x="4773" y="91"/>
                    <a:pt x="4703" y="73"/>
                  </a:cubicBezTo>
                  <a:cubicBezTo>
                    <a:pt x="4493" y="38"/>
                    <a:pt x="4301" y="21"/>
                    <a:pt x="4091" y="3"/>
                  </a:cubicBezTo>
                  <a:cubicBezTo>
                    <a:pt x="4082" y="1"/>
                    <a:pt x="4073" y="1"/>
                    <a:pt x="4064" y="1"/>
                  </a:cubicBezTo>
                  <a:close/>
                  <a:moveTo>
                    <a:pt x="3182" y="21"/>
                  </a:moveTo>
                  <a:cubicBezTo>
                    <a:pt x="2972" y="38"/>
                    <a:pt x="2762" y="73"/>
                    <a:pt x="2570" y="126"/>
                  </a:cubicBezTo>
                  <a:cubicBezTo>
                    <a:pt x="2500" y="143"/>
                    <a:pt x="2448" y="230"/>
                    <a:pt x="2465" y="300"/>
                  </a:cubicBezTo>
                  <a:cubicBezTo>
                    <a:pt x="2480" y="361"/>
                    <a:pt x="2535" y="409"/>
                    <a:pt x="2606" y="409"/>
                  </a:cubicBezTo>
                  <a:cubicBezTo>
                    <a:pt x="2617" y="409"/>
                    <a:pt x="2628" y="408"/>
                    <a:pt x="2640" y="405"/>
                  </a:cubicBezTo>
                  <a:cubicBezTo>
                    <a:pt x="2815" y="370"/>
                    <a:pt x="3007" y="335"/>
                    <a:pt x="3199" y="318"/>
                  </a:cubicBezTo>
                  <a:cubicBezTo>
                    <a:pt x="3287" y="300"/>
                    <a:pt x="3339" y="230"/>
                    <a:pt x="3339" y="143"/>
                  </a:cubicBezTo>
                  <a:cubicBezTo>
                    <a:pt x="3322" y="73"/>
                    <a:pt x="3252" y="21"/>
                    <a:pt x="3182" y="21"/>
                  </a:cubicBezTo>
                  <a:close/>
                  <a:moveTo>
                    <a:pt x="5518" y="322"/>
                  </a:moveTo>
                  <a:cubicBezTo>
                    <a:pt x="5465" y="322"/>
                    <a:pt x="5415" y="354"/>
                    <a:pt x="5402" y="405"/>
                  </a:cubicBezTo>
                  <a:cubicBezTo>
                    <a:pt x="5367" y="493"/>
                    <a:pt x="5402" y="563"/>
                    <a:pt x="5472" y="598"/>
                  </a:cubicBezTo>
                  <a:cubicBezTo>
                    <a:pt x="5664" y="668"/>
                    <a:pt x="5839" y="755"/>
                    <a:pt x="6014" y="842"/>
                  </a:cubicBezTo>
                  <a:cubicBezTo>
                    <a:pt x="6033" y="852"/>
                    <a:pt x="6053" y="856"/>
                    <a:pt x="6072" y="856"/>
                  </a:cubicBezTo>
                  <a:cubicBezTo>
                    <a:pt x="6127" y="856"/>
                    <a:pt x="6181" y="824"/>
                    <a:pt x="6206" y="772"/>
                  </a:cubicBezTo>
                  <a:cubicBezTo>
                    <a:pt x="6241" y="702"/>
                    <a:pt x="6206" y="615"/>
                    <a:pt x="6136" y="580"/>
                  </a:cubicBezTo>
                  <a:cubicBezTo>
                    <a:pt x="5961" y="493"/>
                    <a:pt x="5769" y="405"/>
                    <a:pt x="5577" y="335"/>
                  </a:cubicBezTo>
                  <a:cubicBezTo>
                    <a:pt x="5558" y="326"/>
                    <a:pt x="5538" y="322"/>
                    <a:pt x="5518" y="322"/>
                  </a:cubicBezTo>
                  <a:close/>
                  <a:moveTo>
                    <a:pt x="1755" y="409"/>
                  </a:moveTo>
                  <a:cubicBezTo>
                    <a:pt x="1735" y="409"/>
                    <a:pt x="1715" y="413"/>
                    <a:pt x="1696" y="423"/>
                  </a:cubicBezTo>
                  <a:cubicBezTo>
                    <a:pt x="1504" y="510"/>
                    <a:pt x="1329" y="598"/>
                    <a:pt x="1154" y="720"/>
                  </a:cubicBezTo>
                  <a:cubicBezTo>
                    <a:pt x="1084" y="755"/>
                    <a:pt x="1067" y="842"/>
                    <a:pt x="1119" y="912"/>
                  </a:cubicBezTo>
                  <a:cubicBezTo>
                    <a:pt x="1142" y="959"/>
                    <a:pt x="1189" y="982"/>
                    <a:pt x="1238" y="982"/>
                  </a:cubicBezTo>
                  <a:cubicBezTo>
                    <a:pt x="1263" y="982"/>
                    <a:pt x="1288" y="976"/>
                    <a:pt x="1311" y="965"/>
                  </a:cubicBezTo>
                  <a:cubicBezTo>
                    <a:pt x="1469" y="860"/>
                    <a:pt x="1643" y="772"/>
                    <a:pt x="1818" y="685"/>
                  </a:cubicBezTo>
                  <a:cubicBezTo>
                    <a:pt x="1888" y="650"/>
                    <a:pt x="1923" y="563"/>
                    <a:pt x="1888" y="493"/>
                  </a:cubicBezTo>
                  <a:cubicBezTo>
                    <a:pt x="1863" y="442"/>
                    <a:pt x="1809" y="409"/>
                    <a:pt x="1755" y="409"/>
                  </a:cubicBezTo>
                  <a:close/>
                  <a:moveTo>
                    <a:pt x="6809" y="1067"/>
                  </a:moveTo>
                  <a:cubicBezTo>
                    <a:pt x="6767" y="1067"/>
                    <a:pt x="6724" y="1085"/>
                    <a:pt x="6696" y="1122"/>
                  </a:cubicBezTo>
                  <a:cubicBezTo>
                    <a:pt x="6643" y="1174"/>
                    <a:pt x="6661" y="1262"/>
                    <a:pt x="6713" y="1314"/>
                  </a:cubicBezTo>
                  <a:cubicBezTo>
                    <a:pt x="6783" y="1384"/>
                    <a:pt x="6853" y="1437"/>
                    <a:pt x="6923" y="1507"/>
                  </a:cubicBezTo>
                  <a:cubicBezTo>
                    <a:pt x="6949" y="1533"/>
                    <a:pt x="6984" y="1546"/>
                    <a:pt x="7021" y="1546"/>
                  </a:cubicBezTo>
                  <a:cubicBezTo>
                    <a:pt x="7058" y="1546"/>
                    <a:pt x="7098" y="1533"/>
                    <a:pt x="7133" y="1507"/>
                  </a:cubicBezTo>
                  <a:cubicBezTo>
                    <a:pt x="7185" y="1454"/>
                    <a:pt x="7185" y="1367"/>
                    <a:pt x="7133" y="1297"/>
                  </a:cubicBezTo>
                  <a:cubicBezTo>
                    <a:pt x="7063" y="1227"/>
                    <a:pt x="6975" y="1157"/>
                    <a:pt x="6905" y="1105"/>
                  </a:cubicBezTo>
                  <a:cubicBezTo>
                    <a:pt x="6881" y="1080"/>
                    <a:pt x="6845" y="1067"/>
                    <a:pt x="6809" y="1067"/>
                  </a:cubicBezTo>
                  <a:close/>
                  <a:moveTo>
                    <a:pt x="542" y="1258"/>
                  </a:moveTo>
                  <a:cubicBezTo>
                    <a:pt x="503" y="1258"/>
                    <a:pt x="463" y="1271"/>
                    <a:pt x="437" y="1297"/>
                  </a:cubicBezTo>
                  <a:cubicBezTo>
                    <a:pt x="297" y="1454"/>
                    <a:pt x="175" y="1612"/>
                    <a:pt x="53" y="1786"/>
                  </a:cubicBezTo>
                  <a:cubicBezTo>
                    <a:pt x="0" y="1839"/>
                    <a:pt x="18" y="1944"/>
                    <a:pt x="88" y="1979"/>
                  </a:cubicBezTo>
                  <a:cubicBezTo>
                    <a:pt x="115" y="1999"/>
                    <a:pt x="146" y="2009"/>
                    <a:pt x="174" y="2009"/>
                  </a:cubicBezTo>
                  <a:cubicBezTo>
                    <a:pt x="218" y="2009"/>
                    <a:pt x="259" y="1986"/>
                    <a:pt x="280" y="1944"/>
                  </a:cubicBezTo>
                  <a:cubicBezTo>
                    <a:pt x="402" y="1786"/>
                    <a:pt x="525" y="1646"/>
                    <a:pt x="647" y="1507"/>
                  </a:cubicBezTo>
                  <a:cubicBezTo>
                    <a:pt x="699" y="1437"/>
                    <a:pt x="699" y="1349"/>
                    <a:pt x="647" y="1297"/>
                  </a:cubicBezTo>
                  <a:cubicBezTo>
                    <a:pt x="621" y="1271"/>
                    <a:pt x="581" y="1258"/>
                    <a:pt x="542" y="125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13"/>
            <p:cNvSpPr/>
            <p:nvPr/>
          </p:nvSpPr>
          <p:spPr>
            <a:xfrm>
              <a:off x="4637775" y="2064950"/>
              <a:ext cx="178325" cy="178775"/>
            </a:xfrm>
            <a:custGeom>
              <a:avLst/>
              <a:gdLst/>
              <a:ahLst/>
              <a:cxnLst/>
              <a:rect l="l" t="t" r="r" b="b"/>
              <a:pathLst>
                <a:path w="7133" h="7151" extrusionOk="0">
                  <a:moveTo>
                    <a:pt x="3566" y="298"/>
                  </a:moveTo>
                  <a:cubicBezTo>
                    <a:pt x="4475" y="298"/>
                    <a:pt x="5297" y="665"/>
                    <a:pt x="5891" y="1260"/>
                  </a:cubicBezTo>
                  <a:cubicBezTo>
                    <a:pt x="6486" y="1854"/>
                    <a:pt x="6853" y="2676"/>
                    <a:pt x="6853" y="3585"/>
                  </a:cubicBezTo>
                  <a:cubicBezTo>
                    <a:pt x="6853" y="4494"/>
                    <a:pt x="6486" y="5298"/>
                    <a:pt x="5891" y="5892"/>
                  </a:cubicBezTo>
                  <a:cubicBezTo>
                    <a:pt x="5297" y="6487"/>
                    <a:pt x="4475" y="6854"/>
                    <a:pt x="3566" y="6854"/>
                  </a:cubicBezTo>
                  <a:cubicBezTo>
                    <a:pt x="2657" y="6854"/>
                    <a:pt x="1836" y="6487"/>
                    <a:pt x="1241" y="5892"/>
                  </a:cubicBezTo>
                  <a:cubicBezTo>
                    <a:pt x="647" y="5298"/>
                    <a:pt x="280" y="4494"/>
                    <a:pt x="280" y="3585"/>
                  </a:cubicBezTo>
                  <a:cubicBezTo>
                    <a:pt x="280" y="2676"/>
                    <a:pt x="647" y="1854"/>
                    <a:pt x="1241" y="1260"/>
                  </a:cubicBezTo>
                  <a:cubicBezTo>
                    <a:pt x="1836" y="665"/>
                    <a:pt x="2657" y="298"/>
                    <a:pt x="3566" y="298"/>
                  </a:cubicBezTo>
                  <a:close/>
                  <a:moveTo>
                    <a:pt x="3566" y="1"/>
                  </a:moveTo>
                  <a:cubicBezTo>
                    <a:pt x="1591" y="1"/>
                    <a:pt x="0" y="1609"/>
                    <a:pt x="0" y="3585"/>
                  </a:cubicBezTo>
                  <a:cubicBezTo>
                    <a:pt x="0" y="5560"/>
                    <a:pt x="1591" y="7151"/>
                    <a:pt x="3566" y="7151"/>
                  </a:cubicBezTo>
                  <a:cubicBezTo>
                    <a:pt x="5542" y="7151"/>
                    <a:pt x="7133" y="5560"/>
                    <a:pt x="7133" y="3585"/>
                  </a:cubicBezTo>
                  <a:cubicBezTo>
                    <a:pt x="7133" y="1609"/>
                    <a:pt x="5542" y="1"/>
                    <a:pt x="35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13"/>
            <p:cNvSpPr/>
            <p:nvPr/>
          </p:nvSpPr>
          <p:spPr>
            <a:xfrm>
              <a:off x="4636900" y="2149250"/>
              <a:ext cx="179650" cy="49475"/>
            </a:xfrm>
            <a:custGeom>
              <a:avLst/>
              <a:gdLst/>
              <a:ahLst/>
              <a:cxnLst/>
              <a:rect l="l" t="t" r="r" b="b"/>
              <a:pathLst>
                <a:path w="7186" h="1979" extrusionOk="0">
                  <a:moveTo>
                    <a:pt x="7012" y="0"/>
                  </a:moveTo>
                  <a:cubicBezTo>
                    <a:pt x="6972" y="0"/>
                    <a:pt x="6933" y="18"/>
                    <a:pt x="6905" y="55"/>
                  </a:cubicBezTo>
                  <a:cubicBezTo>
                    <a:pt x="6154" y="1034"/>
                    <a:pt x="4912" y="1559"/>
                    <a:pt x="3671" y="1664"/>
                  </a:cubicBezTo>
                  <a:cubicBezTo>
                    <a:pt x="3566" y="1681"/>
                    <a:pt x="3444" y="1681"/>
                    <a:pt x="3322" y="1681"/>
                  </a:cubicBezTo>
                  <a:cubicBezTo>
                    <a:pt x="2203" y="1681"/>
                    <a:pt x="1084" y="1244"/>
                    <a:pt x="262" y="492"/>
                  </a:cubicBezTo>
                  <a:cubicBezTo>
                    <a:pt x="238" y="468"/>
                    <a:pt x="206" y="455"/>
                    <a:pt x="174" y="455"/>
                  </a:cubicBezTo>
                  <a:cubicBezTo>
                    <a:pt x="136" y="455"/>
                    <a:pt x="98" y="472"/>
                    <a:pt x="70" y="510"/>
                  </a:cubicBezTo>
                  <a:cubicBezTo>
                    <a:pt x="0" y="562"/>
                    <a:pt x="18" y="650"/>
                    <a:pt x="70" y="702"/>
                  </a:cubicBezTo>
                  <a:cubicBezTo>
                    <a:pt x="944" y="1524"/>
                    <a:pt x="2133" y="1978"/>
                    <a:pt x="3322" y="1978"/>
                  </a:cubicBezTo>
                  <a:cubicBezTo>
                    <a:pt x="3444" y="1978"/>
                    <a:pt x="3584" y="1961"/>
                    <a:pt x="3706" y="1961"/>
                  </a:cubicBezTo>
                  <a:cubicBezTo>
                    <a:pt x="5000" y="1838"/>
                    <a:pt x="6328" y="1279"/>
                    <a:pt x="7133" y="230"/>
                  </a:cubicBezTo>
                  <a:cubicBezTo>
                    <a:pt x="7185" y="178"/>
                    <a:pt x="7185" y="73"/>
                    <a:pt x="7115" y="38"/>
                  </a:cubicBezTo>
                  <a:cubicBezTo>
                    <a:pt x="7083" y="14"/>
                    <a:pt x="7046" y="0"/>
                    <a:pt x="701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1" name="Google Shape;291;p13"/>
          <p:cNvGrpSpPr/>
          <p:nvPr/>
        </p:nvGrpSpPr>
        <p:grpSpPr>
          <a:xfrm rot="9512781">
            <a:off x="8372642" y="3832021"/>
            <a:ext cx="607890" cy="604913"/>
            <a:chOff x="4636900" y="2064950"/>
            <a:chExt cx="179650" cy="178775"/>
          </a:xfrm>
        </p:grpSpPr>
        <p:sp>
          <p:nvSpPr>
            <p:cNvPr id="292" name="Google Shape;292;p13"/>
            <p:cNvSpPr/>
            <p:nvPr/>
          </p:nvSpPr>
          <p:spPr>
            <a:xfrm>
              <a:off x="4636900" y="2117775"/>
              <a:ext cx="179650" cy="50250"/>
            </a:xfrm>
            <a:custGeom>
              <a:avLst/>
              <a:gdLst/>
              <a:ahLst/>
              <a:cxnLst/>
              <a:rect l="l" t="t" r="r" b="b"/>
              <a:pathLst>
                <a:path w="7186" h="2010" extrusionOk="0">
                  <a:moveTo>
                    <a:pt x="4064" y="1"/>
                  </a:moveTo>
                  <a:cubicBezTo>
                    <a:pt x="3990" y="1"/>
                    <a:pt x="3934" y="65"/>
                    <a:pt x="3934" y="143"/>
                  </a:cubicBezTo>
                  <a:cubicBezTo>
                    <a:pt x="3934" y="213"/>
                    <a:pt x="3986" y="283"/>
                    <a:pt x="4073" y="283"/>
                  </a:cubicBezTo>
                  <a:cubicBezTo>
                    <a:pt x="4266" y="300"/>
                    <a:pt x="4458" y="335"/>
                    <a:pt x="4650" y="370"/>
                  </a:cubicBezTo>
                  <a:cubicBezTo>
                    <a:pt x="4659" y="373"/>
                    <a:pt x="4669" y="374"/>
                    <a:pt x="4678" y="374"/>
                  </a:cubicBezTo>
                  <a:cubicBezTo>
                    <a:pt x="4741" y="374"/>
                    <a:pt x="4808" y="324"/>
                    <a:pt x="4808" y="248"/>
                  </a:cubicBezTo>
                  <a:cubicBezTo>
                    <a:pt x="4825" y="161"/>
                    <a:pt x="4773" y="91"/>
                    <a:pt x="4703" y="73"/>
                  </a:cubicBezTo>
                  <a:cubicBezTo>
                    <a:pt x="4493" y="38"/>
                    <a:pt x="4301" y="21"/>
                    <a:pt x="4091" y="3"/>
                  </a:cubicBezTo>
                  <a:cubicBezTo>
                    <a:pt x="4082" y="1"/>
                    <a:pt x="4073" y="1"/>
                    <a:pt x="4064" y="1"/>
                  </a:cubicBezTo>
                  <a:close/>
                  <a:moveTo>
                    <a:pt x="3182" y="21"/>
                  </a:moveTo>
                  <a:cubicBezTo>
                    <a:pt x="2972" y="38"/>
                    <a:pt x="2762" y="73"/>
                    <a:pt x="2570" y="126"/>
                  </a:cubicBezTo>
                  <a:cubicBezTo>
                    <a:pt x="2500" y="143"/>
                    <a:pt x="2448" y="230"/>
                    <a:pt x="2465" y="300"/>
                  </a:cubicBezTo>
                  <a:cubicBezTo>
                    <a:pt x="2480" y="361"/>
                    <a:pt x="2535" y="409"/>
                    <a:pt x="2606" y="409"/>
                  </a:cubicBezTo>
                  <a:cubicBezTo>
                    <a:pt x="2617" y="409"/>
                    <a:pt x="2628" y="408"/>
                    <a:pt x="2640" y="405"/>
                  </a:cubicBezTo>
                  <a:cubicBezTo>
                    <a:pt x="2815" y="370"/>
                    <a:pt x="3007" y="335"/>
                    <a:pt x="3199" y="318"/>
                  </a:cubicBezTo>
                  <a:cubicBezTo>
                    <a:pt x="3287" y="300"/>
                    <a:pt x="3339" y="230"/>
                    <a:pt x="3339" y="143"/>
                  </a:cubicBezTo>
                  <a:cubicBezTo>
                    <a:pt x="3322" y="73"/>
                    <a:pt x="3252" y="21"/>
                    <a:pt x="3182" y="21"/>
                  </a:cubicBezTo>
                  <a:close/>
                  <a:moveTo>
                    <a:pt x="5518" y="322"/>
                  </a:moveTo>
                  <a:cubicBezTo>
                    <a:pt x="5465" y="322"/>
                    <a:pt x="5415" y="354"/>
                    <a:pt x="5402" y="405"/>
                  </a:cubicBezTo>
                  <a:cubicBezTo>
                    <a:pt x="5367" y="493"/>
                    <a:pt x="5402" y="563"/>
                    <a:pt x="5472" y="598"/>
                  </a:cubicBezTo>
                  <a:cubicBezTo>
                    <a:pt x="5664" y="668"/>
                    <a:pt x="5839" y="755"/>
                    <a:pt x="6014" y="842"/>
                  </a:cubicBezTo>
                  <a:cubicBezTo>
                    <a:pt x="6033" y="852"/>
                    <a:pt x="6053" y="856"/>
                    <a:pt x="6072" y="856"/>
                  </a:cubicBezTo>
                  <a:cubicBezTo>
                    <a:pt x="6127" y="856"/>
                    <a:pt x="6181" y="824"/>
                    <a:pt x="6206" y="772"/>
                  </a:cubicBezTo>
                  <a:cubicBezTo>
                    <a:pt x="6241" y="702"/>
                    <a:pt x="6206" y="615"/>
                    <a:pt x="6136" y="580"/>
                  </a:cubicBezTo>
                  <a:cubicBezTo>
                    <a:pt x="5961" y="493"/>
                    <a:pt x="5769" y="405"/>
                    <a:pt x="5577" y="335"/>
                  </a:cubicBezTo>
                  <a:cubicBezTo>
                    <a:pt x="5558" y="326"/>
                    <a:pt x="5538" y="322"/>
                    <a:pt x="5518" y="322"/>
                  </a:cubicBezTo>
                  <a:close/>
                  <a:moveTo>
                    <a:pt x="1755" y="409"/>
                  </a:moveTo>
                  <a:cubicBezTo>
                    <a:pt x="1735" y="409"/>
                    <a:pt x="1715" y="413"/>
                    <a:pt x="1696" y="423"/>
                  </a:cubicBezTo>
                  <a:cubicBezTo>
                    <a:pt x="1504" y="510"/>
                    <a:pt x="1329" y="598"/>
                    <a:pt x="1154" y="720"/>
                  </a:cubicBezTo>
                  <a:cubicBezTo>
                    <a:pt x="1084" y="755"/>
                    <a:pt x="1067" y="842"/>
                    <a:pt x="1119" y="912"/>
                  </a:cubicBezTo>
                  <a:cubicBezTo>
                    <a:pt x="1142" y="959"/>
                    <a:pt x="1189" y="982"/>
                    <a:pt x="1238" y="982"/>
                  </a:cubicBezTo>
                  <a:cubicBezTo>
                    <a:pt x="1263" y="982"/>
                    <a:pt x="1288" y="976"/>
                    <a:pt x="1311" y="965"/>
                  </a:cubicBezTo>
                  <a:cubicBezTo>
                    <a:pt x="1469" y="860"/>
                    <a:pt x="1643" y="772"/>
                    <a:pt x="1818" y="685"/>
                  </a:cubicBezTo>
                  <a:cubicBezTo>
                    <a:pt x="1888" y="650"/>
                    <a:pt x="1923" y="563"/>
                    <a:pt x="1888" y="493"/>
                  </a:cubicBezTo>
                  <a:cubicBezTo>
                    <a:pt x="1863" y="442"/>
                    <a:pt x="1809" y="409"/>
                    <a:pt x="1755" y="409"/>
                  </a:cubicBezTo>
                  <a:close/>
                  <a:moveTo>
                    <a:pt x="6809" y="1067"/>
                  </a:moveTo>
                  <a:cubicBezTo>
                    <a:pt x="6767" y="1067"/>
                    <a:pt x="6724" y="1085"/>
                    <a:pt x="6696" y="1122"/>
                  </a:cubicBezTo>
                  <a:cubicBezTo>
                    <a:pt x="6643" y="1174"/>
                    <a:pt x="6661" y="1262"/>
                    <a:pt x="6713" y="1314"/>
                  </a:cubicBezTo>
                  <a:cubicBezTo>
                    <a:pt x="6783" y="1384"/>
                    <a:pt x="6853" y="1437"/>
                    <a:pt x="6923" y="1507"/>
                  </a:cubicBezTo>
                  <a:cubicBezTo>
                    <a:pt x="6949" y="1533"/>
                    <a:pt x="6984" y="1546"/>
                    <a:pt x="7021" y="1546"/>
                  </a:cubicBezTo>
                  <a:cubicBezTo>
                    <a:pt x="7058" y="1546"/>
                    <a:pt x="7098" y="1533"/>
                    <a:pt x="7133" y="1507"/>
                  </a:cubicBezTo>
                  <a:cubicBezTo>
                    <a:pt x="7185" y="1454"/>
                    <a:pt x="7185" y="1367"/>
                    <a:pt x="7133" y="1297"/>
                  </a:cubicBezTo>
                  <a:cubicBezTo>
                    <a:pt x="7063" y="1227"/>
                    <a:pt x="6975" y="1157"/>
                    <a:pt x="6905" y="1105"/>
                  </a:cubicBezTo>
                  <a:cubicBezTo>
                    <a:pt x="6881" y="1080"/>
                    <a:pt x="6845" y="1067"/>
                    <a:pt x="6809" y="1067"/>
                  </a:cubicBezTo>
                  <a:close/>
                  <a:moveTo>
                    <a:pt x="542" y="1258"/>
                  </a:moveTo>
                  <a:cubicBezTo>
                    <a:pt x="503" y="1258"/>
                    <a:pt x="463" y="1271"/>
                    <a:pt x="437" y="1297"/>
                  </a:cubicBezTo>
                  <a:cubicBezTo>
                    <a:pt x="297" y="1454"/>
                    <a:pt x="175" y="1612"/>
                    <a:pt x="53" y="1786"/>
                  </a:cubicBezTo>
                  <a:cubicBezTo>
                    <a:pt x="0" y="1839"/>
                    <a:pt x="18" y="1944"/>
                    <a:pt x="88" y="1979"/>
                  </a:cubicBezTo>
                  <a:cubicBezTo>
                    <a:pt x="115" y="1999"/>
                    <a:pt x="146" y="2009"/>
                    <a:pt x="174" y="2009"/>
                  </a:cubicBezTo>
                  <a:cubicBezTo>
                    <a:pt x="218" y="2009"/>
                    <a:pt x="259" y="1986"/>
                    <a:pt x="280" y="1944"/>
                  </a:cubicBezTo>
                  <a:cubicBezTo>
                    <a:pt x="402" y="1786"/>
                    <a:pt x="525" y="1646"/>
                    <a:pt x="647" y="1507"/>
                  </a:cubicBezTo>
                  <a:cubicBezTo>
                    <a:pt x="699" y="1437"/>
                    <a:pt x="699" y="1349"/>
                    <a:pt x="647" y="1297"/>
                  </a:cubicBezTo>
                  <a:cubicBezTo>
                    <a:pt x="621" y="1271"/>
                    <a:pt x="581" y="1258"/>
                    <a:pt x="542" y="125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13"/>
            <p:cNvSpPr/>
            <p:nvPr/>
          </p:nvSpPr>
          <p:spPr>
            <a:xfrm>
              <a:off x="4637775" y="2064950"/>
              <a:ext cx="178325" cy="178775"/>
            </a:xfrm>
            <a:custGeom>
              <a:avLst/>
              <a:gdLst/>
              <a:ahLst/>
              <a:cxnLst/>
              <a:rect l="l" t="t" r="r" b="b"/>
              <a:pathLst>
                <a:path w="7133" h="7151" extrusionOk="0">
                  <a:moveTo>
                    <a:pt x="3566" y="298"/>
                  </a:moveTo>
                  <a:cubicBezTo>
                    <a:pt x="4475" y="298"/>
                    <a:pt x="5297" y="665"/>
                    <a:pt x="5891" y="1260"/>
                  </a:cubicBezTo>
                  <a:cubicBezTo>
                    <a:pt x="6486" y="1854"/>
                    <a:pt x="6853" y="2676"/>
                    <a:pt x="6853" y="3585"/>
                  </a:cubicBezTo>
                  <a:cubicBezTo>
                    <a:pt x="6853" y="4494"/>
                    <a:pt x="6486" y="5298"/>
                    <a:pt x="5891" y="5892"/>
                  </a:cubicBezTo>
                  <a:cubicBezTo>
                    <a:pt x="5297" y="6487"/>
                    <a:pt x="4475" y="6854"/>
                    <a:pt x="3566" y="6854"/>
                  </a:cubicBezTo>
                  <a:cubicBezTo>
                    <a:pt x="2657" y="6854"/>
                    <a:pt x="1836" y="6487"/>
                    <a:pt x="1241" y="5892"/>
                  </a:cubicBezTo>
                  <a:cubicBezTo>
                    <a:pt x="647" y="5298"/>
                    <a:pt x="280" y="4494"/>
                    <a:pt x="280" y="3585"/>
                  </a:cubicBezTo>
                  <a:cubicBezTo>
                    <a:pt x="280" y="2676"/>
                    <a:pt x="647" y="1854"/>
                    <a:pt x="1241" y="1260"/>
                  </a:cubicBezTo>
                  <a:cubicBezTo>
                    <a:pt x="1836" y="665"/>
                    <a:pt x="2657" y="298"/>
                    <a:pt x="3566" y="298"/>
                  </a:cubicBezTo>
                  <a:close/>
                  <a:moveTo>
                    <a:pt x="3566" y="1"/>
                  </a:moveTo>
                  <a:cubicBezTo>
                    <a:pt x="1591" y="1"/>
                    <a:pt x="0" y="1609"/>
                    <a:pt x="0" y="3585"/>
                  </a:cubicBezTo>
                  <a:cubicBezTo>
                    <a:pt x="0" y="5560"/>
                    <a:pt x="1591" y="7151"/>
                    <a:pt x="3566" y="7151"/>
                  </a:cubicBezTo>
                  <a:cubicBezTo>
                    <a:pt x="5542" y="7151"/>
                    <a:pt x="7133" y="5560"/>
                    <a:pt x="7133" y="3585"/>
                  </a:cubicBezTo>
                  <a:cubicBezTo>
                    <a:pt x="7133" y="1609"/>
                    <a:pt x="5542" y="1"/>
                    <a:pt x="35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13"/>
            <p:cNvSpPr/>
            <p:nvPr/>
          </p:nvSpPr>
          <p:spPr>
            <a:xfrm>
              <a:off x="4636900" y="2149250"/>
              <a:ext cx="179650" cy="49475"/>
            </a:xfrm>
            <a:custGeom>
              <a:avLst/>
              <a:gdLst/>
              <a:ahLst/>
              <a:cxnLst/>
              <a:rect l="l" t="t" r="r" b="b"/>
              <a:pathLst>
                <a:path w="7186" h="1979" extrusionOk="0">
                  <a:moveTo>
                    <a:pt x="7012" y="0"/>
                  </a:moveTo>
                  <a:cubicBezTo>
                    <a:pt x="6972" y="0"/>
                    <a:pt x="6933" y="18"/>
                    <a:pt x="6905" y="55"/>
                  </a:cubicBezTo>
                  <a:cubicBezTo>
                    <a:pt x="6154" y="1034"/>
                    <a:pt x="4912" y="1559"/>
                    <a:pt x="3671" y="1664"/>
                  </a:cubicBezTo>
                  <a:cubicBezTo>
                    <a:pt x="3566" y="1681"/>
                    <a:pt x="3444" y="1681"/>
                    <a:pt x="3322" y="1681"/>
                  </a:cubicBezTo>
                  <a:cubicBezTo>
                    <a:pt x="2203" y="1681"/>
                    <a:pt x="1084" y="1244"/>
                    <a:pt x="262" y="492"/>
                  </a:cubicBezTo>
                  <a:cubicBezTo>
                    <a:pt x="238" y="468"/>
                    <a:pt x="206" y="455"/>
                    <a:pt x="174" y="455"/>
                  </a:cubicBezTo>
                  <a:cubicBezTo>
                    <a:pt x="136" y="455"/>
                    <a:pt x="98" y="472"/>
                    <a:pt x="70" y="510"/>
                  </a:cubicBezTo>
                  <a:cubicBezTo>
                    <a:pt x="0" y="562"/>
                    <a:pt x="18" y="650"/>
                    <a:pt x="70" y="702"/>
                  </a:cubicBezTo>
                  <a:cubicBezTo>
                    <a:pt x="944" y="1524"/>
                    <a:pt x="2133" y="1978"/>
                    <a:pt x="3322" y="1978"/>
                  </a:cubicBezTo>
                  <a:cubicBezTo>
                    <a:pt x="3444" y="1978"/>
                    <a:pt x="3584" y="1961"/>
                    <a:pt x="3706" y="1961"/>
                  </a:cubicBezTo>
                  <a:cubicBezTo>
                    <a:pt x="5000" y="1838"/>
                    <a:pt x="6328" y="1279"/>
                    <a:pt x="7133" y="230"/>
                  </a:cubicBezTo>
                  <a:cubicBezTo>
                    <a:pt x="7185" y="178"/>
                    <a:pt x="7185" y="73"/>
                    <a:pt x="7115" y="38"/>
                  </a:cubicBezTo>
                  <a:cubicBezTo>
                    <a:pt x="7083" y="14"/>
                    <a:pt x="7046" y="0"/>
                    <a:pt x="701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5" name="Google Shape;295;p13"/>
          <p:cNvGrpSpPr/>
          <p:nvPr/>
        </p:nvGrpSpPr>
        <p:grpSpPr>
          <a:xfrm rot="-6464289">
            <a:off x="8110450" y="4439120"/>
            <a:ext cx="561221" cy="759571"/>
            <a:chOff x="5408700" y="2855000"/>
            <a:chExt cx="121525" cy="164475"/>
          </a:xfrm>
        </p:grpSpPr>
        <p:sp>
          <p:nvSpPr>
            <p:cNvPr id="296" name="Google Shape;296;p13"/>
            <p:cNvSpPr/>
            <p:nvPr/>
          </p:nvSpPr>
          <p:spPr>
            <a:xfrm>
              <a:off x="5408700" y="2970925"/>
              <a:ext cx="115400" cy="18975"/>
            </a:xfrm>
            <a:custGeom>
              <a:avLst/>
              <a:gdLst/>
              <a:ahLst/>
              <a:cxnLst/>
              <a:rect l="l" t="t" r="r" b="b"/>
              <a:pathLst>
                <a:path w="4616" h="759" extrusionOk="0">
                  <a:moveTo>
                    <a:pt x="2063" y="1"/>
                  </a:moveTo>
                  <a:cubicBezTo>
                    <a:pt x="1941" y="1"/>
                    <a:pt x="1836" y="18"/>
                    <a:pt x="1731" y="18"/>
                  </a:cubicBezTo>
                  <a:cubicBezTo>
                    <a:pt x="1644" y="36"/>
                    <a:pt x="1591" y="106"/>
                    <a:pt x="1591" y="176"/>
                  </a:cubicBezTo>
                  <a:cubicBezTo>
                    <a:pt x="1609" y="263"/>
                    <a:pt x="1678" y="315"/>
                    <a:pt x="1748" y="315"/>
                  </a:cubicBezTo>
                  <a:cubicBezTo>
                    <a:pt x="1853" y="298"/>
                    <a:pt x="1958" y="298"/>
                    <a:pt x="2063" y="298"/>
                  </a:cubicBezTo>
                  <a:cubicBezTo>
                    <a:pt x="2150" y="298"/>
                    <a:pt x="2203" y="228"/>
                    <a:pt x="2203" y="141"/>
                  </a:cubicBezTo>
                  <a:cubicBezTo>
                    <a:pt x="2203" y="71"/>
                    <a:pt x="2133" y="1"/>
                    <a:pt x="2063" y="1"/>
                  </a:cubicBezTo>
                  <a:close/>
                  <a:moveTo>
                    <a:pt x="2553" y="1"/>
                  </a:moveTo>
                  <a:cubicBezTo>
                    <a:pt x="2483" y="1"/>
                    <a:pt x="2413" y="71"/>
                    <a:pt x="2413" y="141"/>
                  </a:cubicBezTo>
                  <a:cubicBezTo>
                    <a:pt x="2395" y="228"/>
                    <a:pt x="2465" y="298"/>
                    <a:pt x="2535" y="298"/>
                  </a:cubicBezTo>
                  <a:cubicBezTo>
                    <a:pt x="2640" y="298"/>
                    <a:pt x="2762" y="315"/>
                    <a:pt x="2867" y="333"/>
                  </a:cubicBezTo>
                  <a:cubicBezTo>
                    <a:pt x="2937" y="333"/>
                    <a:pt x="3007" y="280"/>
                    <a:pt x="3025" y="193"/>
                  </a:cubicBezTo>
                  <a:cubicBezTo>
                    <a:pt x="3025" y="123"/>
                    <a:pt x="2972" y="53"/>
                    <a:pt x="2885" y="36"/>
                  </a:cubicBezTo>
                  <a:cubicBezTo>
                    <a:pt x="2780" y="18"/>
                    <a:pt x="2675" y="18"/>
                    <a:pt x="2553" y="1"/>
                  </a:cubicBezTo>
                  <a:close/>
                  <a:moveTo>
                    <a:pt x="1224" y="88"/>
                  </a:moveTo>
                  <a:cubicBezTo>
                    <a:pt x="1119" y="123"/>
                    <a:pt x="1014" y="141"/>
                    <a:pt x="892" y="176"/>
                  </a:cubicBezTo>
                  <a:cubicBezTo>
                    <a:pt x="822" y="193"/>
                    <a:pt x="769" y="263"/>
                    <a:pt x="787" y="350"/>
                  </a:cubicBezTo>
                  <a:cubicBezTo>
                    <a:pt x="817" y="411"/>
                    <a:pt x="874" y="459"/>
                    <a:pt x="946" y="459"/>
                  </a:cubicBezTo>
                  <a:cubicBezTo>
                    <a:pt x="957" y="459"/>
                    <a:pt x="968" y="458"/>
                    <a:pt x="979" y="455"/>
                  </a:cubicBezTo>
                  <a:cubicBezTo>
                    <a:pt x="1067" y="420"/>
                    <a:pt x="1172" y="403"/>
                    <a:pt x="1276" y="385"/>
                  </a:cubicBezTo>
                  <a:cubicBezTo>
                    <a:pt x="1364" y="368"/>
                    <a:pt x="1416" y="298"/>
                    <a:pt x="1399" y="210"/>
                  </a:cubicBezTo>
                  <a:cubicBezTo>
                    <a:pt x="1381" y="141"/>
                    <a:pt x="1311" y="88"/>
                    <a:pt x="1224" y="88"/>
                  </a:cubicBezTo>
                  <a:close/>
                  <a:moveTo>
                    <a:pt x="3358" y="120"/>
                  </a:moveTo>
                  <a:cubicBezTo>
                    <a:pt x="3287" y="120"/>
                    <a:pt x="3232" y="167"/>
                    <a:pt x="3217" y="228"/>
                  </a:cubicBezTo>
                  <a:cubicBezTo>
                    <a:pt x="3199" y="315"/>
                    <a:pt x="3252" y="385"/>
                    <a:pt x="3322" y="403"/>
                  </a:cubicBezTo>
                  <a:cubicBezTo>
                    <a:pt x="3427" y="420"/>
                    <a:pt x="3532" y="455"/>
                    <a:pt x="3636" y="473"/>
                  </a:cubicBezTo>
                  <a:cubicBezTo>
                    <a:pt x="3651" y="480"/>
                    <a:pt x="3667" y="484"/>
                    <a:pt x="3683" y="484"/>
                  </a:cubicBezTo>
                  <a:cubicBezTo>
                    <a:pt x="3740" y="484"/>
                    <a:pt x="3797" y="437"/>
                    <a:pt x="3811" y="368"/>
                  </a:cubicBezTo>
                  <a:cubicBezTo>
                    <a:pt x="3829" y="298"/>
                    <a:pt x="3794" y="210"/>
                    <a:pt x="3706" y="193"/>
                  </a:cubicBezTo>
                  <a:cubicBezTo>
                    <a:pt x="3601" y="176"/>
                    <a:pt x="3497" y="141"/>
                    <a:pt x="3392" y="123"/>
                  </a:cubicBezTo>
                  <a:cubicBezTo>
                    <a:pt x="3380" y="121"/>
                    <a:pt x="3369" y="120"/>
                    <a:pt x="3358" y="120"/>
                  </a:cubicBezTo>
                  <a:close/>
                  <a:moveTo>
                    <a:pt x="457" y="311"/>
                  </a:moveTo>
                  <a:cubicBezTo>
                    <a:pt x="444" y="311"/>
                    <a:pt x="432" y="312"/>
                    <a:pt x="420" y="315"/>
                  </a:cubicBezTo>
                  <a:cubicBezTo>
                    <a:pt x="315" y="368"/>
                    <a:pt x="210" y="403"/>
                    <a:pt x="105" y="455"/>
                  </a:cubicBezTo>
                  <a:cubicBezTo>
                    <a:pt x="35" y="490"/>
                    <a:pt x="0" y="578"/>
                    <a:pt x="35" y="648"/>
                  </a:cubicBezTo>
                  <a:cubicBezTo>
                    <a:pt x="61" y="699"/>
                    <a:pt x="115" y="731"/>
                    <a:pt x="169" y="731"/>
                  </a:cubicBezTo>
                  <a:cubicBezTo>
                    <a:pt x="189" y="731"/>
                    <a:pt x="209" y="727"/>
                    <a:pt x="228" y="717"/>
                  </a:cubicBezTo>
                  <a:cubicBezTo>
                    <a:pt x="332" y="665"/>
                    <a:pt x="420" y="630"/>
                    <a:pt x="525" y="595"/>
                  </a:cubicBezTo>
                  <a:cubicBezTo>
                    <a:pt x="595" y="560"/>
                    <a:pt x="630" y="490"/>
                    <a:pt x="612" y="403"/>
                  </a:cubicBezTo>
                  <a:cubicBezTo>
                    <a:pt x="583" y="345"/>
                    <a:pt x="518" y="311"/>
                    <a:pt x="457" y="311"/>
                  </a:cubicBezTo>
                  <a:close/>
                  <a:moveTo>
                    <a:pt x="4141" y="339"/>
                  </a:moveTo>
                  <a:cubicBezTo>
                    <a:pt x="4079" y="339"/>
                    <a:pt x="4031" y="383"/>
                    <a:pt x="4004" y="438"/>
                  </a:cubicBezTo>
                  <a:cubicBezTo>
                    <a:pt x="3969" y="508"/>
                    <a:pt x="4021" y="595"/>
                    <a:pt x="4091" y="630"/>
                  </a:cubicBezTo>
                  <a:cubicBezTo>
                    <a:pt x="4196" y="665"/>
                    <a:pt x="4283" y="700"/>
                    <a:pt x="4388" y="752"/>
                  </a:cubicBezTo>
                  <a:cubicBezTo>
                    <a:pt x="4404" y="756"/>
                    <a:pt x="4420" y="758"/>
                    <a:pt x="4437" y="758"/>
                  </a:cubicBezTo>
                  <a:cubicBezTo>
                    <a:pt x="4495" y="758"/>
                    <a:pt x="4553" y="733"/>
                    <a:pt x="4580" y="665"/>
                  </a:cubicBezTo>
                  <a:cubicBezTo>
                    <a:pt x="4615" y="595"/>
                    <a:pt x="4580" y="508"/>
                    <a:pt x="4510" y="473"/>
                  </a:cubicBezTo>
                  <a:cubicBezTo>
                    <a:pt x="4406" y="438"/>
                    <a:pt x="4301" y="385"/>
                    <a:pt x="4196" y="350"/>
                  </a:cubicBezTo>
                  <a:cubicBezTo>
                    <a:pt x="4177" y="343"/>
                    <a:pt x="4158" y="339"/>
                    <a:pt x="4141" y="33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13"/>
            <p:cNvSpPr/>
            <p:nvPr/>
          </p:nvSpPr>
          <p:spPr>
            <a:xfrm>
              <a:off x="5409125" y="2855000"/>
              <a:ext cx="121100" cy="164475"/>
            </a:xfrm>
            <a:custGeom>
              <a:avLst/>
              <a:gdLst/>
              <a:ahLst/>
              <a:cxnLst/>
              <a:rect l="l" t="t" r="r" b="b"/>
              <a:pathLst>
                <a:path w="4844" h="6579" extrusionOk="0">
                  <a:moveTo>
                    <a:pt x="1949" y="526"/>
                  </a:moveTo>
                  <a:lnTo>
                    <a:pt x="4519" y="5358"/>
                  </a:lnTo>
                  <a:lnTo>
                    <a:pt x="4519" y="5358"/>
                  </a:lnTo>
                  <a:cubicBezTo>
                    <a:pt x="4010" y="5942"/>
                    <a:pt x="3238" y="6281"/>
                    <a:pt x="2466" y="6281"/>
                  </a:cubicBezTo>
                  <a:lnTo>
                    <a:pt x="2378" y="6281"/>
                  </a:lnTo>
                  <a:cubicBezTo>
                    <a:pt x="1580" y="6264"/>
                    <a:pt x="797" y="5834"/>
                    <a:pt x="305" y="5200"/>
                  </a:cubicBezTo>
                  <a:lnTo>
                    <a:pt x="305" y="5200"/>
                  </a:lnTo>
                  <a:cubicBezTo>
                    <a:pt x="883" y="3591"/>
                    <a:pt x="1418" y="2056"/>
                    <a:pt x="1949" y="526"/>
                  </a:cubicBezTo>
                  <a:close/>
                  <a:moveTo>
                    <a:pt x="1934" y="1"/>
                  </a:moveTo>
                  <a:cubicBezTo>
                    <a:pt x="1925" y="1"/>
                    <a:pt x="1916" y="2"/>
                    <a:pt x="1906" y="5"/>
                  </a:cubicBezTo>
                  <a:cubicBezTo>
                    <a:pt x="1854" y="5"/>
                    <a:pt x="1801" y="40"/>
                    <a:pt x="1784" y="93"/>
                  </a:cubicBezTo>
                  <a:cubicBezTo>
                    <a:pt x="1207" y="1753"/>
                    <a:pt x="630" y="3414"/>
                    <a:pt x="18" y="5180"/>
                  </a:cubicBezTo>
                  <a:cubicBezTo>
                    <a:pt x="1" y="5215"/>
                    <a:pt x="1" y="5267"/>
                    <a:pt x="36" y="5302"/>
                  </a:cubicBezTo>
                  <a:cubicBezTo>
                    <a:pt x="560" y="6054"/>
                    <a:pt x="1452" y="6543"/>
                    <a:pt x="2378" y="6578"/>
                  </a:cubicBezTo>
                  <a:lnTo>
                    <a:pt x="2466" y="6578"/>
                  </a:lnTo>
                  <a:cubicBezTo>
                    <a:pt x="3357" y="6578"/>
                    <a:pt x="4249" y="6159"/>
                    <a:pt x="4808" y="5459"/>
                  </a:cubicBezTo>
                  <a:cubicBezTo>
                    <a:pt x="4843" y="5424"/>
                    <a:pt x="4843" y="5354"/>
                    <a:pt x="4808" y="5302"/>
                  </a:cubicBezTo>
                  <a:lnTo>
                    <a:pt x="2046" y="75"/>
                  </a:lnTo>
                  <a:cubicBezTo>
                    <a:pt x="2017" y="32"/>
                    <a:pt x="1977" y="1"/>
                    <a:pt x="193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3">
    <p:bg>
      <p:bgPr>
        <a:solidFill>
          <a:schemeClr val="lt2"/>
        </a:solidFill>
        <a:effectLst/>
      </p:bgPr>
    </p:bg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17"/>
          <p:cNvSpPr txBox="1">
            <a:spLocks noGrp="1"/>
          </p:cNvSpPr>
          <p:nvPr>
            <p:ph type="title"/>
          </p:nvPr>
        </p:nvSpPr>
        <p:spPr>
          <a:xfrm>
            <a:off x="710950" y="3240006"/>
            <a:ext cx="2320800" cy="42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Bad Script"/>
              <a:buNone/>
              <a:defRPr sz="2000" b="1">
                <a:solidFill>
                  <a:schemeClr val="accent3"/>
                </a:solidFill>
                <a:latin typeface="Bad Script"/>
                <a:ea typeface="Bad Script"/>
                <a:cs typeface="Bad Script"/>
                <a:sym typeface="Bad Scrip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Bad Script"/>
              <a:buNone/>
              <a:defRPr sz="2000">
                <a:solidFill>
                  <a:schemeClr val="accent3"/>
                </a:solidFill>
                <a:latin typeface="Bad Script"/>
                <a:ea typeface="Bad Script"/>
                <a:cs typeface="Bad Script"/>
                <a:sym typeface="Bad Scrip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Bad Script"/>
              <a:buNone/>
              <a:defRPr sz="2000">
                <a:solidFill>
                  <a:schemeClr val="accent3"/>
                </a:solidFill>
                <a:latin typeface="Bad Script"/>
                <a:ea typeface="Bad Script"/>
                <a:cs typeface="Bad Script"/>
                <a:sym typeface="Bad Scrip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Bad Script"/>
              <a:buNone/>
              <a:defRPr sz="2000">
                <a:solidFill>
                  <a:schemeClr val="accent3"/>
                </a:solidFill>
                <a:latin typeface="Bad Script"/>
                <a:ea typeface="Bad Script"/>
                <a:cs typeface="Bad Script"/>
                <a:sym typeface="Bad Scrip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Bad Script"/>
              <a:buNone/>
              <a:defRPr sz="2000">
                <a:solidFill>
                  <a:schemeClr val="accent3"/>
                </a:solidFill>
                <a:latin typeface="Bad Script"/>
                <a:ea typeface="Bad Script"/>
                <a:cs typeface="Bad Script"/>
                <a:sym typeface="Bad Scrip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Bad Script"/>
              <a:buNone/>
              <a:defRPr sz="2000">
                <a:solidFill>
                  <a:schemeClr val="accent3"/>
                </a:solidFill>
                <a:latin typeface="Bad Script"/>
                <a:ea typeface="Bad Script"/>
                <a:cs typeface="Bad Script"/>
                <a:sym typeface="Bad Scrip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Bad Script"/>
              <a:buNone/>
              <a:defRPr sz="2000">
                <a:solidFill>
                  <a:schemeClr val="accent3"/>
                </a:solidFill>
                <a:latin typeface="Bad Script"/>
                <a:ea typeface="Bad Script"/>
                <a:cs typeface="Bad Script"/>
                <a:sym typeface="Bad Scrip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Bad Script"/>
              <a:buNone/>
              <a:defRPr sz="2000">
                <a:solidFill>
                  <a:schemeClr val="accent3"/>
                </a:solidFill>
                <a:latin typeface="Bad Script"/>
                <a:ea typeface="Bad Script"/>
                <a:cs typeface="Bad Script"/>
                <a:sym typeface="Bad Scrip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Bad Script"/>
              <a:buNone/>
              <a:defRPr sz="2000">
                <a:solidFill>
                  <a:schemeClr val="accent3"/>
                </a:solidFill>
                <a:latin typeface="Bad Script"/>
                <a:ea typeface="Bad Script"/>
                <a:cs typeface="Bad Script"/>
                <a:sym typeface="Bad Script"/>
              </a:defRPr>
            </a:lvl9pPr>
          </a:lstStyle>
          <a:p>
            <a:endParaRPr/>
          </a:p>
        </p:txBody>
      </p:sp>
      <p:sp>
        <p:nvSpPr>
          <p:cNvPr id="417" name="Google Shape;417;p17"/>
          <p:cNvSpPr txBox="1">
            <a:spLocks noGrp="1"/>
          </p:cNvSpPr>
          <p:nvPr>
            <p:ph type="subTitle" idx="1"/>
          </p:nvPr>
        </p:nvSpPr>
        <p:spPr>
          <a:xfrm>
            <a:off x="776200" y="3600000"/>
            <a:ext cx="2190300" cy="54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8" name="Google Shape;418;p17"/>
          <p:cNvSpPr txBox="1">
            <a:spLocks noGrp="1"/>
          </p:cNvSpPr>
          <p:nvPr>
            <p:ph type="title" idx="2"/>
          </p:nvPr>
        </p:nvSpPr>
        <p:spPr>
          <a:xfrm>
            <a:off x="6114989" y="3240000"/>
            <a:ext cx="2320800" cy="42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Bad Script"/>
              <a:buNone/>
              <a:defRPr sz="2000" b="1">
                <a:solidFill>
                  <a:schemeClr val="accent3"/>
                </a:solidFill>
                <a:latin typeface="Bad Script"/>
                <a:ea typeface="Bad Script"/>
                <a:cs typeface="Bad Script"/>
                <a:sym typeface="Bad Scrip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Bad Script"/>
              <a:buNone/>
              <a:defRPr sz="2000">
                <a:solidFill>
                  <a:schemeClr val="accent3"/>
                </a:solidFill>
                <a:latin typeface="Bad Script"/>
                <a:ea typeface="Bad Script"/>
                <a:cs typeface="Bad Script"/>
                <a:sym typeface="Bad Scrip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Bad Script"/>
              <a:buNone/>
              <a:defRPr sz="2000">
                <a:solidFill>
                  <a:schemeClr val="accent3"/>
                </a:solidFill>
                <a:latin typeface="Bad Script"/>
                <a:ea typeface="Bad Script"/>
                <a:cs typeface="Bad Script"/>
                <a:sym typeface="Bad Scrip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Bad Script"/>
              <a:buNone/>
              <a:defRPr sz="2000">
                <a:solidFill>
                  <a:schemeClr val="accent3"/>
                </a:solidFill>
                <a:latin typeface="Bad Script"/>
                <a:ea typeface="Bad Script"/>
                <a:cs typeface="Bad Script"/>
                <a:sym typeface="Bad Scrip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Bad Script"/>
              <a:buNone/>
              <a:defRPr sz="2000">
                <a:solidFill>
                  <a:schemeClr val="accent3"/>
                </a:solidFill>
                <a:latin typeface="Bad Script"/>
                <a:ea typeface="Bad Script"/>
                <a:cs typeface="Bad Script"/>
                <a:sym typeface="Bad Scrip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Bad Script"/>
              <a:buNone/>
              <a:defRPr sz="2000">
                <a:solidFill>
                  <a:schemeClr val="accent3"/>
                </a:solidFill>
                <a:latin typeface="Bad Script"/>
                <a:ea typeface="Bad Script"/>
                <a:cs typeface="Bad Script"/>
                <a:sym typeface="Bad Scrip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Bad Script"/>
              <a:buNone/>
              <a:defRPr sz="2000">
                <a:solidFill>
                  <a:schemeClr val="accent3"/>
                </a:solidFill>
                <a:latin typeface="Bad Script"/>
                <a:ea typeface="Bad Script"/>
                <a:cs typeface="Bad Script"/>
                <a:sym typeface="Bad Scrip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Bad Script"/>
              <a:buNone/>
              <a:defRPr sz="2000">
                <a:solidFill>
                  <a:schemeClr val="accent3"/>
                </a:solidFill>
                <a:latin typeface="Bad Script"/>
                <a:ea typeface="Bad Script"/>
                <a:cs typeface="Bad Script"/>
                <a:sym typeface="Bad Scrip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Bad Script"/>
              <a:buNone/>
              <a:defRPr sz="2000">
                <a:solidFill>
                  <a:schemeClr val="accent3"/>
                </a:solidFill>
                <a:latin typeface="Bad Script"/>
                <a:ea typeface="Bad Script"/>
                <a:cs typeface="Bad Script"/>
                <a:sym typeface="Bad Script"/>
              </a:defRPr>
            </a:lvl9pPr>
          </a:lstStyle>
          <a:p>
            <a:endParaRPr/>
          </a:p>
        </p:txBody>
      </p:sp>
      <p:sp>
        <p:nvSpPr>
          <p:cNvPr id="419" name="Google Shape;419;p17"/>
          <p:cNvSpPr txBox="1">
            <a:spLocks noGrp="1"/>
          </p:cNvSpPr>
          <p:nvPr>
            <p:ph type="subTitle" idx="3"/>
          </p:nvPr>
        </p:nvSpPr>
        <p:spPr>
          <a:xfrm>
            <a:off x="6180250" y="3600000"/>
            <a:ext cx="2190300" cy="54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0" name="Google Shape;420;p17"/>
          <p:cNvSpPr txBox="1">
            <a:spLocks noGrp="1"/>
          </p:cNvSpPr>
          <p:nvPr>
            <p:ph type="title" idx="4"/>
          </p:nvPr>
        </p:nvSpPr>
        <p:spPr>
          <a:xfrm>
            <a:off x="3412658" y="3240017"/>
            <a:ext cx="2320800" cy="42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Bad Script"/>
              <a:buNone/>
              <a:defRPr sz="2000" b="1">
                <a:solidFill>
                  <a:schemeClr val="accent3"/>
                </a:solidFill>
                <a:latin typeface="Bad Script"/>
                <a:ea typeface="Bad Script"/>
                <a:cs typeface="Bad Script"/>
                <a:sym typeface="Bad Scrip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Bad Script"/>
              <a:buNone/>
              <a:defRPr sz="2000">
                <a:solidFill>
                  <a:schemeClr val="accent3"/>
                </a:solidFill>
                <a:latin typeface="Bad Script"/>
                <a:ea typeface="Bad Script"/>
                <a:cs typeface="Bad Script"/>
                <a:sym typeface="Bad Scrip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Bad Script"/>
              <a:buNone/>
              <a:defRPr sz="2000">
                <a:solidFill>
                  <a:schemeClr val="accent3"/>
                </a:solidFill>
                <a:latin typeface="Bad Script"/>
                <a:ea typeface="Bad Script"/>
                <a:cs typeface="Bad Script"/>
                <a:sym typeface="Bad Scrip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Bad Script"/>
              <a:buNone/>
              <a:defRPr sz="2000">
                <a:solidFill>
                  <a:schemeClr val="accent3"/>
                </a:solidFill>
                <a:latin typeface="Bad Script"/>
                <a:ea typeface="Bad Script"/>
                <a:cs typeface="Bad Script"/>
                <a:sym typeface="Bad Scrip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Bad Script"/>
              <a:buNone/>
              <a:defRPr sz="2000">
                <a:solidFill>
                  <a:schemeClr val="accent3"/>
                </a:solidFill>
                <a:latin typeface="Bad Script"/>
                <a:ea typeface="Bad Script"/>
                <a:cs typeface="Bad Script"/>
                <a:sym typeface="Bad Scrip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Bad Script"/>
              <a:buNone/>
              <a:defRPr sz="2000">
                <a:solidFill>
                  <a:schemeClr val="accent3"/>
                </a:solidFill>
                <a:latin typeface="Bad Script"/>
                <a:ea typeface="Bad Script"/>
                <a:cs typeface="Bad Script"/>
                <a:sym typeface="Bad Scrip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Bad Script"/>
              <a:buNone/>
              <a:defRPr sz="2000">
                <a:solidFill>
                  <a:schemeClr val="accent3"/>
                </a:solidFill>
                <a:latin typeface="Bad Script"/>
                <a:ea typeface="Bad Script"/>
                <a:cs typeface="Bad Script"/>
                <a:sym typeface="Bad Scrip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Bad Script"/>
              <a:buNone/>
              <a:defRPr sz="2000">
                <a:solidFill>
                  <a:schemeClr val="accent3"/>
                </a:solidFill>
                <a:latin typeface="Bad Script"/>
                <a:ea typeface="Bad Script"/>
                <a:cs typeface="Bad Script"/>
                <a:sym typeface="Bad Scrip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Bad Script"/>
              <a:buNone/>
              <a:defRPr sz="2000">
                <a:solidFill>
                  <a:schemeClr val="accent3"/>
                </a:solidFill>
                <a:latin typeface="Bad Script"/>
                <a:ea typeface="Bad Script"/>
                <a:cs typeface="Bad Script"/>
                <a:sym typeface="Bad Script"/>
              </a:defRPr>
            </a:lvl9pPr>
          </a:lstStyle>
          <a:p>
            <a:endParaRPr/>
          </a:p>
        </p:txBody>
      </p:sp>
      <p:sp>
        <p:nvSpPr>
          <p:cNvPr id="421" name="Google Shape;421;p17"/>
          <p:cNvSpPr txBox="1">
            <a:spLocks noGrp="1"/>
          </p:cNvSpPr>
          <p:nvPr>
            <p:ph type="subTitle" idx="5"/>
          </p:nvPr>
        </p:nvSpPr>
        <p:spPr>
          <a:xfrm>
            <a:off x="3476316" y="3600000"/>
            <a:ext cx="2190300" cy="54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2" name="Google Shape;422;p17"/>
          <p:cNvSpPr txBox="1">
            <a:spLocks noGrp="1"/>
          </p:cNvSpPr>
          <p:nvPr>
            <p:ph type="title" idx="6"/>
          </p:nvPr>
        </p:nvSpPr>
        <p:spPr>
          <a:xfrm>
            <a:off x="720000" y="539500"/>
            <a:ext cx="7704000" cy="37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accent1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423" name="Google Shape;423;p17"/>
          <p:cNvGrpSpPr/>
          <p:nvPr/>
        </p:nvGrpSpPr>
        <p:grpSpPr>
          <a:xfrm rot="10800000" flipH="1">
            <a:off x="-64151" y="4336715"/>
            <a:ext cx="1023323" cy="1094037"/>
            <a:chOff x="319900" y="315700"/>
            <a:chExt cx="342123" cy="365691"/>
          </a:xfrm>
        </p:grpSpPr>
        <p:sp>
          <p:nvSpPr>
            <p:cNvPr id="424" name="Google Shape;424;p17"/>
            <p:cNvSpPr/>
            <p:nvPr/>
          </p:nvSpPr>
          <p:spPr>
            <a:xfrm>
              <a:off x="382769" y="392213"/>
              <a:ext cx="92158" cy="289177"/>
            </a:xfrm>
            <a:custGeom>
              <a:avLst/>
              <a:gdLst/>
              <a:ahLst/>
              <a:cxnLst/>
              <a:rect l="l" t="t" r="r" b="b"/>
              <a:pathLst>
                <a:path w="2256" h="7079" extrusionOk="0">
                  <a:moveTo>
                    <a:pt x="674" y="0"/>
                  </a:moveTo>
                  <a:cubicBezTo>
                    <a:pt x="660" y="0"/>
                    <a:pt x="645" y="2"/>
                    <a:pt x="630" y="5"/>
                  </a:cubicBezTo>
                  <a:cubicBezTo>
                    <a:pt x="560" y="22"/>
                    <a:pt x="525" y="109"/>
                    <a:pt x="542" y="179"/>
                  </a:cubicBezTo>
                  <a:lnTo>
                    <a:pt x="699" y="739"/>
                  </a:lnTo>
                  <a:cubicBezTo>
                    <a:pt x="727" y="793"/>
                    <a:pt x="775" y="837"/>
                    <a:pt x="837" y="837"/>
                  </a:cubicBezTo>
                  <a:cubicBezTo>
                    <a:pt x="854" y="837"/>
                    <a:pt x="873" y="834"/>
                    <a:pt x="892" y="826"/>
                  </a:cubicBezTo>
                  <a:cubicBezTo>
                    <a:pt x="962" y="809"/>
                    <a:pt x="1014" y="721"/>
                    <a:pt x="979" y="651"/>
                  </a:cubicBezTo>
                  <a:lnTo>
                    <a:pt x="822" y="92"/>
                  </a:lnTo>
                  <a:cubicBezTo>
                    <a:pt x="807" y="34"/>
                    <a:pt x="745" y="0"/>
                    <a:pt x="674" y="0"/>
                  </a:cubicBezTo>
                  <a:close/>
                  <a:moveTo>
                    <a:pt x="1083" y="1365"/>
                  </a:moveTo>
                  <a:cubicBezTo>
                    <a:pt x="1072" y="1365"/>
                    <a:pt x="1061" y="1366"/>
                    <a:pt x="1049" y="1368"/>
                  </a:cubicBezTo>
                  <a:cubicBezTo>
                    <a:pt x="979" y="1403"/>
                    <a:pt x="927" y="1473"/>
                    <a:pt x="962" y="1560"/>
                  </a:cubicBezTo>
                  <a:lnTo>
                    <a:pt x="1119" y="2102"/>
                  </a:lnTo>
                  <a:cubicBezTo>
                    <a:pt x="1148" y="2175"/>
                    <a:pt x="1202" y="2212"/>
                    <a:pt x="1269" y="2212"/>
                  </a:cubicBezTo>
                  <a:cubicBezTo>
                    <a:pt x="1283" y="2212"/>
                    <a:pt x="1297" y="2210"/>
                    <a:pt x="1311" y="2207"/>
                  </a:cubicBezTo>
                  <a:cubicBezTo>
                    <a:pt x="1381" y="2172"/>
                    <a:pt x="1434" y="2102"/>
                    <a:pt x="1399" y="2015"/>
                  </a:cubicBezTo>
                  <a:lnTo>
                    <a:pt x="1241" y="1473"/>
                  </a:lnTo>
                  <a:cubicBezTo>
                    <a:pt x="1211" y="1412"/>
                    <a:pt x="1154" y="1365"/>
                    <a:pt x="1083" y="1365"/>
                  </a:cubicBezTo>
                  <a:close/>
                  <a:moveTo>
                    <a:pt x="1511" y="2745"/>
                  </a:moveTo>
                  <a:cubicBezTo>
                    <a:pt x="1497" y="2745"/>
                    <a:pt x="1483" y="2746"/>
                    <a:pt x="1469" y="2749"/>
                  </a:cubicBezTo>
                  <a:cubicBezTo>
                    <a:pt x="1399" y="2767"/>
                    <a:pt x="1346" y="2854"/>
                    <a:pt x="1381" y="2924"/>
                  </a:cubicBezTo>
                  <a:lnTo>
                    <a:pt x="1539" y="3483"/>
                  </a:lnTo>
                  <a:cubicBezTo>
                    <a:pt x="1566" y="3538"/>
                    <a:pt x="1614" y="3582"/>
                    <a:pt x="1676" y="3582"/>
                  </a:cubicBezTo>
                  <a:cubicBezTo>
                    <a:pt x="1693" y="3582"/>
                    <a:pt x="1712" y="3578"/>
                    <a:pt x="1731" y="3571"/>
                  </a:cubicBezTo>
                  <a:cubicBezTo>
                    <a:pt x="1801" y="3553"/>
                    <a:pt x="1853" y="3466"/>
                    <a:pt x="1818" y="3396"/>
                  </a:cubicBezTo>
                  <a:lnTo>
                    <a:pt x="1661" y="2854"/>
                  </a:lnTo>
                  <a:cubicBezTo>
                    <a:pt x="1632" y="2781"/>
                    <a:pt x="1578" y="2745"/>
                    <a:pt x="1511" y="2745"/>
                  </a:cubicBezTo>
                  <a:close/>
                  <a:moveTo>
                    <a:pt x="1943" y="4119"/>
                  </a:moveTo>
                  <a:cubicBezTo>
                    <a:pt x="1926" y="4119"/>
                    <a:pt x="1907" y="4123"/>
                    <a:pt x="1888" y="4130"/>
                  </a:cubicBezTo>
                  <a:cubicBezTo>
                    <a:pt x="1818" y="4148"/>
                    <a:pt x="1766" y="4235"/>
                    <a:pt x="1801" y="4305"/>
                  </a:cubicBezTo>
                  <a:lnTo>
                    <a:pt x="1947" y="4809"/>
                  </a:lnTo>
                  <a:lnTo>
                    <a:pt x="1947" y="4809"/>
                  </a:lnTo>
                  <a:cubicBezTo>
                    <a:pt x="1946" y="4849"/>
                    <a:pt x="1965" y="4888"/>
                    <a:pt x="1993" y="4917"/>
                  </a:cubicBezTo>
                  <a:cubicBezTo>
                    <a:pt x="2019" y="4943"/>
                    <a:pt x="2059" y="4956"/>
                    <a:pt x="2098" y="4956"/>
                  </a:cubicBezTo>
                  <a:cubicBezTo>
                    <a:pt x="2137" y="4956"/>
                    <a:pt x="2177" y="4943"/>
                    <a:pt x="2203" y="4917"/>
                  </a:cubicBezTo>
                  <a:lnTo>
                    <a:pt x="2203" y="4899"/>
                  </a:lnTo>
                  <a:cubicBezTo>
                    <a:pt x="2238" y="4864"/>
                    <a:pt x="2255" y="4812"/>
                    <a:pt x="2238" y="4760"/>
                  </a:cubicBezTo>
                  <a:lnTo>
                    <a:pt x="2080" y="4218"/>
                  </a:lnTo>
                  <a:cubicBezTo>
                    <a:pt x="2053" y="4163"/>
                    <a:pt x="2005" y="4119"/>
                    <a:pt x="1943" y="4119"/>
                  </a:cubicBezTo>
                  <a:close/>
                  <a:moveTo>
                    <a:pt x="1512" y="5299"/>
                  </a:moveTo>
                  <a:cubicBezTo>
                    <a:pt x="1470" y="5299"/>
                    <a:pt x="1427" y="5316"/>
                    <a:pt x="1399" y="5354"/>
                  </a:cubicBezTo>
                  <a:lnTo>
                    <a:pt x="1014" y="5773"/>
                  </a:lnTo>
                  <a:cubicBezTo>
                    <a:pt x="962" y="5826"/>
                    <a:pt x="962" y="5931"/>
                    <a:pt x="1032" y="5983"/>
                  </a:cubicBezTo>
                  <a:cubicBezTo>
                    <a:pt x="1056" y="6008"/>
                    <a:pt x="1088" y="6021"/>
                    <a:pt x="1120" y="6021"/>
                  </a:cubicBezTo>
                  <a:cubicBezTo>
                    <a:pt x="1158" y="6021"/>
                    <a:pt x="1196" y="6003"/>
                    <a:pt x="1224" y="5966"/>
                  </a:cubicBezTo>
                  <a:lnTo>
                    <a:pt x="1626" y="5546"/>
                  </a:lnTo>
                  <a:cubicBezTo>
                    <a:pt x="1678" y="5494"/>
                    <a:pt x="1661" y="5389"/>
                    <a:pt x="1609" y="5336"/>
                  </a:cubicBezTo>
                  <a:cubicBezTo>
                    <a:pt x="1584" y="5312"/>
                    <a:pt x="1549" y="5299"/>
                    <a:pt x="1512" y="5299"/>
                  </a:cubicBezTo>
                  <a:close/>
                  <a:moveTo>
                    <a:pt x="536" y="6363"/>
                  </a:moveTo>
                  <a:cubicBezTo>
                    <a:pt x="498" y="6363"/>
                    <a:pt x="463" y="6377"/>
                    <a:pt x="437" y="6403"/>
                  </a:cubicBezTo>
                  <a:lnTo>
                    <a:pt x="53" y="6840"/>
                  </a:lnTo>
                  <a:cubicBezTo>
                    <a:pt x="0" y="6892"/>
                    <a:pt x="0" y="6980"/>
                    <a:pt x="53" y="7032"/>
                  </a:cubicBezTo>
                  <a:cubicBezTo>
                    <a:pt x="85" y="7065"/>
                    <a:pt x="121" y="7078"/>
                    <a:pt x="156" y="7078"/>
                  </a:cubicBezTo>
                  <a:cubicBezTo>
                    <a:pt x="196" y="7078"/>
                    <a:pt x="234" y="7060"/>
                    <a:pt x="262" y="7032"/>
                  </a:cubicBezTo>
                  <a:lnTo>
                    <a:pt x="647" y="6613"/>
                  </a:lnTo>
                  <a:cubicBezTo>
                    <a:pt x="699" y="6543"/>
                    <a:pt x="699" y="6455"/>
                    <a:pt x="647" y="6403"/>
                  </a:cubicBezTo>
                  <a:cubicBezTo>
                    <a:pt x="612" y="6377"/>
                    <a:pt x="573" y="6363"/>
                    <a:pt x="536" y="6363"/>
                  </a:cubicBezTo>
                  <a:close/>
                </a:path>
              </a:pathLst>
            </a:custGeom>
            <a:solidFill>
              <a:srgbClr val="C5E9B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17"/>
            <p:cNvSpPr/>
            <p:nvPr/>
          </p:nvSpPr>
          <p:spPr>
            <a:xfrm>
              <a:off x="462020" y="523344"/>
              <a:ext cx="200002" cy="71324"/>
            </a:xfrm>
            <a:custGeom>
              <a:avLst/>
              <a:gdLst/>
              <a:ahLst/>
              <a:cxnLst/>
              <a:rect l="l" t="t" r="r" b="b"/>
              <a:pathLst>
                <a:path w="4896" h="1746" extrusionOk="0">
                  <a:moveTo>
                    <a:pt x="4751" y="0"/>
                  </a:moveTo>
                  <a:cubicBezTo>
                    <a:pt x="4735" y="0"/>
                    <a:pt x="4718" y="3"/>
                    <a:pt x="4703" y="11"/>
                  </a:cubicBezTo>
                  <a:lnTo>
                    <a:pt x="4144" y="186"/>
                  </a:lnTo>
                  <a:cubicBezTo>
                    <a:pt x="4074" y="203"/>
                    <a:pt x="4021" y="291"/>
                    <a:pt x="4056" y="361"/>
                  </a:cubicBezTo>
                  <a:cubicBezTo>
                    <a:pt x="4072" y="422"/>
                    <a:pt x="4139" y="469"/>
                    <a:pt x="4203" y="469"/>
                  </a:cubicBezTo>
                  <a:cubicBezTo>
                    <a:pt x="4212" y="469"/>
                    <a:pt x="4222" y="468"/>
                    <a:pt x="4231" y="466"/>
                  </a:cubicBezTo>
                  <a:lnTo>
                    <a:pt x="4791" y="291"/>
                  </a:lnTo>
                  <a:cubicBezTo>
                    <a:pt x="4860" y="256"/>
                    <a:pt x="4895" y="186"/>
                    <a:pt x="4878" y="99"/>
                  </a:cubicBezTo>
                  <a:cubicBezTo>
                    <a:pt x="4864" y="44"/>
                    <a:pt x="4808" y="0"/>
                    <a:pt x="4751" y="0"/>
                  </a:cubicBezTo>
                  <a:close/>
                  <a:moveTo>
                    <a:pt x="3356" y="427"/>
                  </a:moveTo>
                  <a:cubicBezTo>
                    <a:pt x="3345" y="427"/>
                    <a:pt x="3334" y="428"/>
                    <a:pt x="3322" y="431"/>
                  </a:cubicBezTo>
                  <a:lnTo>
                    <a:pt x="2780" y="606"/>
                  </a:lnTo>
                  <a:cubicBezTo>
                    <a:pt x="2710" y="640"/>
                    <a:pt x="2658" y="710"/>
                    <a:pt x="2693" y="798"/>
                  </a:cubicBezTo>
                  <a:cubicBezTo>
                    <a:pt x="2706" y="852"/>
                    <a:pt x="2763" y="896"/>
                    <a:pt x="2820" y="896"/>
                  </a:cubicBezTo>
                  <a:cubicBezTo>
                    <a:pt x="2836" y="896"/>
                    <a:pt x="2852" y="893"/>
                    <a:pt x="2868" y="885"/>
                  </a:cubicBezTo>
                  <a:lnTo>
                    <a:pt x="3410" y="710"/>
                  </a:lnTo>
                  <a:cubicBezTo>
                    <a:pt x="3497" y="693"/>
                    <a:pt x="3532" y="606"/>
                    <a:pt x="3514" y="536"/>
                  </a:cubicBezTo>
                  <a:cubicBezTo>
                    <a:pt x="3484" y="475"/>
                    <a:pt x="3427" y="427"/>
                    <a:pt x="3356" y="427"/>
                  </a:cubicBezTo>
                  <a:close/>
                  <a:moveTo>
                    <a:pt x="1995" y="863"/>
                  </a:moveTo>
                  <a:cubicBezTo>
                    <a:pt x="1982" y="863"/>
                    <a:pt x="1970" y="865"/>
                    <a:pt x="1959" y="868"/>
                  </a:cubicBezTo>
                  <a:lnTo>
                    <a:pt x="1417" y="1043"/>
                  </a:lnTo>
                  <a:cubicBezTo>
                    <a:pt x="1329" y="1078"/>
                    <a:pt x="1294" y="1147"/>
                    <a:pt x="1312" y="1235"/>
                  </a:cubicBezTo>
                  <a:cubicBezTo>
                    <a:pt x="1341" y="1293"/>
                    <a:pt x="1394" y="1327"/>
                    <a:pt x="1461" y="1327"/>
                  </a:cubicBezTo>
                  <a:cubicBezTo>
                    <a:pt x="1475" y="1327"/>
                    <a:pt x="1489" y="1325"/>
                    <a:pt x="1504" y="1322"/>
                  </a:cubicBezTo>
                  <a:lnTo>
                    <a:pt x="2046" y="1147"/>
                  </a:lnTo>
                  <a:cubicBezTo>
                    <a:pt x="2116" y="1130"/>
                    <a:pt x="2168" y="1043"/>
                    <a:pt x="2133" y="973"/>
                  </a:cubicBezTo>
                  <a:cubicBezTo>
                    <a:pt x="2119" y="900"/>
                    <a:pt x="2056" y="863"/>
                    <a:pt x="1995" y="863"/>
                  </a:cubicBezTo>
                  <a:close/>
                  <a:moveTo>
                    <a:pt x="632" y="1300"/>
                  </a:moveTo>
                  <a:cubicBezTo>
                    <a:pt x="620" y="1300"/>
                    <a:pt x="607" y="1302"/>
                    <a:pt x="595" y="1305"/>
                  </a:cubicBezTo>
                  <a:lnTo>
                    <a:pt x="106" y="1462"/>
                  </a:lnTo>
                  <a:cubicBezTo>
                    <a:pt x="36" y="1480"/>
                    <a:pt x="1" y="1567"/>
                    <a:pt x="18" y="1637"/>
                  </a:cubicBezTo>
                  <a:cubicBezTo>
                    <a:pt x="33" y="1698"/>
                    <a:pt x="101" y="1745"/>
                    <a:pt x="176" y="1745"/>
                  </a:cubicBezTo>
                  <a:cubicBezTo>
                    <a:pt x="187" y="1745"/>
                    <a:pt x="199" y="1744"/>
                    <a:pt x="210" y="1742"/>
                  </a:cubicBezTo>
                  <a:lnTo>
                    <a:pt x="682" y="1584"/>
                  </a:lnTo>
                  <a:cubicBezTo>
                    <a:pt x="752" y="1567"/>
                    <a:pt x="787" y="1480"/>
                    <a:pt x="770" y="1392"/>
                  </a:cubicBezTo>
                  <a:cubicBezTo>
                    <a:pt x="755" y="1334"/>
                    <a:pt x="693" y="1300"/>
                    <a:pt x="632" y="1300"/>
                  </a:cubicBezTo>
                  <a:close/>
                </a:path>
              </a:pathLst>
            </a:custGeom>
            <a:solidFill>
              <a:srgbClr val="C5E9B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17"/>
            <p:cNvSpPr/>
            <p:nvPr/>
          </p:nvSpPr>
          <p:spPr>
            <a:xfrm>
              <a:off x="319900" y="397361"/>
              <a:ext cx="283540" cy="284030"/>
            </a:xfrm>
            <a:custGeom>
              <a:avLst/>
              <a:gdLst/>
              <a:ahLst/>
              <a:cxnLst/>
              <a:rect l="l" t="t" r="r" b="b"/>
              <a:pathLst>
                <a:path w="6941" h="6953" extrusionOk="0">
                  <a:moveTo>
                    <a:pt x="5298" y="333"/>
                  </a:moveTo>
                  <a:lnTo>
                    <a:pt x="6609" y="5280"/>
                  </a:lnTo>
                  <a:lnTo>
                    <a:pt x="1801" y="6626"/>
                  </a:lnTo>
                  <a:lnTo>
                    <a:pt x="327" y="1848"/>
                  </a:lnTo>
                  <a:lnTo>
                    <a:pt x="327" y="1848"/>
                  </a:lnTo>
                  <a:lnTo>
                    <a:pt x="5298" y="333"/>
                  </a:lnTo>
                  <a:close/>
                  <a:moveTo>
                    <a:pt x="5368" y="1"/>
                  </a:moveTo>
                  <a:lnTo>
                    <a:pt x="106" y="1609"/>
                  </a:lnTo>
                  <a:cubicBezTo>
                    <a:pt x="71" y="1627"/>
                    <a:pt x="36" y="1644"/>
                    <a:pt x="18" y="1679"/>
                  </a:cubicBezTo>
                  <a:cubicBezTo>
                    <a:pt x="1" y="1714"/>
                    <a:pt x="1" y="1749"/>
                    <a:pt x="18" y="1784"/>
                  </a:cubicBezTo>
                  <a:lnTo>
                    <a:pt x="1557" y="6854"/>
                  </a:lnTo>
                  <a:cubicBezTo>
                    <a:pt x="1570" y="6908"/>
                    <a:pt x="1627" y="6952"/>
                    <a:pt x="1684" y="6952"/>
                  </a:cubicBezTo>
                  <a:cubicBezTo>
                    <a:pt x="1700" y="6952"/>
                    <a:pt x="1716" y="6949"/>
                    <a:pt x="1732" y="6941"/>
                  </a:cubicBezTo>
                  <a:lnTo>
                    <a:pt x="6819" y="5525"/>
                  </a:lnTo>
                  <a:cubicBezTo>
                    <a:pt x="6889" y="5508"/>
                    <a:pt x="6941" y="5438"/>
                    <a:pt x="6923" y="5350"/>
                  </a:cubicBezTo>
                  <a:lnTo>
                    <a:pt x="5542" y="106"/>
                  </a:lnTo>
                  <a:cubicBezTo>
                    <a:pt x="5542" y="71"/>
                    <a:pt x="5507" y="36"/>
                    <a:pt x="5473" y="18"/>
                  </a:cubicBezTo>
                  <a:cubicBezTo>
                    <a:pt x="5438" y="1"/>
                    <a:pt x="5403" y="1"/>
                    <a:pt x="5368" y="1"/>
                  </a:cubicBezTo>
                  <a:close/>
                </a:path>
              </a:pathLst>
            </a:custGeom>
            <a:solidFill>
              <a:srgbClr val="C5E9B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17"/>
            <p:cNvSpPr/>
            <p:nvPr/>
          </p:nvSpPr>
          <p:spPr>
            <a:xfrm>
              <a:off x="534857" y="315782"/>
              <a:ext cx="127166" cy="307560"/>
            </a:xfrm>
            <a:custGeom>
              <a:avLst/>
              <a:gdLst/>
              <a:ahLst/>
              <a:cxnLst/>
              <a:rect l="l" t="t" r="r" b="b"/>
              <a:pathLst>
                <a:path w="3113" h="7529" extrusionOk="0">
                  <a:moveTo>
                    <a:pt x="1487" y="477"/>
                  </a:moveTo>
                  <a:lnTo>
                    <a:pt x="2798" y="5197"/>
                  </a:lnTo>
                  <a:lnTo>
                    <a:pt x="1574" y="7033"/>
                  </a:lnTo>
                  <a:lnTo>
                    <a:pt x="299" y="2174"/>
                  </a:lnTo>
                  <a:lnTo>
                    <a:pt x="299" y="2174"/>
                  </a:lnTo>
                  <a:lnTo>
                    <a:pt x="1487" y="477"/>
                  </a:lnTo>
                  <a:close/>
                  <a:moveTo>
                    <a:pt x="1528" y="0"/>
                  </a:moveTo>
                  <a:cubicBezTo>
                    <a:pt x="1485" y="0"/>
                    <a:pt x="1445" y="29"/>
                    <a:pt x="1417" y="58"/>
                  </a:cubicBezTo>
                  <a:lnTo>
                    <a:pt x="18" y="2050"/>
                  </a:lnTo>
                  <a:cubicBezTo>
                    <a:pt x="1" y="2085"/>
                    <a:pt x="1" y="2138"/>
                    <a:pt x="1" y="2173"/>
                  </a:cubicBezTo>
                  <a:lnTo>
                    <a:pt x="1382" y="7417"/>
                  </a:lnTo>
                  <a:cubicBezTo>
                    <a:pt x="1382" y="7487"/>
                    <a:pt x="1434" y="7522"/>
                    <a:pt x="1487" y="7522"/>
                  </a:cubicBezTo>
                  <a:cubicBezTo>
                    <a:pt x="1504" y="7526"/>
                    <a:pt x="1521" y="7529"/>
                    <a:pt x="1536" y="7529"/>
                  </a:cubicBezTo>
                  <a:cubicBezTo>
                    <a:pt x="1582" y="7529"/>
                    <a:pt x="1618" y="7509"/>
                    <a:pt x="1644" y="7470"/>
                  </a:cubicBezTo>
                  <a:lnTo>
                    <a:pt x="3077" y="5302"/>
                  </a:lnTo>
                  <a:cubicBezTo>
                    <a:pt x="3095" y="5267"/>
                    <a:pt x="3112" y="5232"/>
                    <a:pt x="3095" y="5180"/>
                  </a:cubicBezTo>
                  <a:lnTo>
                    <a:pt x="1679" y="110"/>
                  </a:lnTo>
                  <a:cubicBezTo>
                    <a:pt x="1661" y="58"/>
                    <a:pt x="1627" y="5"/>
                    <a:pt x="1557" y="5"/>
                  </a:cubicBezTo>
                  <a:cubicBezTo>
                    <a:pt x="1547" y="2"/>
                    <a:pt x="1537" y="0"/>
                    <a:pt x="1528" y="0"/>
                  </a:cubicBezTo>
                  <a:close/>
                </a:path>
              </a:pathLst>
            </a:custGeom>
            <a:solidFill>
              <a:srgbClr val="C5E9B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17"/>
            <p:cNvSpPr/>
            <p:nvPr/>
          </p:nvSpPr>
          <p:spPr>
            <a:xfrm>
              <a:off x="319900" y="315700"/>
              <a:ext cx="284275" cy="159111"/>
            </a:xfrm>
            <a:custGeom>
              <a:avLst/>
              <a:gdLst/>
              <a:ahLst/>
              <a:cxnLst/>
              <a:rect l="l" t="t" r="r" b="b"/>
              <a:pathLst>
                <a:path w="6959" h="3895" extrusionOk="0">
                  <a:moveTo>
                    <a:pt x="6451" y="392"/>
                  </a:moveTo>
                  <a:lnTo>
                    <a:pt x="5315" y="2017"/>
                  </a:lnTo>
                  <a:lnTo>
                    <a:pt x="559" y="3470"/>
                  </a:lnTo>
                  <a:lnTo>
                    <a:pt x="2116" y="1545"/>
                  </a:lnTo>
                  <a:lnTo>
                    <a:pt x="6451" y="392"/>
                  </a:lnTo>
                  <a:close/>
                  <a:moveTo>
                    <a:pt x="6808" y="1"/>
                  </a:moveTo>
                  <a:cubicBezTo>
                    <a:pt x="6793" y="1"/>
                    <a:pt x="6779" y="3"/>
                    <a:pt x="6766" y="7"/>
                  </a:cubicBezTo>
                  <a:lnTo>
                    <a:pt x="1994" y="1283"/>
                  </a:lnTo>
                  <a:cubicBezTo>
                    <a:pt x="1976" y="1283"/>
                    <a:pt x="1941" y="1301"/>
                    <a:pt x="1924" y="1336"/>
                  </a:cubicBezTo>
                  <a:lnTo>
                    <a:pt x="36" y="3661"/>
                  </a:lnTo>
                  <a:cubicBezTo>
                    <a:pt x="1" y="3696"/>
                    <a:pt x="1" y="3766"/>
                    <a:pt x="36" y="3835"/>
                  </a:cubicBezTo>
                  <a:cubicBezTo>
                    <a:pt x="62" y="3875"/>
                    <a:pt x="98" y="3894"/>
                    <a:pt x="144" y="3894"/>
                  </a:cubicBezTo>
                  <a:cubicBezTo>
                    <a:pt x="159" y="3894"/>
                    <a:pt x="176" y="3892"/>
                    <a:pt x="193" y="3888"/>
                  </a:cubicBezTo>
                  <a:lnTo>
                    <a:pt x="5455" y="2280"/>
                  </a:lnTo>
                  <a:cubicBezTo>
                    <a:pt x="5473" y="2280"/>
                    <a:pt x="5507" y="2245"/>
                    <a:pt x="5525" y="2227"/>
                  </a:cubicBezTo>
                  <a:lnTo>
                    <a:pt x="6923" y="234"/>
                  </a:lnTo>
                  <a:cubicBezTo>
                    <a:pt x="6958" y="182"/>
                    <a:pt x="6958" y="112"/>
                    <a:pt x="6923" y="60"/>
                  </a:cubicBezTo>
                  <a:cubicBezTo>
                    <a:pt x="6897" y="20"/>
                    <a:pt x="6851" y="1"/>
                    <a:pt x="6808" y="1"/>
                  </a:cubicBezTo>
                  <a:close/>
                </a:path>
              </a:pathLst>
            </a:custGeom>
            <a:solidFill>
              <a:srgbClr val="C5E9B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9" name="Google Shape;429;p17"/>
          <p:cNvGrpSpPr/>
          <p:nvPr/>
        </p:nvGrpSpPr>
        <p:grpSpPr>
          <a:xfrm rot="10800000" flipH="1">
            <a:off x="-160062" y="3351960"/>
            <a:ext cx="658687" cy="655425"/>
            <a:chOff x="4636900" y="2064950"/>
            <a:chExt cx="179650" cy="178775"/>
          </a:xfrm>
        </p:grpSpPr>
        <p:sp>
          <p:nvSpPr>
            <p:cNvPr id="430" name="Google Shape;430;p17"/>
            <p:cNvSpPr/>
            <p:nvPr/>
          </p:nvSpPr>
          <p:spPr>
            <a:xfrm>
              <a:off x="4636900" y="2117775"/>
              <a:ext cx="179650" cy="50250"/>
            </a:xfrm>
            <a:custGeom>
              <a:avLst/>
              <a:gdLst/>
              <a:ahLst/>
              <a:cxnLst/>
              <a:rect l="l" t="t" r="r" b="b"/>
              <a:pathLst>
                <a:path w="7186" h="2010" extrusionOk="0">
                  <a:moveTo>
                    <a:pt x="4064" y="1"/>
                  </a:moveTo>
                  <a:cubicBezTo>
                    <a:pt x="3990" y="1"/>
                    <a:pt x="3934" y="65"/>
                    <a:pt x="3934" y="143"/>
                  </a:cubicBezTo>
                  <a:cubicBezTo>
                    <a:pt x="3934" y="213"/>
                    <a:pt x="3986" y="283"/>
                    <a:pt x="4073" y="283"/>
                  </a:cubicBezTo>
                  <a:cubicBezTo>
                    <a:pt x="4266" y="300"/>
                    <a:pt x="4458" y="335"/>
                    <a:pt x="4650" y="370"/>
                  </a:cubicBezTo>
                  <a:cubicBezTo>
                    <a:pt x="4659" y="373"/>
                    <a:pt x="4669" y="374"/>
                    <a:pt x="4678" y="374"/>
                  </a:cubicBezTo>
                  <a:cubicBezTo>
                    <a:pt x="4741" y="374"/>
                    <a:pt x="4808" y="324"/>
                    <a:pt x="4808" y="248"/>
                  </a:cubicBezTo>
                  <a:cubicBezTo>
                    <a:pt x="4825" y="161"/>
                    <a:pt x="4773" y="91"/>
                    <a:pt x="4703" y="73"/>
                  </a:cubicBezTo>
                  <a:cubicBezTo>
                    <a:pt x="4493" y="38"/>
                    <a:pt x="4301" y="21"/>
                    <a:pt x="4091" y="3"/>
                  </a:cubicBezTo>
                  <a:cubicBezTo>
                    <a:pt x="4082" y="1"/>
                    <a:pt x="4073" y="1"/>
                    <a:pt x="4064" y="1"/>
                  </a:cubicBezTo>
                  <a:close/>
                  <a:moveTo>
                    <a:pt x="3182" y="21"/>
                  </a:moveTo>
                  <a:cubicBezTo>
                    <a:pt x="2972" y="38"/>
                    <a:pt x="2762" y="73"/>
                    <a:pt x="2570" y="126"/>
                  </a:cubicBezTo>
                  <a:cubicBezTo>
                    <a:pt x="2500" y="143"/>
                    <a:pt x="2448" y="230"/>
                    <a:pt x="2465" y="300"/>
                  </a:cubicBezTo>
                  <a:cubicBezTo>
                    <a:pt x="2480" y="361"/>
                    <a:pt x="2535" y="409"/>
                    <a:pt x="2606" y="409"/>
                  </a:cubicBezTo>
                  <a:cubicBezTo>
                    <a:pt x="2617" y="409"/>
                    <a:pt x="2628" y="408"/>
                    <a:pt x="2640" y="405"/>
                  </a:cubicBezTo>
                  <a:cubicBezTo>
                    <a:pt x="2815" y="370"/>
                    <a:pt x="3007" y="335"/>
                    <a:pt x="3199" y="318"/>
                  </a:cubicBezTo>
                  <a:cubicBezTo>
                    <a:pt x="3287" y="300"/>
                    <a:pt x="3339" y="230"/>
                    <a:pt x="3339" y="143"/>
                  </a:cubicBezTo>
                  <a:cubicBezTo>
                    <a:pt x="3322" y="73"/>
                    <a:pt x="3252" y="21"/>
                    <a:pt x="3182" y="21"/>
                  </a:cubicBezTo>
                  <a:close/>
                  <a:moveTo>
                    <a:pt x="5518" y="322"/>
                  </a:moveTo>
                  <a:cubicBezTo>
                    <a:pt x="5465" y="322"/>
                    <a:pt x="5415" y="354"/>
                    <a:pt x="5402" y="405"/>
                  </a:cubicBezTo>
                  <a:cubicBezTo>
                    <a:pt x="5367" y="493"/>
                    <a:pt x="5402" y="563"/>
                    <a:pt x="5472" y="598"/>
                  </a:cubicBezTo>
                  <a:cubicBezTo>
                    <a:pt x="5664" y="668"/>
                    <a:pt x="5839" y="755"/>
                    <a:pt x="6014" y="842"/>
                  </a:cubicBezTo>
                  <a:cubicBezTo>
                    <a:pt x="6033" y="852"/>
                    <a:pt x="6053" y="856"/>
                    <a:pt x="6072" y="856"/>
                  </a:cubicBezTo>
                  <a:cubicBezTo>
                    <a:pt x="6127" y="856"/>
                    <a:pt x="6181" y="824"/>
                    <a:pt x="6206" y="772"/>
                  </a:cubicBezTo>
                  <a:cubicBezTo>
                    <a:pt x="6241" y="702"/>
                    <a:pt x="6206" y="615"/>
                    <a:pt x="6136" y="580"/>
                  </a:cubicBezTo>
                  <a:cubicBezTo>
                    <a:pt x="5961" y="493"/>
                    <a:pt x="5769" y="405"/>
                    <a:pt x="5577" y="335"/>
                  </a:cubicBezTo>
                  <a:cubicBezTo>
                    <a:pt x="5558" y="326"/>
                    <a:pt x="5538" y="322"/>
                    <a:pt x="5518" y="322"/>
                  </a:cubicBezTo>
                  <a:close/>
                  <a:moveTo>
                    <a:pt x="1755" y="409"/>
                  </a:moveTo>
                  <a:cubicBezTo>
                    <a:pt x="1735" y="409"/>
                    <a:pt x="1715" y="413"/>
                    <a:pt x="1696" y="423"/>
                  </a:cubicBezTo>
                  <a:cubicBezTo>
                    <a:pt x="1504" y="510"/>
                    <a:pt x="1329" y="598"/>
                    <a:pt x="1154" y="720"/>
                  </a:cubicBezTo>
                  <a:cubicBezTo>
                    <a:pt x="1084" y="755"/>
                    <a:pt x="1067" y="842"/>
                    <a:pt x="1119" y="912"/>
                  </a:cubicBezTo>
                  <a:cubicBezTo>
                    <a:pt x="1142" y="959"/>
                    <a:pt x="1189" y="982"/>
                    <a:pt x="1238" y="982"/>
                  </a:cubicBezTo>
                  <a:cubicBezTo>
                    <a:pt x="1263" y="982"/>
                    <a:pt x="1288" y="976"/>
                    <a:pt x="1311" y="965"/>
                  </a:cubicBezTo>
                  <a:cubicBezTo>
                    <a:pt x="1469" y="860"/>
                    <a:pt x="1643" y="772"/>
                    <a:pt x="1818" y="685"/>
                  </a:cubicBezTo>
                  <a:cubicBezTo>
                    <a:pt x="1888" y="650"/>
                    <a:pt x="1923" y="563"/>
                    <a:pt x="1888" y="493"/>
                  </a:cubicBezTo>
                  <a:cubicBezTo>
                    <a:pt x="1863" y="442"/>
                    <a:pt x="1809" y="409"/>
                    <a:pt x="1755" y="409"/>
                  </a:cubicBezTo>
                  <a:close/>
                  <a:moveTo>
                    <a:pt x="6809" y="1067"/>
                  </a:moveTo>
                  <a:cubicBezTo>
                    <a:pt x="6767" y="1067"/>
                    <a:pt x="6724" y="1085"/>
                    <a:pt x="6696" y="1122"/>
                  </a:cubicBezTo>
                  <a:cubicBezTo>
                    <a:pt x="6643" y="1174"/>
                    <a:pt x="6661" y="1262"/>
                    <a:pt x="6713" y="1314"/>
                  </a:cubicBezTo>
                  <a:cubicBezTo>
                    <a:pt x="6783" y="1384"/>
                    <a:pt x="6853" y="1437"/>
                    <a:pt x="6923" y="1507"/>
                  </a:cubicBezTo>
                  <a:cubicBezTo>
                    <a:pt x="6949" y="1533"/>
                    <a:pt x="6984" y="1546"/>
                    <a:pt x="7021" y="1546"/>
                  </a:cubicBezTo>
                  <a:cubicBezTo>
                    <a:pt x="7058" y="1546"/>
                    <a:pt x="7098" y="1533"/>
                    <a:pt x="7133" y="1507"/>
                  </a:cubicBezTo>
                  <a:cubicBezTo>
                    <a:pt x="7185" y="1454"/>
                    <a:pt x="7185" y="1367"/>
                    <a:pt x="7133" y="1297"/>
                  </a:cubicBezTo>
                  <a:cubicBezTo>
                    <a:pt x="7063" y="1227"/>
                    <a:pt x="6975" y="1157"/>
                    <a:pt x="6905" y="1105"/>
                  </a:cubicBezTo>
                  <a:cubicBezTo>
                    <a:pt x="6881" y="1080"/>
                    <a:pt x="6845" y="1067"/>
                    <a:pt x="6809" y="1067"/>
                  </a:cubicBezTo>
                  <a:close/>
                  <a:moveTo>
                    <a:pt x="542" y="1258"/>
                  </a:moveTo>
                  <a:cubicBezTo>
                    <a:pt x="503" y="1258"/>
                    <a:pt x="463" y="1271"/>
                    <a:pt x="437" y="1297"/>
                  </a:cubicBezTo>
                  <a:cubicBezTo>
                    <a:pt x="297" y="1454"/>
                    <a:pt x="175" y="1612"/>
                    <a:pt x="53" y="1786"/>
                  </a:cubicBezTo>
                  <a:cubicBezTo>
                    <a:pt x="0" y="1839"/>
                    <a:pt x="18" y="1944"/>
                    <a:pt x="88" y="1979"/>
                  </a:cubicBezTo>
                  <a:cubicBezTo>
                    <a:pt x="115" y="1999"/>
                    <a:pt x="146" y="2009"/>
                    <a:pt x="174" y="2009"/>
                  </a:cubicBezTo>
                  <a:cubicBezTo>
                    <a:pt x="218" y="2009"/>
                    <a:pt x="259" y="1986"/>
                    <a:pt x="280" y="1944"/>
                  </a:cubicBezTo>
                  <a:cubicBezTo>
                    <a:pt x="402" y="1786"/>
                    <a:pt x="525" y="1646"/>
                    <a:pt x="647" y="1507"/>
                  </a:cubicBezTo>
                  <a:cubicBezTo>
                    <a:pt x="699" y="1437"/>
                    <a:pt x="699" y="1349"/>
                    <a:pt x="647" y="1297"/>
                  </a:cubicBezTo>
                  <a:cubicBezTo>
                    <a:pt x="621" y="1271"/>
                    <a:pt x="581" y="1258"/>
                    <a:pt x="542" y="1258"/>
                  </a:cubicBezTo>
                  <a:close/>
                </a:path>
              </a:pathLst>
            </a:custGeom>
            <a:solidFill>
              <a:srgbClr val="C5E9B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17"/>
            <p:cNvSpPr/>
            <p:nvPr/>
          </p:nvSpPr>
          <p:spPr>
            <a:xfrm>
              <a:off x="4637775" y="2064950"/>
              <a:ext cx="178325" cy="178775"/>
            </a:xfrm>
            <a:custGeom>
              <a:avLst/>
              <a:gdLst/>
              <a:ahLst/>
              <a:cxnLst/>
              <a:rect l="l" t="t" r="r" b="b"/>
              <a:pathLst>
                <a:path w="7133" h="7151" extrusionOk="0">
                  <a:moveTo>
                    <a:pt x="3566" y="298"/>
                  </a:moveTo>
                  <a:cubicBezTo>
                    <a:pt x="4475" y="298"/>
                    <a:pt x="5297" y="665"/>
                    <a:pt x="5891" y="1260"/>
                  </a:cubicBezTo>
                  <a:cubicBezTo>
                    <a:pt x="6486" y="1854"/>
                    <a:pt x="6853" y="2676"/>
                    <a:pt x="6853" y="3585"/>
                  </a:cubicBezTo>
                  <a:cubicBezTo>
                    <a:pt x="6853" y="4494"/>
                    <a:pt x="6486" y="5298"/>
                    <a:pt x="5891" y="5892"/>
                  </a:cubicBezTo>
                  <a:cubicBezTo>
                    <a:pt x="5297" y="6487"/>
                    <a:pt x="4475" y="6854"/>
                    <a:pt x="3566" y="6854"/>
                  </a:cubicBezTo>
                  <a:cubicBezTo>
                    <a:pt x="2657" y="6854"/>
                    <a:pt x="1836" y="6487"/>
                    <a:pt x="1241" y="5892"/>
                  </a:cubicBezTo>
                  <a:cubicBezTo>
                    <a:pt x="647" y="5298"/>
                    <a:pt x="280" y="4494"/>
                    <a:pt x="280" y="3585"/>
                  </a:cubicBezTo>
                  <a:cubicBezTo>
                    <a:pt x="280" y="2676"/>
                    <a:pt x="647" y="1854"/>
                    <a:pt x="1241" y="1260"/>
                  </a:cubicBezTo>
                  <a:cubicBezTo>
                    <a:pt x="1836" y="665"/>
                    <a:pt x="2657" y="298"/>
                    <a:pt x="3566" y="298"/>
                  </a:cubicBezTo>
                  <a:close/>
                  <a:moveTo>
                    <a:pt x="3566" y="1"/>
                  </a:moveTo>
                  <a:cubicBezTo>
                    <a:pt x="1591" y="1"/>
                    <a:pt x="0" y="1609"/>
                    <a:pt x="0" y="3585"/>
                  </a:cubicBezTo>
                  <a:cubicBezTo>
                    <a:pt x="0" y="5560"/>
                    <a:pt x="1591" y="7151"/>
                    <a:pt x="3566" y="7151"/>
                  </a:cubicBezTo>
                  <a:cubicBezTo>
                    <a:pt x="5542" y="7151"/>
                    <a:pt x="7133" y="5560"/>
                    <a:pt x="7133" y="3585"/>
                  </a:cubicBezTo>
                  <a:cubicBezTo>
                    <a:pt x="7133" y="1609"/>
                    <a:pt x="5542" y="1"/>
                    <a:pt x="3566" y="1"/>
                  </a:cubicBezTo>
                  <a:close/>
                </a:path>
              </a:pathLst>
            </a:custGeom>
            <a:solidFill>
              <a:srgbClr val="C5E9B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17"/>
            <p:cNvSpPr/>
            <p:nvPr/>
          </p:nvSpPr>
          <p:spPr>
            <a:xfrm>
              <a:off x="4636900" y="2149250"/>
              <a:ext cx="179650" cy="49475"/>
            </a:xfrm>
            <a:custGeom>
              <a:avLst/>
              <a:gdLst/>
              <a:ahLst/>
              <a:cxnLst/>
              <a:rect l="l" t="t" r="r" b="b"/>
              <a:pathLst>
                <a:path w="7186" h="1979" extrusionOk="0">
                  <a:moveTo>
                    <a:pt x="7012" y="0"/>
                  </a:moveTo>
                  <a:cubicBezTo>
                    <a:pt x="6972" y="0"/>
                    <a:pt x="6933" y="18"/>
                    <a:pt x="6905" y="55"/>
                  </a:cubicBezTo>
                  <a:cubicBezTo>
                    <a:pt x="6154" y="1034"/>
                    <a:pt x="4912" y="1559"/>
                    <a:pt x="3671" y="1664"/>
                  </a:cubicBezTo>
                  <a:cubicBezTo>
                    <a:pt x="3566" y="1681"/>
                    <a:pt x="3444" y="1681"/>
                    <a:pt x="3322" y="1681"/>
                  </a:cubicBezTo>
                  <a:cubicBezTo>
                    <a:pt x="2203" y="1681"/>
                    <a:pt x="1084" y="1244"/>
                    <a:pt x="262" y="492"/>
                  </a:cubicBezTo>
                  <a:cubicBezTo>
                    <a:pt x="238" y="468"/>
                    <a:pt x="206" y="455"/>
                    <a:pt x="174" y="455"/>
                  </a:cubicBezTo>
                  <a:cubicBezTo>
                    <a:pt x="136" y="455"/>
                    <a:pt x="98" y="472"/>
                    <a:pt x="70" y="510"/>
                  </a:cubicBezTo>
                  <a:cubicBezTo>
                    <a:pt x="0" y="562"/>
                    <a:pt x="18" y="650"/>
                    <a:pt x="70" y="702"/>
                  </a:cubicBezTo>
                  <a:cubicBezTo>
                    <a:pt x="944" y="1524"/>
                    <a:pt x="2133" y="1978"/>
                    <a:pt x="3322" y="1978"/>
                  </a:cubicBezTo>
                  <a:cubicBezTo>
                    <a:pt x="3444" y="1978"/>
                    <a:pt x="3584" y="1961"/>
                    <a:pt x="3706" y="1961"/>
                  </a:cubicBezTo>
                  <a:cubicBezTo>
                    <a:pt x="5000" y="1838"/>
                    <a:pt x="6328" y="1279"/>
                    <a:pt x="7133" y="230"/>
                  </a:cubicBezTo>
                  <a:cubicBezTo>
                    <a:pt x="7185" y="178"/>
                    <a:pt x="7185" y="73"/>
                    <a:pt x="7115" y="38"/>
                  </a:cubicBezTo>
                  <a:cubicBezTo>
                    <a:pt x="7083" y="14"/>
                    <a:pt x="7046" y="0"/>
                    <a:pt x="7012" y="0"/>
                  </a:cubicBezTo>
                  <a:close/>
                </a:path>
              </a:pathLst>
            </a:custGeom>
            <a:solidFill>
              <a:srgbClr val="C5E9B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3" name="Google Shape;433;p17"/>
          <p:cNvGrpSpPr/>
          <p:nvPr/>
        </p:nvGrpSpPr>
        <p:grpSpPr>
          <a:xfrm rot="8932790" flipH="1">
            <a:off x="1215850" y="4596519"/>
            <a:ext cx="502362" cy="679910"/>
            <a:chOff x="5408700" y="2855000"/>
            <a:chExt cx="121525" cy="164475"/>
          </a:xfrm>
        </p:grpSpPr>
        <p:sp>
          <p:nvSpPr>
            <p:cNvPr id="434" name="Google Shape;434;p17"/>
            <p:cNvSpPr/>
            <p:nvPr/>
          </p:nvSpPr>
          <p:spPr>
            <a:xfrm>
              <a:off x="5408700" y="2970925"/>
              <a:ext cx="115400" cy="18975"/>
            </a:xfrm>
            <a:custGeom>
              <a:avLst/>
              <a:gdLst/>
              <a:ahLst/>
              <a:cxnLst/>
              <a:rect l="l" t="t" r="r" b="b"/>
              <a:pathLst>
                <a:path w="4616" h="759" extrusionOk="0">
                  <a:moveTo>
                    <a:pt x="2063" y="1"/>
                  </a:moveTo>
                  <a:cubicBezTo>
                    <a:pt x="1941" y="1"/>
                    <a:pt x="1836" y="18"/>
                    <a:pt x="1731" y="18"/>
                  </a:cubicBezTo>
                  <a:cubicBezTo>
                    <a:pt x="1644" y="36"/>
                    <a:pt x="1591" y="106"/>
                    <a:pt x="1591" y="176"/>
                  </a:cubicBezTo>
                  <a:cubicBezTo>
                    <a:pt x="1609" y="263"/>
                    <a:pt x="1678" y="315"/>
                    <a:pt x="1748" y="315"/>
                  </a:cubicBezTo>
                  <a:cubicBezTo>
                    <a:pt x="1853" y="298"/>
                    <a:pt x="1958" y="298"/>
                    <a:pt x="2063" y="298"/>
                  </a:cubicBezTo>
                  <a:cubicBezTo>
                    <a:pt x="2150" y="298"/>
                    <a:pt x="2203" y="228"/>
                    <a:pt x="2203" y="141"/>
                  </a:cubicBezTo>
                  <a:cubicBezTo>
                    <a:pt x="2203" y="71"/>
                    <a:pt x="2133" y="1"/>
                    <a:pt x="2063" y="1"/>
                  </a:cubicBezTo>
                  <a:close/>
                  <a:moveTo>
                    <a:pt x="2553" y="1"/>
                  </a:moveTo>
                  <a:cubicBezTo>
                    <a:pt x="2483" y="1"/>
                    <a:pt x="2413" y="71"/>
                    <a:pt x="2413" y="141"/>
                  </a:cubicBezTo>
                  <a:cubicBezTo>
                    <a:pt x="2395" y="228"/>
                    <a:pt x="2465" y="298"/>
                    <a:pt x="2535" y="298"/>
                  </a:cubicBezTo>
                  <a:cubicBezTo>
                    <a:pt x="2640" y="298"/>
                    <a:pt x="2762" y="315"/>
                    <a:pt x="2867" y="333"/>
                  </a:cubicBezTo>
                  <a:cubicBezTo>
                    <a:pt x="2937" y="333"/>
                    <a:pt x="3007" y="280"/>
                    <a:pt x="3025" y="193"/>
                  </a:cubicBezTo>
                  <a:cubicBezTo>
                    <a:pt x="3025" y="123"/>
                    <a:pt x="2972" y="53"/>
                    <a:pt x="2885" y="36"/>
                  </a:cubicBezTo>
                  <a:cubicBezTo>
                    <a:pt x="2780" y="18"/>
                    <a:pt x="2675" y="18"/>
                    <a:pt x="2553" y="1"/>
                  </a:cubicBezTo>
                  <a:close/>
                  <a:moveTo>
                    <a:pt x="1224" y="88"/>
                  </a:moveTo>
                  <a:cubicBezTo>
                    <a:pt x="1119" y="123"/>
                    <a:pt x="1014" y="141"/>
                    <a:pt x="892" y="176"/>
                  </a:cubicBezTo>
                  <a:cubicBezTo>
                    <a:pt x="822" y="193"/>
                    <a:pt x="769" y="263"/>
                    <a:pt x="787" y="350"/>
                  </a:cubicBezTo>
                  <a:cubicBezTo>
                    <a:pt x="817" y="411"/>
                    <a:pt x="874" y="459"/>
                    <a:pt x="946" y="459"/>
                  </a:cubicBezTo>
                  <a:cubicBezTo>
                    <a:pt x="957" y="459"/>
                    <a:pt x="968" y="458"/>
                    <a:pt x="979" y="455"/>
                  </a:cubicBezTo>
                  <a:cubicBezTo>
                    <a:pt x="1067" y="420"/>
                    <a:pt x="1172" y="403"/>
                    <a:pt x="1276" y="385"/>
                  </a:cubicBezTo>
                  <a:cubicBezTo>
                    <a:pt x="1364" y="368"/>
                    <a:pt x="1416" y="298"/>
                    <a:pt x="1399" y="210"/>
                  </a:cubicBezTo>
                  <a:cubicBezTo>
                    <a:pt x="1381" y="141"/>
                    <a:pt x="1311" y="88"/>
                    <a:pt x="1224" y="88"/>
                  </a:cubicBezTo>
                  <a:close/>
                  <a:moveTo>
                    <a:pt x="3358" y="120"/>
                  </a:moveTo>
                  <a:cubicBezTo>
                    <a:pt x="3287" y="120"/>
                    <a:pt x="3232" y="167"/>
                    <a:pt x="3217" y="228"/>
                  </a:cubicBezTo>
                  <a:cubicBezTo>
                    <a:pt x="3199" y="315"/>
                    <a:pt x="3252" y="385"/>
                    <a:pt x="3322" y="403"/>
                  </a:cubicBezTo>
                  <a:cubicBezTo>
                    <a:pt x="3427" y="420"/>
                    <a:pt x="3532" y="455"/>
                    <a:pt x="3636" y="473"/>
                  </a:cubicBezTo>
                  <a:cubicBezTo>
                    <a:pt x="3651" y="480"/>
                    <a:pt x="3667" y="484"/>
                    <a:pt x="3683" y="484"/>
                  </a:cubicBezTo>
                  <a:cubicBezTo>
                    <a:pt x="3740" y="484"/>
                    <a:pt x="3797" y="437"/>
                    <a:pt x="3811" y="368"/>
                  </a:cubicBezTo>
                  <a:cubicBezTo>
                    <a:pt x="3829" y="298"/>
                    <a:pt x="3794" y="210"/>
                    <a:pt x="3706" y="193"/>
                  </a:cubicBezTo>
                  <a:cubicBezTo>
                    <a:pt x="3601" y="176"/>
                    <a:pt x="3497" y="141"/>
                    <a:pt x="3392" y="123"/>
                  </a:cubicBezTo>
                  <a:cubicBezTo>
                    <a:pt x="3380" y="121"/>
                    <a:pt x="3369" y="120"/>
                    <a:pt x="3358" y="120"/>
                  </a:cubicBezTo>
                  <a:close/>
                  <a:moveTo>
                    <a:pt x="457" y="311"/>
                  </a:moveTo>
                  <a:cubicBezTo>
                    <a:pt x="444" y="311"/>
                    <a:pt x="432" y="312"/>
                    <a:pt x="420" y="315"/>
                  </a:cubicBezTo>
                  <a:cubicBezTo>
                    <a:pt x="315" y="368"/>
                    <a:pt x="210" y="403"/>
                    <a:pt x="105" y="455"/>
                  </a:cubicBezTo>
                  <a:cubicBezTo>
                    <a:pt x="35" y="490"/>
                    <a:pt x="0" y="578"/>
                    <a:pt x="35" y="648"/>
                  </a:cubicBezTo>
                  <a:cubicBezTo>
                    <a:pt x="61" y="699"/>
                    <a:pt x="115" y="731"/>
                    <a:pt x="169" y="731"/>
                  </a:cubicBezTo>
                  <a:cubicBezTo>
                    <a:pt x="189" y="731"/>
                    <a:pt x="209" y="727"/>
                    <a:pt x="228" y="717"/>
                  </a:cubicBezTo>
                  <a:cubicBezTo>
                    <a:pt x="332" y="665"/>
                    <a:pt x="420" y="630"/>
                    <a:pt x="525" y="595"/>
                  </a:cubicBezTo>
                  <a:cubicBezTo>
                    <a:pt x="595" y="560"/>
                    <a:pt x="630" y="490"/>
                    <a:pt x="612" y="403"/>
                  </a:cubicBezTo>
                  <a:cubicBezTo>
                    <a:pt x="583" y="345"/>
                    <a:pt x="518" y="311"/>
                    <a:pt x="457" y="311"/>
                  </a:cubicBezTo>
                  <a:close/>
                  <a:moveTo>
                    <a:pt x="4141" y="339"/>
                  </a:moveTo>
                  <a:cubicBezTo>
                    <a:pt x="4079" y="339"/>
                    <a:pt x="4031" y="383"/>
                    <a:pt x="4004" y="438"/>
                  </a:cubicBezTo>
                  <a:cubicBezTo>
                    <a:pt x="3969" y="508"/>
                    <a:pt x="4021" y="595"/>
                    <a:pt x="4091" y="630"/>
                  </a:cubicBezTo>
                  <a:cubicBezTo>
                    <a:pt x="4196" y="665"/>
                    <a:pt x="4283" y="700"/>
                    <a:pt x="4388" y="752"/>
                  </a:cubicBezTo>
                  <a:cubicBezTo>
                    <a:pt x="4404" y="756"/>
                    <a:pt x="4420" y="758"/>
                    <a:pt x="4437" y="758"/>
                  </a:cubicBezTo>
                  <a:cubicBezTo>
                    <a:pt x="4495" y="758"/>
                    <a:pt x="4553" y="733"/>
                    <a:pt x="4580" y="665"/>
                  </a:cubicBezTo>
                  <a:cubicBezTo>
                    <a:pt x="4615" y="595"/>
                    <a:pt x="4580" y="508"/>
                    <a:pt x="4510" y="473"/>
                  </a:cubicBezTo>
                  <a:cubicBezTo>
                    <a:pt x="4406" y="438"/>
                    <a:pt x="4301" y="385"/>
                    <a:pt x="4196" y="350"/>
                  </a:cubicBezTo>
                  <a:cubicBezTo>
                    <a:pt x="4177" y="343"/>
                    <a:pt x="4158" y="339"/>
                    <a:pt x="4141" y="339"/>
                  </a:cubicBezTo>
                  <a:close/>
                </a:path>
              </a:pathLst>
            </a:custGeom>
            <a:solidFill>
              <a:srgbClr val="C5E9B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17"/>
            <p:cNvSpPr/>
            <p:nvPr/>
          </p:nvSpPr>
          <p:spPr>
            <a:xfrm>
              <a:off x="5409125" y="2855000"/>
              <a:ext cx="121100" cy="164475"/>
            </a:xfrm>
            <a:custGeom>
              <a:avLst/>
              <a:gdLst/>
              <a:ahLst/>
              <a:cxnLst/>
              <a:rect l="l" t="t" r="r" b="b"/>
              <a:pathLst>
                <a:path w="4844" h="6579" extrusionOk="0">
                  <a:moveTo>
                    <a:pt x="1949" y="526"/>
                  </a:moveTo>
                  <a:lnTo>
                    <a:pt x="4519" y="5358"/>
                  </a:lnTo>
                  <a:lnTo>
                    <a:pt x="4519" y="5358"/>
                  </a:lnTo>
                  <a:cubicBezTo>
                    <a:pt x="4010" y="5942"/>
                    <a:pt x="3238" y="6281"/>
                    <a:pt x="2466" y="6281"/>
                  </a:cubicBezTo>
                  <a:lnTo>
                    <a:pt x="2378" y="6281"/>
                  </a:lnTo>
                  <a:cubicBezTo>
                    <a:pt x="1580" y="6264"/>
                    <a:pt x="797" y="5834"/>
                    <a:pt x="305" y="5200"/>
                  </a:cubicBezTo>
                  <a:lnTo>
                    <a:pt x="305" y="5200"/>
                  </a:lnTo>
                  <a:cubicBezTo>
                    <a:pt x="883" y="3591"/>
                    <a:pt x="1418" y="2056"/>
                    <a:pt x="1949" y="526"/>
                  </a:cubicBezTo>
                  <a:close/>
                  <a:moveTo>
                    <a:pt x="1934" y="1"/>
                  </a:moveTo>
                  <a:cubicBezTo>
                    <a:pt x="1925" y="1"/>
                    <a:pt x="1916" y="2"/>
                    <a:pt x="1906" y="5"/>
                  </a:cubicBezTo>
                  <a:cubicBezTo>
                    <a:pt x="1854" y="5"/>
                    <a:pt x="1801" y="40"/>
                    <a:pt x="1784" y="93"/>
                  </a:cubicBezTo>
                  <a:cubicBezTo>
                    <a:pt x="1207" y="1753"/>
                    <a:pt x="630" y="3414"/>
                    <a:pt x="18" y="5180"/>
                  </a:cubicBezTo>
                  <a:cubicBezTo>
                    <a:pt x="1" y="5215"/>
                    <a:pt x="1" y="5267"/>
                    <a:pt x="36" y="5302"/>
                  </a:cubicBezTo>
                  <a:cubicBezTo>
                    <a:pt x="560" y="6054"/>
                    <a:pt x="1452" y="6543"/>
                    <a:pt x="2378" y="6578"/>
                  </a:cubicBezTo>
                  <a:lnTo>
                    <a:pt x="2466" y="6578"/>
                  </a:lnTo>
                  <a:cubicBezTo>
                    <a:pt x="3357" y="6578"/>
                    <a:pt x="4249" y="6159"/>
                    <a:pt x="4808" y="5459"/>
                  </a:cubicBezTo>
                  <a:cubicBezTo>
                    <a:pt x="4843" y="5424"/>
                    <a:pt x="4843" y="5354"/>
                    <a:pt x="4808" y="5302"/>
                  </a:cubicBezTo>
                  <a:lnTo>
                    <a:pt x="2046" y="75"/>
                  </a:lnTo>
                  <a:cubicBezTo>
                    <a:pt x="2017" y="32"/>
                    <a:pt x="1977" y="1"/>
                    <a:pt x="1934" y="1"/>
                  </a:cubicBezTo>
                  <a:close/>
                </a:path>
              </a:pathLst>
            </a:custGeom>
            <a:solidFill>
              <a:srgbClr val="C5E9B8">
                <a:alpha val="61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533400"/>
            <a:ext cx="7711200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aleway Black"/>
              <a:buNone/>
              <a:defRPr sz="28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11200" cy="34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Medium"/>
              <a:buChar char="●"/>
              <a:defRPr sz="18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○"/>
              <a:defRPr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■"/>
              <a:defRPr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●"/>
              <a:defRPr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○"/>
              <a:defRPr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■"/>
              <a:defRPr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●"/>
              <a:defRPr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Char char="○"/>
              <a:defRPr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aleway Medium"/>
              <a:buChar char="■"/>
              <a:defRPr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4" r:id="rId4"/>
    <p:sldLayoutId id="2147483655" r:id="rId5"/>
    <p:sldLayoutId id="2147483657" r:id="rId6"/>
    <p:sldLayoutId id="2147483658" r:id="rId7"/>
    <p:sldLayoutId id="2147483659" r:id="rId8"/>
    <p:sldLayoutId id="2147483663" r:id="rId9"/>
    <p:sldLayoutId id="2147483665" r:id="rId10"/>
    <p:sldLayoutId id="2147483666" r:id="rId11"/>
    <p:sldLayoutId id="2147483667" r:id="rId12"/>
    <p:sldLayoutId id="2147483668" r:id="rId13"/>
    <p:sldLayoutId id="2147483669" r:id="rId14"/>
    <p:sldLayoutId id="2147483670" r:id="rId15"/>
    <p:sldLayoutId id="2147483671" r:id="rId16"/>
    <p:sldLayoutId id="2147483673" r:id="rId17"/>
    <p:sldLayoutId id="2147483676" r:id="rId18"/>
    <p:sldLayoutId id="2147483677" r:id="rId19"/>
    <p:sldLayoutId id="2147483678" r:id="rId20"/>
    <p:sldLayoutId id="2147483679" r:id="rId2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9.png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37"/>
          <p:cNvSpPr txBox="1">
            <a:spLocks noGrp="1"/>
          </p:cNvSpPr>
          <p:nvPr>
            <p:ph type="ctrTitle"/>
          </p:nvPr>
        </p:nvSpPr>
        <p:spPr>
          <a:xfrm>
            <a:off x="434227" y="774963"/>
            <a:ext cx="5147251" cy="225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ADVANCED DATA STRUCTURE </a:t>
            </a:r>
            <a:br>
              <a:rPr lang="en" dirty="0"/>
            </a:br>
            <a:r>
              <a:rPr lang="en" dirty="0">
                <a:solidFill>
                  <a:schemeClr val="accent3"/>
                </a:solidFill>
                <a:highlight>
                  <a:schemeClr val="accent1"/>
                </a:highlight>
              </a:rPr>
              <a:t>AND ALGORITHM</a:t>
            </a:r>
            <a:endParaRPr dirty="0">
              <a:solidFill>
                <a:schemeClr val="accent3"/>
              </a:solidFill>
              <a:highlight>
                <a:schemeClr val="accent1"/>
              </a:highlight>
            </a:endParaRPr>
          </a:p>
        </p:txBody>
      </p:sp>
      <p:sp>
        <p:nvSpPr>
          <p:cNvPr id="829" name="Google Shape;829;p37"/>
          <p:cNvSpPr txBox="1">
            <a:spLocks noGrp="1"/>
          </p:cNvSpPr>
          <p:nvPr>
            <p:ph type="subTitle" idx="1"/>
          </p:nvPr>
        </p:nvSpPr>
        <p:spPr>
          <a:xfrm>
            <a:off x="459627" y="3363320"/>
            <a:ext cx="3311505" cy="15438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	</a:t>
            </a:r>
            <a:r>
              <a:rPr lang="en-US" sz="3600" dirty="0" err="1"/>
              <a:t>Nhóm</a:t>
            </a:r>
            <a:r>
              <a:rPr lang="en-US" sz="3600" dirty="0"/>
              <a:t> 3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dirty="0">
                <a:latin typeface="Be Vietnam Pro" pitchFamily="2" charset="0"/>
              </a:rPr>
              <a:t>GVHD: </a:t>
            </a:r>
            <a:r>
              <a:rPr lang="en-US" sz="1600" b="0" dirty="0" err="1">
                <a:latin typeface="Be Vietnam Pro" pitchFamily="2" charset="0"/>
              </a:rPr>
              <a:t>thầy</a:t>
            </a:r>
            <a:r>
              <a:rPr lang="en-US" sz="1600" b="0" dirty="0">
                <a:latin typeface="Be Vietnam Pro" pitchFamily="2" charset="0"/>
              </a:rPr>
              <a:t> Nguyễn Thanh </a:t>
            </a:r>
            <a:r>
              <a:rPr lang="en-US" sz="1600" b="0" dirty="0" err="1">
                <a:latin typeface="Be Vietnam Pro" pitchFamily="2" charset="0"/>
              </a:rPr>
              <a:t>Sơn</a:t>
            </a:r>
            <a:endParaRPr sz="1600" b="0" dirty="0">
              <a:latin typeface="Be Vietnam Pro" pitchFamily="2" charset="0"/>
            </a:endParaRPr>
          </a:p>
        </p:txBody>
      </p:sp>
      <p:sp>
        <p:nvSpPr>
          <p:cNvPr id="830" name="Google Shape;830;p37"/>
          <p:cNvSpPr txBox="1"/>
          <p:nvPr/>
        </p:nvSpPr>
        <p:spPr>
          <a:xfrm>
            <a:off x="7385793" y="177050"/>
            <a:ext cx="1573932" cy="3165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CS523.M21.KHCL</a:t>
            </a:r>
            <a:endParaRPr sz="1300" dirty="0">
              <a:solidFill>
                <a:schemeClr val="dk1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  <p:sp>
        <p:nvSpPr>
          <p:cNvPr id="831" name="Google Shape;831;p37"/>
          <p:cNvSpPr/>
          <p:nvPr/>
        </p:nvSpPr>
        <p:spPr>
          <a:xfrm rot="10392037" flipH="1">
            <a:off x="475278" y="3177021"/>
            <a:ext cx="3289406" cy="1555606"/>
          </a:xfrm>
          <a:custGeom>
            <a:avLst/>
            <a:gdLst/>
            <a:ahLst/>
            <a:cxnLst/>
            <a:rect l="l" t="t" r="r" b="b"/>
            <a:pathLst>
              <a:path w="113359" h="53363" extrusionOk="0">
                <a:moveTo>
                  <a:pt x="93722" y="594"/>
                </a:moveTo>
                <a:cubicBezTo>
                  <a:pt x="72131" y="-1066"/>
                  <a:pt x="49896" y="1051"/>
                  <a:pt x="29074" y="7001"/>
                </a:cubicBezTo>
                <a:cubicBezTo>
                  <a:pt x="16781" y="10514"/>
                  <a:pt x="-3073" y="20361"/>
                  <a:pt x="535" y="32627"/>
                </a:cubicBezTo>
                <a:cubicBezTo>
                  <a:pt x="5369" y="49062"/>
                  <a:pt x="30620" y="51841"/>
                  <a:pt x="47711" y="53012"/>
                </a:cubicBezTo>
                <a:cubicBezTo>
                  <a:pt x="68232" y="54417"/>
                  <a:pt x="92268" y="49191"/>
                  <a:pt x="106535" y="34375"/>
                </a:cubicBezTo>
                <a:cubicBezTo>
                  <a:pt x="111738" y="28972"/>
                  <a:pt x="116219" y="17227"/>
                  <a:pt x="110612" y="12243"/>
                </a:cubicBezTo>
                <a:cubicBezTo>
                  <a:pt x="99229" y="2125"/>
                  <a:pt x="80925" y="2039"/>
                  <a:pt x="65766" y="3506"/>
                </a:cubicBezTo>
              </a:path>
            </a:pathLst>
          </a:custGeom>
          <a:noFill/>
          <a:ln w="28575" cap="flat" cmpd="sng">
            <a:solidFill>
              <a:schemeClr val="accent4"/>
            </a:solidFill>
            <a:prstDash val="lgDash"/>
            <a:round/>
            <a:headEnd type="none" w="med" len="med"/>
            <a:tailEnd type="none" w="med" len="med"/>
          </a:ln>
        </p:spPr>
      </p:sp>
      <p:grpSp>
        <p:nvGrpSpPr>
          <p:cNvPr id="832" name="Google Shape;832;p37"/>
          <p:cNvGrpSpPr/>
          <p:nvPr/>
        </p:nvGrpSpPr>
        <p:grpSpPr>
          <a:xfrm>
            <a:off x="4238997" y="3621973"/>
            <a:ext cx="1309208" cy="1350498"/>
            <a:chOff x="4162797" y="3393373"/>
            <a:chExt cx="1309208" cy="1350498"/>
          </a:xfrm>
        </p:grpSpPr>
        <p:sp>
          <p:nvSpPr>
            <p:cNvPr id="833" name="Google Shape;833;p37"/>
            <p:cNvSpPr/>
            <p:nvPr/>
          </p:nvSpPr>
          <p:spPr>
            <a:xfrm rot="2023231">
              <a:off x="4287145" y="4009672"/>
              <a:ext cx="609267" cy="610692"/>
            </a:xfrm>
            <a:custGeom>
              <a:avLst/>
              <a:gdLst/>
              <a:ahLst/>
              <a:cxnLst/>
              <a:rect l="l" t="t" r="r" b="b"/>
              <a:pathLst>
                <a:path w="16678" h="16717" extrusionOk="0">
                  <a:moveTo>
                    <a:pt x="7198" y="1"/>
                  </a:moveTo>
                  <a:cubicBezTo>
                    <a:pt x="7082" y="1"/>
                    <a:pt x="6965" y="55"/>
                    <a:pt x="6888" y="165"/>
                  </a:cubicBezTo>
                  <a:lnTo>
                    <a:pt x="4511" y="3241"/>
                  </a:lnTo>
                  <a:cubicBezTo>
                    <a:pt x="4388" y="3416"/>
                    <a:pt x="4353" y="3993"/>
                    <a:pt x="4511" y="4115"/>
                  </a:cubicBezTo>
                  <a:lnTo>
                    <a:pt x="4546" y="4133"/>
                  </a:lnTo>
                  <a:cubicBezTo>
                    <a:pt x="5088" y="4517"/>
                    <a:pt x="5192" y="5287"/>
                    <a:pt x="4790" y="5828"/>
                  </a:cubicBezTo>
                  <a:lnTo>
                    <a:pt x="4581" y="6126"/>
                  </a:lnTo>
                  <a:cubicBezTo>
                    <a:pt x="4437" y="6325"/>
                    <a:pt x="4298" y="6403"/>
                    <a:pt x="4155" y="6403"/>
                  </a:cubicBezTo>
                  <a:cubicBezTo>
                    <a:pt x="3896" y="6403"/>
                    <a:pt x="3624" y="6152"/>
                    <a:pt x="3287" y="5916"/>
                  </a:cubicBezTo>
                  <a:lnTo>
                    <a:pt x="3252" y="5881"/>
                  </a:lnTo>
                  <a:cubicBezTo>
                    <a:pt x="3187" y="5842"/>
                    <a:pt x="3116" y="5822"/>
                    <a:pt x="3047" y="5822"/>
                  </a:cubicBezTo>
                  <a:cubicBezTo>
                    <a:pt x="2932" y="5822"/>
                    <a:pt x="2822" y="5877"/>
                    <a:pt x="2745" y="5986"/>
                  </a:cubicBezTo>
                  <a:lnTo>
                    <a:pt x="123" y="9674"/>
                  </a:lnTo>
                  <a:cubicBezTo>
                    <a:pt x="1" y="9832"/>
                    <a:pt x="36" y="10059"/>
                    <a:pt x="193" y="10181"/>
                  </a:cubicBezTo>
                  <a:lnTo>
                    <a:pt x="9283" y="16649"/>
                  </a:lnTo>
                  <a:cubicBezTo>
                    <a:pt x="9343" y="16696"/>
                    <a:pt x="9412" y="16717"/>
                    <a:pt x="9482" y="16717"/>
                  </a:cubicBezTo>
                  <a:cubicBezTo>
                    <a:pt x="9595" y="16717"/>
                    <a:pt x="9707" y="16660"/>
                    <a:pt x="9773" y="16562"/>
                  </a:cubicBezTo>
                  <a:lnTo>
                    <a:pt x="12412" y="12873"/>
                  </a:lnTo>
                  <a:cubicBezTo>
                    <a:pt x="12517" y="12699"/>
                    <a:pt x="12500" y="12471"/>
                    <a:pt x="12325" y="12366"/>
                  </a:cubicBezTo>
                  <a:cubicBezTo>
                    <a:pt x="11800" y="11982"/>
                    <a:pt x="11311" y="11772"/>
                    <a:pt x="11713" y="11213"/>
                  </a:cubicBezTo>
                  <a:lnTo>
                    <a:pt x="11923" y="10916"/>
                  </a:lnTo>
                  <a:cubicBezTo>
                    <a:pt x="12174" y="10565"/>
                    <a:pt x="12563" y="10380"/>
                    <a:pt x="12947" y="10380"/>
                  </a:cubicBezTo>
                  <a:cubicBezTo>
                    <a:pt x="13177" y="10380"/>
                    <a:pt x="13405" y="10446"/>
                    <a:pt x="13601" y="10583"/>
                  </a:cubicBezTo>
                  <a:cubicBezTo>
                    <a:pt x="13661" y="10630"/>
                    <a:pt x="13730" y="10651"/>
                    <a:pt x="13800" y="10651"/>
                  </a:cubicBezTo>
                  <a:cubicBezTo>
                    <a:pt x="13915" y="10651"/>
                    <a:pt x="14032" y="10594"/>
                    <a:pt x="14108" y="10496"/>
                  </a:cubicBezTo>
                  <a:lnTo>
                    <a:pt x="16555" y="7052"/>
                  </a:lnTo>
                  <a:cubicBezTo>
                    <a:pt x="16678" y="6877"/>
                    <a:pt x="16503" y="6388"/>
                    <a:pt x="16346" y="6266"/>
                  </a:cubicBezTo>
                  <a:lnTo>
                    <a:pt x="7395" y="60"/>
                  </a:lnTo>
                  <a:cubicBezTo>
                    <a:pt x="7336" y="20"/>
                    <a:pt x="7267" y="1"/>
                    <a:pt x="7198" y="1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37"/>
            <p:cNvSpPr/>
            <p:nvPr/>
          </p:nvSpPr>
          <p:spPr>
            <a:xfrm rot="2023231">
              <a:off x="4283498" y="4003826"/>
              <a:ext cx="615660" cy="621432"/>
            </a:xfrm>
            <a:custGeom>
              <a:avLst/>
              <a:gdLst/>
              <a:ahLst/>
              <a:cxnLst/>
              <a:rect l="l" t="t" r="r" b="b"/>
              <a:pathLst>
                <a:path w="16853" h="17011" extrusionOk="0">
                  <a:moveTo>
                    <a:pt x="7308" y="298"/>
                  </a:moveTo>
                  <a:cubicBezTo>
                    <a:pt x="7343" y="298"/>
                    <a:pt x="7378" y="316"/>
                    <a:pt x="7413" y="333"/>
                  </a:cubicBezTo>
                  <a:lnTo>
                    <a:pt x="16363" y="6539"/>
                  </a:lnTo>
                  <a:cubicBezTo>
                    <a:pt x="16381" y="6556"/>
                    <a:pt x="16451" y="6644"/>
                    <a:pt x="16486" y="6731"/>
                  </a:cubicBezTo>
                  <a:cubicBezTo>
                    <a:pt x="16521" y="6836"/>
                    <a:pt x="16555" y="6958"/>
                    <a:pt x="16555" y="7046"/>
                  </a:cubicBezTo>
                  <a:lnTo>
                    <a:pt x="16555" y="7098"/>
                  </a:lnTo>
                  <a:lnTo>
                    <a:pt x="16538" y="7116"/>
                  </a:lnTo>
                  <a:lnTo>
                    <a:pt x="14091" y="10560"/>
                  </a:lnTo>
                  <a:cubicBezTo>
                    <a:pt x="14038" y="10630"/>
                    <a:pt x="13968" y="10664"/>
                    <a:pt x="13898" y="10664"/>
                  </a:cubicBezTo>
                  <a:cubicBezTo>
                    <a:pt x="13863" y="10664"/>
                    <a:pt x="13828" y="10647"/>
                    <a:pt x="13793" y="10630"/>
                  </a:cubicBezTo>
                  <a:lnTo>
                    <a:pt x="13758" y="10595"/>
                  </a:lnTo>
                  <a:lnTo>
                    <a:pt x="13746" y="10595"/>
                  </a:lnTo>
                  <a:cubicBezTo>
                    <a:pt x="13530" y="10445"/>
                    <a:pt x="13286" y="10385"/>
                    <a:pt x="13042" y="10385"/>
                  </a:cubicBezTo>
                  <a:cubicBezTo>
                    <a:pt x="12605" y="10385"/>
                    <a:pt x="12185" y="10595"/>
                    <a:pt x="11905" y="10979"/>
                  </a:cubicBezTo>
                  <a:lnTo>
                    <a:pt x="11696" y="11276"/>
                  </a:lnTo>
                  <a:cubicBezTo>
                    <a:pt x="11573" y="11434"/>
                    <a:pt x="11521" y="11573"/>
                    <a:pt x="11521" y="11731"/>
                  </a:cubicBezTo>
                  <a:cubicBezTo>
                    <a:pt x="11521" y="11836"/>
                    <a:pt x="11556" y="11941"/>
                    <a:pt x="11608" y="12028"/>
                  </a:cubicBezTo>
                  <a:cubicBezTo>
                    <a:pt x="11696" y="12150"/>
                    <a:pt x="11801" y="12238"/>
                    <a:pt x="11940" y="12343"/>
                  </a:cubicBezTo>
                  <a:cubicBezTo>
                    <a:pt x="12063" y="12430"/>
                    <a:pt x="12203" y="12535"/>
                    <a:pt x="12360" y="12640"/>
                  </a:cubicBezTo>
                  <a:cubicBezTo>
                    <a:pt x="12412" y="12675"/>
                    <a:pt x="12430" y="12727"/>
                    <a:pt x="12430" y="12797"/>
                  </a:cubicBezTo>
                  <a:cubicBezTo>
                    <a:pt x="12430" y="12850"/>
                    <a:pt x="12430" y="12885"/>
                    <a:pt x="12395" y="12937"/>
                  </a:cubicBezTo>
                  <a:lnTo>
                    <a:pt x="9773" y="16626"/>
                  </a:lnTo>
                  <a:cubicBezTo>
                    <a:pt x="9720" y="16696"/>
                    <a:pt x="9650" y="16713"/>
                    <a:pt x="9580" y="16713"/>
                  </a:cubicBezTo>
                  <a:cubicBezTo>
                    <a:pt x="9545" y="16713"/>
                    <a:pt x="9511" y="16713"/>
                    <a:pt x="9476" y="16678"/>
                  </a:cubicBezTo>
                  <a:lnTo>
                    <a:pt x="9458" y="16678"/>
                  </a:lnTo>
                  <a:lnTo>
                    <a:pt x="385" y="10210"/>
                  </a:lnTo>
                  <a:cubicBezTo>
                    <a:pt x="333" y="10175"/>
                    <a:pt x="298" y="10105"/>
                    <a:pt x="298" y="10035"/>
                  </a:cubicBezTo>
                  <a:cubicBezTo>
                    <a:pt x="298" y="10000"/>
                    <a:pt x="315" y="9948"/>
                    <a:pt x="333" y="9913"/>
                  </a:cubicBezTo>
                  <a:lnTo>
                    <a:pt x="2972" y="6207"/>
                  </a:lnTo>
                  <a:cubicBezTo>
                    <a:pt x="3007" y="6154"/>
                    <a:pt x="3077" y="6119"/>
                    <a:pt x="3147" y="6119"/>
                  </a:cubicBezTo>
                  <a:cubicBezTo>
                    <a:pt x="3182" y="6119"/>
                    <a:pt x="3235" y="6137"/>
                    <a:pt x="3270" y="6154"/>
                  </a:cubicBezTo>
                  <a:lnTo>
                    <a:pt x="3305" y="6189"/>
                  </a:lnTo>
                  <a:cubicBezTo>
                    <a:pt x="3479" y="6294"/>
                    <a:pt x="3619" y="6434"/>
                    <a:pt x="3777" y="6521"/>
                  </a:cubicBezTo>
                  <a:cubicBezTo>
                    <a:pt x="3934" y="6626"/>
                    <a:pt x="4091" y="6696"/>
                    <a:pt x="4266" y="6714"/>
                  </a:cubicBezTo>
                  <a:cubicBezTo>
                    <a:pt x="4371" y="6714"/>
                    <a:pt x="4458" y="6679"/>
                    <a:pt x="4546" y="6626"/>
                  </a:cubicBezTo>
                  <a:cubicBezTo>
                    <a:pt x="4651" y="6556"/>
                    <a:pt x="4721" y="6486"/>
                    <a:pt x="4808" y="6364"/>
                  </a:cubicBezTo>
                  <a:lnTo>
                    <a:pt x="5018" y="6067"/>
                  </a:lnTo>
                  <a:cubicBezTo>
                    <a:pt x="5193" y="5822"/>
                    <a:pt x="5280" y="5525"/>
                    <a:pt x="5280" y="5245"/>
                  </a:cubicBezTo>
                  <a:cubicBezTo>
                    <a:pt x="5280" y="4826"/>
                    <a:pt x="5105" y="4424"/>
                    <a:pt x="4738" y="4179"/>
                  </a:cubicBezTo>
                  <a:lnTo>
                    <a:pt x="4703" y="4144"/>
                  </a:lnTo>
                  <a:cubicBezTo>
                    <a:pt x="4703" y="4144"/>
                    <a:pt x="4686" y="4109"/>
                    <a:pt x="4668" y="4074"/>
                  </a:cubicBezTo>
                  <a:cubicBezTo>
                    <a:pt x="4668" y="4022"/>
                    <a:pt x="4651" y="3969"/>
                    <a:pt x="4651" y="3899"/>
                  </a:cubicBezTo>
                  <a:cubicBezTo>
                    <a:pt x="4651" y="3812"/>
                    <a:pt x="4668" y="3724"/>
                    <a:pt x="4686" y="3637"/>
                  </a:cubicBezTo>
                  <a:cubicBezTo>
                    <a:pt x="4703" y="3567"/>
                    <a:pt x="4721" y="3497"/>
                    <a:pt x="4738" y="3480"/>
                  </a:cubicBezTo>
                  <a:lnTo>
                    <a:pt x="7116" y="403"/>
                  </a:lnTo>
                  <a:cubicBezTo>
                    <a:pt x="7168" y="333"/>
                    <a:pt x="7238" y="298"/>
                    <a:pt x="7308" y="298"/>
                  </a:cubicBezTo>
                  <a:close/>
                  <a:moveTo>
                    <a:pt x="7308" y="1"/>
                  </a:moveTo>
                  <a:cubicBezTo>
                    <a:pt x="7133" y="1"/>
                    <a:pt x="6976" y="88"/>
                    <a:pt x="6888" y="228"/>
                  </a:cubicBezTo>
                  <a:lnTo>
                    <a:pt x="4511" y="3305"/>
                  </a:lnTo>
                  <a:lnTo>
                    <a:pt x="4493" y="3322"/>
                  </a:lnTo>
                  <a:cubicBezTo>
                    <a:pt x="4441" y="3392"/>
                    <a:pt x="4423" y="3480"/>
                    <a:pt x="4406" y="3585"/>
                  </a:cubicBezTo>
                  <a:cubicBezTo>
                    <a:pt x="4371" y="3672"/>
                    <a:pt x="4371" y="3794"/>
                    <a:pt x="4371" y="3899"/>
                  </a:cubicBezTo>
                  <a:cubicBezTo>
                    <a:pt x="4371" y="3987"/>
                    <a:pt x="4371" y="4074"/>
                    <a:pt x="4388" y="4161"/>
                  </a:cubicBezTo>
                  <a:cubicBezTo>
                    <a:pt x="4423" y="4231"/>
                    <a:pt x="4441" y="4319"/>
                    <a:pt x="4528" y="4389"/>
                  </a:cubicBezTo>
                  <a:lnTo>
                    <a:pt x="4563" y="4406"/>
                  </a:lnTo>
                  <a:cubicBezTo>
                    <a:pt x="4843" y="4616"/>
                    <a:pt x="5000" y="4913"/>
                    <a:pt x="5000" y="5245"/>
                  </a:cubicBezTo>
                  <a:cubicBezTo>
                    <a:pt x="5000" y="5473"/>
                    <a:pt x="4930" y="5700"/>
                    <a:pt x="4773" y="5892"/>
                  </a:cubicBezTo>
                  <a:lnTo>
                    <a:pt x="4563" y="6207"/>
                  </a:lnTo>
                  <a:cubicBezTo>
                    <a:pt x="4511" y="6294"/>
                    <a:pt x="4441" y="6347"/>
                    <a:pt x="4406" y="6382"/>
                  </a:cubicBezTo>
                  <a:cubicBezTo>
                    <a:pt x="4354" y="6399"/>
                    <a:pt x="4319" y="6417"/>
                    <a:pt x="4266" y="6417"/>
                  </a:cubicBezTo>
                  <a:cubicBezTo>
                    <a:pt x="4179" y="6417"/>
                    <a:pt x="4074" y="6364"/>
                    <a:pt x="3934" y="6277"/>
                  </a:cubicBezTo>
                  <a:cubicBezTo>
                    <a:pt x="3812" y="6189"/>
                    <a:pt x="3654" y="6067"/>
                    <a:pt x="3479" y="5945"/>
                  </a:cubicBezTo>
                  <a:lnTo>
                    <a:pt x="3427" y="5910"/>
                  </a:lnTo>
                  <a:cubicBezTo>
                    <a:pt x="3340" y="5857"/>
                    <a:pt x="3252" y="5822"/>
                    <a:pt x="3147" y="5822"/>
                  </a:cubicBezTo>
                  <a:cubicBezTo>
                    <a:pt x="2990" y="5822"/>
                    <a:pt x="2833" y="5910"/>
                    <a:pt x="2728" y="6049"/>
                  </a:cubicBezTo>
                  <a:lnTo>
                    <a:pt x="106" y="9738"/>
                  </a:lnTo>
                  <a:cubicBezTo>
                    <a:pt x="36" y="9825"/>
                    <a:pt x="1" y="9930"/>
                    <a:pt x="1" y="10035"/>
                  </a:cubicBezTo>
                  <a:cubicBezTo>
                    <a:pt x="1" y="10192"/>
                    <a:pt x="71" y="10350"/>
                    <a:pt x="210" y="10437"/>
                  </a:cubicBezTo>
                  <a:lnTo>
                    <a:pt x="9301" y="16923"/>
                  </a:lnTo>
                  <a:cubicBezTo>
                    <a:pt x="9388" y="16975"/>
                    <a:pt x="9476" y="17010"/>
                    <a:pt x="9580" y="17010"/>
                  </a:cubicBezTo>
                  <a:cubicBezTo>
                    <a:pt x="9738" y="17010"/>
                    <a:pt x="9895" y="16940"/>
                    <a:pt x="10000" y="16800"/>
                  </a:cubicBezTo>
                  <a:lnTo>
                    <a:pt x="12622" y="13094"/>
                  </a:lnTo>
                  <a:cubicBezTo>
                    <a:pt x="12692" y="13007"/>
                    <a:pt x="12727" y="12902"/>
                    <a:pt x="12727" y="12797"/>
                  </a:cubicBezTo>
                  <a:cubicBezTo>
                    <a:pt x="12727" y="12640"/>
                    <a:pt x="12657" y="12483"/>
                    <a:pt x="12517" y="12395"/>
                  </a:cubicBezTo>
                  <a:cubicBezTo>
                    <a:pt x="12325" y="12255"/>
                    <a:pt x="12133" y="12133"/>
                    <a:pt x="11993" y="12028"/>
                  </a:cubicBezTo>
                  <a:cubicBezTo>
                    <a:pt x="11940" y="11958"/>
                    <a:pt x="11888" y="11906"/>
                    <a:pt x="11853" y="11871"/>
                  </a:cubicBezTo>
                  <a:cubicBezTo>
                    <a:pt x="11818" y="11818"/>
                    <a:pt x="11818" y="11783"/>
                    <a:pt x="11818" y="11731"/>
                  </a:cubicBezTo>
                  <a:cubicBezTo>
                    <a:pt x="11818" y="11661"/>
                    <a:pt x="11836" y="11573"/>
                    <a:pt x="11923" y="11451"/>
                  </a:cubicBezTo>
                  <a:lnTo>
                    <a:pt x="12150" y="11154"/>
                  </a:lnTo>
                  <a:cubicBezTo>
                    <a:pt x="12360" y="10839"/>
                    <a:pt x="12710" y="10682"/>
                    <a:pt x="13042" y="10682"/>
                  </a:cubicBezTo>
                  <a:cubicBezTo>
                    <a:pt x="13252" y="10682"/>
                    <a:pt x="13444" y="10734"/>
                    <a:pt x="13619" y="10857"/>
                  </a:cubicBezTo>
                  <a:cubicBezTo>
                    <a:pt x="13619" y="10857"/>
                    <a:pt x="13619" y="10857"/>
                    <a:pt x="13619" y="10857"/>
                  </a:cubicBezTo>
                  <a:lnTo>
                    <a:pt x="13619" y="10857"/>
                  </a:lnTo>
                  <a:lnTo>
                    <a:pt x="13654" y="10892"/>
                  </a:lnTo>
                  <a:lnTo>
                    <a:pt x="13671" y="10892"/>
                  </a:lnTo>
                  <a:cubicBezTo>
                    <a:pt x="13746" y="10933"/>
                    <a:pt x="13828" y="10944"/>
                    <a:pt x="13898" y="10944"/>
                  </a:cubicBezTo>
                  <a:cubicBezTo>
                    <a:pt x="14056" y="10944"/>
                    <a:pt x="14230" y="10874"/>
                    <a:pt x="14318" y="10734"/>
                  </a:cubicBezTo>
                  <a:lnTo>
                    <a:pt x="16783" y="7291"/>
                  </a:lnTo>
                  <a:cubicBezTo>
                    <a:pt x="16835" y="7203"/>
                    <a:pt x="16853" y="7116"/>
                    <a:pt x="16853" y="7046"/>
                  </a:cubicBezTo>
                  <a:cubicBezTo>
                    <a:pt x="16853" y="6906"/>
                    <a:pt x="16800" y="6766"/>
                    <a:pt x="16748" y="6626"/>
                  </a:cubicBezTo>
                  <a:cubicBezTo>
                    <a:pt x="16695" y="6504"/>
                    <a:pt x="16643" y="6382"/>
                    <a:pt x="16538" y="6312"/>
                  </a:cubicBezTo>
                  <a:lnTo>
                    <a:pt x="7588" y="88"/>
                  </a:lnTo>
                  <a:cubicBezTo>
                    <a:pt x="7500" y="36"/>
                    <a:pt x="7395" y="1"/>
                    <a:pt x="7308" y="1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37"/>
            <p:cNvSpPr/>
            <p:nvPr/>
          </p:nvSpPr>
          <p:spPr>
            <a:xfrm rot="2023231">
              <a:off x="4318032" y="4009198"/>
              <a:ext cx="577960" cy="574087"/>
            </a:xfrm>
            <a:custGeom>
              <a:avLst/>
              <a:gdLst/>
              <a:ahLst/>
              <a:cxnLst/>
              <a:rect l="l" t="t" r="r" b="b"/>
              <a:pathLst>
                <a:path w="15821" h="15715" extrusionOk="0">
                  <a:moveTo>
                    <a:pt x="6657" y="0"/>
                  </a:moveTo>
                  <a:cubicBezTo>
                    <a:pt x="6550" y="0"/>
                    <a:pt x="6445" y="51"/>
                    <a:pt x="6381" y="148"/>
                  </a:cubicBezTo>
                  <a:lnTo>
                    <a:pt x="4108" y="3329"/>
                  </a:lnTo>
                  <a:cubicBezTo>
                    <a:pt x="4003" y="3487"/>
                    <a:pt x="4038" y="3696"/>
                    <a:pt x="4178" y="3801"/>
                  </a:cubicBezTo>
                  <a:lnTo>
                    <a:pt x="4231" y="3836"/>
                  </a:lnTo>
                  <a:cubicBezTo>
                    <a:pt x="4737" y="4203"/>
                    <a:pt x="4860" y="4903"/>
                    <a:pt x="4493" y="5427"/>
                  </a:cubicBezTo>
                  <a:lnTo>
                    <a:pt x="4300" y="5707"/>
                  </a:lnTo>
                  <a:cubicBezTo>
                    <a:pt x="4077" y="6015"/>
                    <a:pt x="3724" y="6181"/>
                    <a:pt x="3368" y="6181"/>
                  </a:cubicBezTo>
                  <a:cubicBezTo>
                    <a:pt x="3139" y="6181"/>
                    <a:pt x="2908" y="6113"/>
                    <a:pt x="2710" y="5969"/>
                  </a:cubicBezTo>
                  <a:lnTo>
                    <a:pt x="2657" y="5934"/>
                  </a:lnTo>
                  <a:cubicBezTo>
                    <a:pt x="2597" y="5894"/>
                    <a:pt x="2529" y="5874"/>
                    <a:pt x="2462" y="5874"/>
                  </a:cubicBezTo>
                  <a:cubicBezTo>
                    <a:pt x="2354" y="5874"/>
                    <a:pt x="2250" y="5925"/>
                    <a:pt x="2185" y="6021"/>
                  </a:cubicBezTo>
                  <a:lnTo>
                    <a:pt x="122" y="8923"/>
                  </a:lnTo>
                  <a:cubicBezTo>
                    <a:pt x="0" y="9081"/>
                    <a:pt x="35" y="9290"/>
                    <a:pt x="192" y="9395"/>
                  </a:cubicBezTo>
                  <a:lnTo>
                    <a:pt x="8968" y="15654"/>
                  </a:lnTo>
                  <a:cubicBezTo>
                    <a:pt x="9030" y="15695"/>
                    <a:pt x="9100" y="15715"/>
                    <a:pt x="9169" y="15715"/>
                  </a:cubicBezTo>
                  <a:cubicBezTo>
                    <a:pt x="9274" y="15715"/>
                    <a:pt x="9376" y="15668"/>
                    <a:pt x="9440" y="15584"/>
                  </a:cubicBezTo>
                  <a:lnTo>
                    <a:pt x="11520" y="12664"/>
                  </a:lnTo>
                  <a:cubicBezTo>
                    <a:pt x="11625" y="12524"/>
                    <a:pt x="11590" y="12297"/>
                    <a:pt x="11433" y="12192"/>
                  </a:cubicBezTo>
                  <a:cubicBezTo>
                    <a:pt x="10926" y="11825"/>
                    <a:pt x="10803" y="11109"/>
                    <a:pt x="11171" y="10602"/>
                  </a:cubicBezTo>
                  <a:lnTo>
                    <a:pt x="11363" y="10322"/>
                  </a:lnTo>
                  <a:cubicBezTo>
                    <a:pt x="11586" y="10013"/>
                    <a:pt x="11939" y="9847"/>
                    <a:pt x="12296" y="9847"/>
                  </a:cubicBezTo>
                  <a:cubicBezTo>
                    <a:pt x="12525" y="9847"/>
                    <a:pt x="12755" y="9916"/>
                    <a:pt x="12954" y="10060"/>
                  </a:cubicBezTo>
                  <a:cubicBezTo>
                    <a:pt x="13014" y="10100"/>
                    <a:pt x="13082" y="10120"/>
                    <a:pt x="13150" y="10120"/>
                  </a:cubicBezTo>
                  <a:cubicBezTo>
                    <a:pt x="13259" y="10120"/>
                    <a:pt x="13368" y="10069"/>
                    <a:pt x="13443" y="9972"/>
                  </a:cubicBezTo>
                  <a:lnTo>
                    <a:pt x="15698" y="6791"/>
                  </a:lnTo>
                  <a:cubicBezTo>
                    <a:pt x="15821" y="6651"/>
                    <a:pt x="15786" y="6424"/>
                    <a:pt x="15628" y="6319"/>
                  </a:cubicBezTo>
                  <a:lnTo>
                    <a:pt x="6853" y="60"/>
                  </a:lnTo>
                  <a:cubicBezTo>
                    <a:pt x="6792" y="20"/>
                    <a:pt x="6724" y="0"/>
                    <a:pt x="6657" y="0"/>
                  </a:cubicBezTo>
                  <a:close/>
                </a:path>
              </a:pathLst>
            </a:custGeom>
            <a:solidFill>
              <a:srgbClr val="E2EE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37"/>
            <p:cNvSpPr/>
            <p:nvPr/>
          </p:nvSpPr>
          <p:spPr>
            <a:xfrm rot="2023231">
              <a:off x="4314827" y="4003721"/>
              <a:ext cx="584389" cy="585010"/>
            </a:xfrm>
            <a:custGeom>
              <a:avLst/>
              <a:gdLst/>
              <a:ahLst/>
              <a:cxnLst/>
              <a:rect l="l" t="t" r="r" b="b"/>
              <a:pathLst>
                <a:path w="15997" h="16014" extrusionOk="0">
                  <a:moveTo>
                    <a:pt x="6731" y="298"/>
                  </a:moveTo>
                  <a:cubicBezTo>
                    <a:pt x="6783" y="298"/>
                    <a:pt x="6818" y="315"/>
                    <a:pt x="6853" y="333"/>
                  </a:cubicBezTo>
                  <a:lnTo>
                    <a:pt x="15629" y="6591"/>
                  </a:lnTo>
                  <a:cubicBezTo>
                    <a:pt x="15681" y="6626"/>
                    <a:pt x="15716" y="6696"/>
                    <a:pt x="15716" y="6748"/>
                  </a:cubicBezTo>
                  <a:cubicBezTo>
                    <a:pt x="15716" y="6783"/>
                    <a:pt x="15699" y="6836"/>
                    <a:pt x="15681" y="6871"/>
                  </a:cubicBezTo>
                  <a:lnTo>
                    <a:pt x="13409" y="10052"/>
                  </a:lnTo>
                  <a:cubicBezTo>
                    <a:pt x="13374" y="10105"/>
                    <a:pt x="13304" y="10122"/>
                    <a:pt x="13251" y="10122"/>
                  </a:cubicBezTo>
                  <a:cubicBezTo>
                    <a:pt x="13199" y="10122"/>
                    <a:pt x="13164" y="10122"/>
                    <a:pt x="13129" y="10087"/>
                  </a:cubicBezTo>
                  <a:cubicBezTo>
                    <a:pt x="12902" y="9930"/>
                    <a:pt x="12640" y="9860"/>
                    <a:pt x="12395" y="9860"/>
                  </a:cubicBezTo>
                  <a:cubicBezTo>
                    <a:pt x="11993" y="9860"/>
                    <a:pt x="11591" y="10035"/>
                    <a:pt x="11346" y="10384"/>
                  </a:cubicBezTo>
                  <a:lnTo>
                    <a:pt x="11136" y="10664"/>
                  </a:lnTo>
                  <a:cubicBezTo>
                    <a:pt x="10979" y="10891"/>
                    <a:pt x="10909" y="11154"/>
                    <a:pt x="10909" y="11416"/>
                  </a:cubicBezTo>
                  <a:cubicBezTo>
                    <a:pt x="10909" y="11818"/>
                    <a:pt x="11084" y="12220"/>
                    <a:pt x="11451" y="12465"/>
                  </a:cubicBezTo>
                  <a:cubicBezTo>
                    <a:pt x="11503" y="12500"/>
                    <a:pt x="11521" y="12552"/>
                    <a:pt x="11521" y="12622"/>
                  </a:cubicBezTo>
                  <a:cubicBezTo>
                    <a:pt x="11521" y="12657"/>
                    <a:pt x="11521" y="12692"/>
                    <a:pt x="11486" y="12727"/>
                  </a:cubicBezTo>
                  <a:lnTo>
                    <a:pt x="9423" y="15646"/>
                  </a:lnTo>
                  <a:cubicBezTo>
                    <a:pt x="9371" y="15699"/>
                    <a:pt x="9318" y="15716"/>
                    <a:pt x="9266" y="15716"/>
                  </a:cubicBezTo>
                  <a:cubicBezTo>
                    <a:pt x="9213" y="15716"/>
                    <a:pt x="9178" y="15716"/>
                    <a:pt x="9143" y="15681"/>
                  </a:cubicBezTo>
                  <a:lnTo>
                    <a:pt x="368" y="9423"/>
                  </a:lnTo>
                  <a:cubicBezTo>
                    <a:pt x="315" y="9388"/>
                    <a:pt x="280" y="9336"/>
                    <a:pt x="280" y="9266"/>
                  </a:cubicBezTo>
                  <a:cubicBezTo>
                    <a:pt x="280" y="9231"/>
                    <a:pt x="298" y="9196"/>
                    <a:pt x="315" y="9161"/>
                  </a:cubicBezTo>
                  <a:lnTo>
                    <a:pt x="2396" y="6259"/>
                  </a:lnTo>
                  <a:cubicBezTo>
                    <a:pt x="2431" y="6206"/>
                    <a:pt x="2483" y="6171"/>
                    <a:pt x="2553" y="6171"/>
                  </a:cubicBezTo>
                  <a:cubicBezTo>
                    <a:pt x="2588" y="6171"/>
                    <a:pt x="2623" y="6189"/>
                    <a:pt x="2658" y="6206"/>
                  </a:cubicBezTo>
                  <a:lnTo>
                    <a:pt x="2710" y="6241"/>
                  </a:lnTo>
                  <a:cubicBezTo>
                    <a:pt x="2937" y="6399"/>
                    <a:pt x="3200" y="6469"/>
                    <a:pt x="3444" y="6469"/>
                  </a:cubicBezTo>
                  <a:cubicBezTo>
                    <a:pt x="3847" y="6469"/>
                    <a:pt x="4249" y="6294"/>
                    <a:pt x="4493" y="5927"/>
                  </a:cubicBezTo>
                  <a:lnTo>
                    <a:pt x="4703" y="5664"/>
                  </a:lnTo>
                  <a:cubicBezTo>
                    <a:pt x="4860" y="5437"/>
                    <a:pt x="4930" y="5175"/>
                    <a:pt x="4930" y="4913"/>
                  </a:cubicBezTo>
                  <a:cubicBezTo>
                    <a:pt x="4930" y="4511"/>
                    <a:pt x="4756" y="4109"/>
                    <a:pt x="4388" y="3864"/>
                  </a:cubicBezTo>
                  <a:lnTo>
                    <a:pt x="4353" y="3829"/>
                  </a:lnTo>
                  <a:cubicBezTo>
                    <a:pt x="4301" y="3794"/>
                    <a:pt x="4266" y="3742"/>
                    <a:pt x="4266" y="3672"/>
                  </a:cubicBezTo>
                  <a:cubicBezTo>
                    <a:pt x="4266" y="3637"/>
                    <a:pt x="4284" y="3602"/>
                    <a:pt x="4319" y="3567"/>
                  </a:cubicBezTo>
                  <a:lnTo>
                    <a:pt x="6574" y="385"/>
                  </a:lnTo>
                  <a:cubicBezTo>
                    <a:pt x="6609" y="333"/>
                    <a:pt x="6678" y="298"/>
                    <a:pt x="6731" y="298"/>
                  </a:cubicBezTo>
                  <a:close/>
                  <a:moveTo>
                    <a:pt x="6731" y="1"/>
                  </a:moveTo>
                  <a:cubicBezTo>
                    <a:pt x="6591" y="1"/>
                    <a:pt x="6434" y="70"/>
                    <a:pt x="6346" y="210"/>
                  </a:cubicBezTo>
                  <a:lnTo>
                    <a:pt x="4074" y="3392"/>
                  </a:lnTo>
                  <a:cubicBezTo>
                    <a:pt x="4004" y="3479"/>
                    <a:pt x="3986" y="3584"/>
                    <a:pt x="3986" y="3672"/>
                  </a:cubicBezTo>
                  <a:cubicBezTo>
                    <a:pt x="3986" y="3829"/>
                    <a:pt x="4056" y="3969"/>
                    <a:pt x="4179" y="4074"/>
                  </a:cubicBezTo>
                  <a:lnTo>
                    <a:pt x="4231" y="4091"/>
                  </a:lnTo>
                  <a:cubicBezTo>
                    <a:pt x="4493" y="4301"/>
                    <a:pt x="4651" y="4598"/>
                    <a:pt x="4651" y="4913"/>
                  </a:cubicBezTo>
                  <a:cubicBezTo>
                    <a:pt x="4651" y="5105"/>
                    <a:pt x="4581" y="5315"/>
                    <a:pt x="4458" y="5490"/>
                  </a:cubicBezTo>
                  <a:lnTo>
                    <a:pt x="4266" y="5769"/>
                  </a:lnTo>
                  <a:cubicBezTo>
                    <a:pt x="4074" y="6032"/>
                    <a:pt x="3759" y="6189"/>
                    <a:pt x="3444" y="6189"/>
                  </a:cubicBezTo>
                  <a:cubicBezTo>
                    <a:pt x="3252" y="6189"/>
                    <a:pt x="3042" y="6119"/>
                    <a:pt x="2868" y="5997"/>
                  </a:cubicBezTo>
                  <a:lnTo>
                    <a:pt x="2833" y="5962"/>
                  </a:lnTo>
                  <a:cubicBezTo>
                    <a:pt x="2745" y="5909"/>
                    <a:pt x="2658" y="5874"/>
                    <a:pt x="2553" y="5874"/>
                  </a:cubicBezTo>
                  <a:cubicBezTo>
                    <a:pt x="2396" y="5874"/>
                    <a:pt x="2256" y="5944"/>
                    <a:pt x="2151" y="6084"/>
                  </a:cubicBezTo>
                  <a:lnTo>
                    <a:pt x="88" y="8986"/>
                  </a:lnTo>
                  <a:cubicBezTo>
                    <a:pt x="18" y="9073"/>
                    <a:pt x="1" y="9178"/>
                    <a:pt x="1" y="9266"/>
                  </a:cubicBezTo>
                  <a:cubicBezTo>
                    <a:pt x="1" y="9423"/>
                    <a:pt x="71" y="9580"/>
                    <a:pt x="193" y="9668"/>
                  </a:cubicBezTo>
                  <a:lnTo>
                    <a:pt x="8969" y="15926"/>
                  </a:lnTo>
                  <a:cubicBezTo>
                    <a:pt x="9056" y="15978"/>
                    <a:pt x="9161" y="16013"/>
                    <a:pt x="9266" y="16013"/>
                  </a:cubicBezTo>
                  <a:cubicBezTo>
                    <a:pt x="9406" y="16013"/>
                    <a:pt x="9563" y="15943"/>
                    <a:pt x="9650" y="15804"/>
                  </a:cubicBezTo>
                  <a:lnTo>
                    <a:pt x="11731" y="12902"/>
                  </a:lnTo>
                  <a:cubicBezTo>
                    <a:pt x="11783" y="12814"/>
                    <a:pt x="11818" y="12727"/>
                    <a:pt x="11818" y="12622"/>
                  </a:cubicBezTo>
                  <a:cubicBezTo>
                    <a:pt x="11818" y="12465"/>
                    <a:pt x="11748" y="12325"/>
                    <a:pt x="11608" y="12220"/>
                  </a:cubicBezTo>
                  <a:cubicBezTo>
                    <a:pt x="11346" y="12028"/>
                    <a:pt x="11189" y="11730"/>
                    <a:pt x="11189" y="11416"/>
                  </a:cubicBezTo>
                  <a:cubicBezTo>
                    <a:pt x="11189" y="11224"/>
                    <a:pt x="11259" y="11014"/>
                    <a:pt x="11381" y="10839"/>
                  </a:cubicBezTo>
                  <a:lnTo>
                    <a:pt x="11573" y="10559"/>
                  </a:lnTo>
                  <a:cubicBezTo>
                    <a:pt x="11766" y="10297"/>
                    <a:pt x="12080" y="10140"/>
                    <a:pt x="12395" y="10140"/>
                  </a:cubicBezTo>
                  <a:cubicBezTo>
                    <a:pt x="12587" y="10140"/>
                    <a:pt x="12797" y="10210"/>
                    <a:pt x="12972" y="10332"/>
                  </a:cubicBezTo>
                  <a:cubicBezTo>
                    <a:pt x="13042" y="10384"/>
                    <a:pt x="13147" y="10419"/>
                    <a:pt x="13251" y="10419"/>
                  </a:cubicBezTo>
                  <a:cubicBezTo>
                    <a:pt x="13391" y="10419"/>
                    <a:pt x="13549" y="10349"/>
                    <a:pt x="13636" y="10210"/>
                  </a:cubicBezTo>
                  <a:lnTo>
                    <a:pt x="15909" y="7028"/>
                  </a:lnTo>
                  <a:cubicBezTo>
                    <a:pt x="15979" y="6941"/>
                    <a:pt x="15996" y="6853"/>
                    <a:pt x="15996" y="6748"/>
                  </a:cubicBezTo>
                  <a:cubicBezTo>
                    <a:pt x="15996" y="6591"/>
                    <a:pt x="15926" y="6451"/>
                    <a:pt x="15804" y="6346"/>
                  </a:cubicBezTo>
                  <a:lnTo>
                    <a:pt x="7011" y="105"/>
                  </a:lnTo>
                  <a:cubicBezTo>
                    <a:pt x="6941" y="36"/>
                    <a:pt x="6836" y="1"/>
                    <a:pt x="6731" y="1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37"/>
            <p:cNvSpPr/>
            <p:nvPr/>
          </p:nvSpPr>
          <p:spPr>
            <a:xfrm rot="2023231">
              <a:off x="4405052" y="4128491"/>
              <a:ext cx="322534" cy="358480"/>
            </a:xfrm>
            <a:custGeom>
              <a:avLst/>
              <a:gdLst/>
              <a:ahLst/>
              <a:cxnLst/>
              <a:rect l="l" t="t" r="r" b="b"/>
              <a:pathLst>
                <a:path w="8829" h="9813" extrusionOk="0">
                  <a:moveTo>
                    <a:pt x="5429" y="1"/>
                  </a:moveTo>
                  <a:cubicBezTo>
                    <a:pt x="5239" y="1"/>
                    <a:pt x="5048" y="89"/>
                    <a:pt x="4930" y="250"/>
                  </a:cubicBezTo>
                  <a:lnTo>
                    <a:pt x="1" y="7173"/>
                  </a:lnTo>
                  <a:lnTo>
                    <a:pt x="3707" y="9812"/>
                  </a:lnTo>
                  <a:lnTo>
                    <a:pt x="8636" y="2890"/>
                  </a:lnTo>
                  <a:cubicBezTo>
                    <a:pt x="8829" y="2627"/>
                    <a:pt x="8776" y="2243"/>
                    <a:pt x="8497" y="2051"/>
                  </a:cubicBezTo>
                  <a:lnTo>
                    <a:pt x="5769" y="110"/>
                  </a:lnTo>
                  <a:cubicBezTo>
                    <a:pt x="5668" y="36"/>
                    <a:pt x="5548" y="1"/>
                    <a:pt x="5429" y="1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37"/>
            <p:cNvSpPr/>
            <p:nvPr/>
          </p:nvSpPr>
          <p:spPr>
            <a:xfrm rot="2023231">
              <a:off x="4397233" y="4121307"/>
              <a:ext cx="332762" cy="371741"/>
            </a:xfrm>
            <a:custGeom>
              <a:avLst/>
              <a:gdLst/>
              <a:ahLst/>
              <a:cxnLst/>
              <a:rect l="l" t="t" r="r" b="b"/>
              <a:pathLst>
                <a:path w="9109" h="10176" extrusionOk="0">
                  <a:moveTo>
                    <a:pt x="5630" y="298"/>
                  </a:moveTo>
                  <a:cubicBezTo>
                    <a:pt x="5735" y="298"/>
                    <a:pt x="5822" y="333"/>
                    <a:pt x="5892" y="386"/>
                  </a:cubicBezTo>
                  <a:lnTo>
                    <a:pt x="8637" y="2326"/>
                  </a:lnTo>
                  <a:cubicBezTo>
                    <a:pt x="8759" y="2413"/>
                    <a:pt x="8829" y="2553"/>
                    <a:pt x="8829" y="2693"/>
                  </a:cubicBezTo>
                  <a:cubicBezTo>
                    <a:pt x="8829" y="2798"/>
                    <a:pt x="8794" y="2885"/>
                    <a:pt x="8741" y="2955"/>
                  </a:cubicBezTo>
                  <a:lnTo>
                    <a:pt x="3882" y="9773"/>
                  </a:lnTo>
                  <a:lnTo>
                    <a:pt x="3882" y="9773"/>
                  </a:lnTo>
                  <a:lnTo>
                    <a:pt x="420" y="7291"/>
                  </a:lnTo>
                  <a:lnTo>
                    <a:pt x="5263" y="490"/>
                  </a:lnTo>
                  <a:cubicBezTo>
                    <a:pt x="5350" y="368"/>
                    <a:pt x="5490" y="298"/>
                    <a:pt x="5630" y="298"/>
                  </a:cubicBezTo>
                  <a:close/>
                  <a:moveTo>
                    <a:pt x="5630" y="1"/>
                  </a:moveTo>
                  <a:cubicBezTo>
                    <a:pt x="5403" y="1"/>
                    <a:pt x="5175" y="123"/>
                    <a:pt x="5035" y="316"/>
                  </a:cubicBezTo>
                  <a:lnTo>
                    <a:pt x="1" y="7361"/>
                  </a:lnTo>
                  <a:lnTo>
                    <a:pt x="3952" y="10175"/>
                  </a:lnTo>
                  <a:lnTo>
                    <a:pt x="4039" y="10053"/>
                  </a:lnTo>
                  <a:lnTo>
                    <a:pt x="8969" y="3130"/>
                  </a:lnTo>
                  <a:cubicBezTo>
                    <a:pt x="9074" y="3008"/>
                    <a:pt x="9109" y="2850"/>
                    <a:pt x="9109" y="2693"/>
                  </a:cubicBezTo>
                  <a:cubicBezTo>
                    <a:pt x="9109" y="2466"/>
                    <a:pt x="9004" y="2239"/>
                    <a:pt x="8794" y="2081"/>
                  </a:cubicBezTo>
                  <a:lnTo>
                    <a:pt x="6067" y="141"/>
                  </a:lnTo>
                  <a:cubicBezTo>
                    <a:pt x="5944" y="53"/>
                    <a:pt x="5787" y="1"/>
                    <a:pt x="5630" y="1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37"/>
            <p:cNvSpPr/>
            <p:nvPr/>
          </p:nvSpPr>
          <p:spPr>
            <a:xfrm rot="2023231">
              <a:off x="4409944" y="4148152"/>
              <a:ext cx="302113" cy="337402"/>
            </a:xfrm>
            <a:custGeom>
              <a:avLst/>
              <a:gdLst/>
              <a:ahLst/>
              <a:cxnLst/>
              <a:rect l="l" t="t" r="r" b="b"/>
              <a:pathLst>
                <a:path w="8270" h="9236" extrusionOk="0">
                  <a:moveTo>
                    <a:pt x="5167" y="1"/>
                  </a:moveTo>
                  <a:cubicBezTo>
                    <a:pt x="4977" y="1"/>
                    <a:pt x="4786" y="89"/>
                    <a:pt x="4668" y="250"/>
                  </a:cubicBezTo>
                  <a:lnTo>
                    <a:pt x="1" y="6805"/>
                  </a:lnTo>
                  <a:lnTo>
                    <a:pt x="3410" y="9235"/>
                  </a:lnTo>
                  <a:lnTo>
                    <a:pt x="8077" y="2680"/>
                  </a:lnTo>
                  <a:cubicBezTo>
                    <a:pt x="8269" y="2418"/>
                    <a:pt x="8217" y="2033"/>
                    <a:pt x="7937" y="1841"/>
                  </a:cubicBezTo>
                  <a:lnTo>
                    <a:pt x="5507" y="110"/>
                  </a:lnTo>
                  <a:cubicBezTo>
                    <a:pt x="5406" y="36"/>
                    <a:pt x="5286" y="1"/>
                    <a:pt x="5167" y="1"/>
                  </a:cubicBezTo>
                  <a:close/>
                </a:path>
              </a:pathLst>
            </a:custGeom>
            <a:solidFill>
              <a:srgbClr val="F8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37"/>
            <p:cNvSpPr/>
            <p:nvPr/>
          </p:nvSpPr>
          <p:spPr>
            <a:xfrm rot="2023231">
              <a:off x="4404994" y="4142495"/>
              <a:ext cx="309784" cy="347448"/>
            </a:xfrm>
            <a:custGeom>
              <a:avLst/>
              <a:gdLst/>
              <a:ahLst/>
              <a:cxnLst/>
              <a:rect l="l" t="t" r="r" b="b"/>
              <a:pathLst>
                <a:path w="8480" h="9511" extrusionOk="0">
                  <a:moveTo>
                    <a:pt x="5298" y="280"/>
                  </a:moveTo>
                  <a:cubicBezTo>
                    <a:pt x="5385" y="280"/>
                    <a:pt x="5490" y="298"/>
                    <a:pt x="5577" y="350"/>
                  </a:cubicBezTo>
                  <a:lnTo>
                    <a:pt x="8007" y="2098"/>
                  </a:lnTo>
                  <a:cubicBezTo>
                    <a:pt x="8130" y="2185"/>
                    <a:pt x="8200" y="2325"/>
                    <a:pt x="8200" y="2465"/>
                  </a:cubicBezTo>
                  <a:cubicBezTo>
                    <a:pt x="8200" y="2570"/>
                    <a:pt x="8165" y="2657"/>
                    <a:pt x="8112" y="2745"/>
                  </a:cubicBezTo>
                  <a:lnTo>
                    <a:pt x="3526" y="9186"/>
                  </a:lnTo>
                  <a:lnTo>
                    <a:pt x="3526" y="9186"/>
                  </a:lnTo>
                  <a:lnTo>
                    <a:pt x="333" y="6905"/>
                  </a:lnTo>
                  <a:lnTo>
                    <a:pt x="4913" y="472"/>
                  </a:lnTo>
                  <a:cubicBezTo>
                    <a:pt x="5018" y="332"/>
                    <a:pt x="5158" y="280"/>
                    <a:pt x="5298" y="280"/>
                  </a:cubicBezTo>
                  <a:close/>
                  <a:moveTo>
                    <a:pt x="5298" y="0"/>
                  </a:moveTo>
                  <a:cubicBezTo>
                    <a:pt x="5071" y="0"/>
                    <a:pt x="4843" y="105"/>
                    <a:pt x="4703" y="315"/>
                  </a:cubicBezTo>
                  <a:lnTo>
                    <a:pt x="18" y="6870"/>
                  </a:lnTo>
                  <a:cubicBezTo>
                    <a:pt x="1" y="6888"/>
                    <a:pt x="1" y="6923"/>
                    <a:pt x="1" y="6958"/>
                  </a:cubicBezTo>
                  <a:cubicBezTo>
                    <a:pt x="1" y="6993"/>
                    <a:pt x="36" y="7028"/>
                    <a:pt x="53" y="7063"/>
                  </a:cubicBezTo>
                  <a:lnTo>
                    <a:pt x="3480" y="9493"/>
                  </a:lnTo>
                  <a:cubicBezTo>
                    <a:pt x="3497" y="9510"/>
                    <a:pt x="3532" y="9510"/>
                    <a:pt x="3567" y="9510"/>
                  </a:cubicBezTo>
                  <a:cubicBezTo>
                    <a:pt x="3602" y="9510"/>
                    <a:pt x="3637" y="9493"/>
                    <a:pt x="3655" y="9458"/>
                  </a:cubicBezTo>
                  <a:lnTo>
                    <a:pt x="8340" y="2902"/>
                  </a:lnTo>
                  <a:cubicBezTo>
                    <a:pt x="8427" y="2762"/>
                    <a:pt x="8479" y="2623"/>
                    <a:pt x="8479" y="2465"/>
                  </a:cubicBezTo>
                  <a:cubicBezTo>
                    <a:pt x="8479" y="2238"/>
                    <a:pt x="8357" y="2011"/>
                    <a:pt x="8165" y="1871"/>
                  </a:cubicBezTo>
                  <a:lnTo>
                    <a:pt x="5735" y="140"/>
                  </a:lnTo>
                  <a:cubicBezTo>
                    <a:pt x="5595" y="35"/>
                    <a:pt x="5455" y="0"/>
                    <a:pt x="5298" y="0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37"/>
            <p:cNvSpPr/>
            <p:nvPr/>
          </p:nvSpPr>
          <p:spPr>
            <a:xfrm rot="2023231">
              <a:off x="4618524" y="4252315"/>
              <a:ext cx="66450" cy="58450"/>
            </a:xfrm>
            <a:custGeom>
              <a:avLst/>
              <a:gdLst/>
              <a:ahLst/>
              <a:cxnLst/>
              <a:rect l="l" t="t" r="r" b="b"/>
              <a:pathLst>
                <a:path w="1819" h="1600" extrusionOk="0">
                  <a:moveTo>
                    <a:pt x="912" y="1"/>
                  </a:moveTo>
                  <a:cubicBezTo>
                    <a:pt x="664" y="1"/>
                    <a:pt x="422" y="116"/>
                    <a:pt x="263" y="328"/>
                  </a:cubicBezTo>
                  <a:cubicBezTo>
                    <a:pt x="1" y="695"/>
                    <a:pt x="88" y="1202"/>
                    <a:pt x="455" y="1447"/>
                  </a:cubicBezTo>
                  <a:cubicBezTo>
                    <a:pt x="593" y="1550"/>
                    <a:pt x="756" y="1599"/>
                    <a:pt x="917" y="1599"/>
                  </a:cubicBezTo>
                  <a:cubicBezTo>
                    <a:pt x="1164" y="1599"/>
                    <a:pt x="1408" y="1484"/>
                    <a:pt x="1557" y="1272"/>
                  </a:cubicBezTo>
                  <a:cubicBezTo>
                    <a:pt x="1819" y="905"/>
                    <a:pt x="1731" y="398"/>
                    <a:pt x="1382" y="153"/>
                  </a:cubicBezTo>
                  <a:cubicBezTo>
                    <a:pt x="1237" y="50"/>
                    <a:pt x="1073" y="1"/>
                    <a:pt x="912" y="1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37"/>
            <p:cNvSpPr/>
            <p:nvPr/>
          </p:nvSpPr>
          <p:spPr>
            <a:xfrm rot="2023231">
              <a:off x="4617235" y="4247051"/>
              <a:ext cx="69007" cy="69007"/>
            </a:xfrm>
            <a:custGeom>
              <a:avLst/>
              <a:gdLst/>
              <a:ahLst/>
              <a:cxnLst/>
              <a:rect l="l" t="t" r="r" b="b"/>
              <a:pathLst>
                <a:path w="1889" h="1889" extrusionOk="0">
                  <a:moveTo>
                    <a:pt x="945" y="297"/>
                  </a:moveTo>
                  <a:cubicBezTo>
                    <a:pt x="1085" y="297"/>
                    <a:pt x="1207" y="332"/>
                    <a:pt x="1329" y="420"/>
                  </a:cubicBezTo>
                  <a:cubicBezTo>
                    <a:pt x="1504" y="542"/>
                    <a:pt x="1609" y="734"/>
                    <a:pt x="1609" y="944"/>
                  </a:cubicBezTo>
                  <a:cubicBezTo>
                    <a:pt x="1609" y="1084"/>
                    <a:pt x="1557" y="1206"/>
                    <a:pt x="1487" y="1329"/>
                  </a:cubicBezTo>
                  <a:cubicBezTo>
                    <a:pt x="1347" y="1503"/>
                    <a:pt x="1155" y="1608"/>
                    <a:pt x="945" y="1608"/>
                  </a:cubicBezTo>
                  <a:cubicBezTo>
                    <a:pt x="822" y="1608"/>
                    <a:pt x="683" y="1556"/>
                    <a:pt x="560" y="1486"/>
                  </a:cubicBezTo>
                  <a:cubicBezTo>
                    <a:pt x="385" y="1346"/>
                    <a:pt x="298" y="1154"/>
                    <a:pt x="298" y="944"/>
                  </a:cubicBezTo>
                  <a:cubicBezTo>
                    <a:pt x="298" y="804"/>
                    <a:pt x="333" y="682"/>
                    <a:pt x="420" y="559"/>
                  </a:cubicBezTo>
                  <a:cubicBezTo>
                    <a:pt x="543" y="385"/>
                    <a:pt x="735" y="297"/>
                    <a:pt x="945" y="297"/>
                  </a:cubicBezTo>
                  <a:close/>
                  <a:moveTo>
                    <a:pt x="945" y="0"/>
                  </a:moveTo>
                  <a:cubicBezTo>
                    <a:pt x="648" y="0"/>
                    <a:pt x="368" y="140"/>
                    <a:pt x="176" y="402"/>
                  </a:cubicBezTo>
                  <a:cubicBezTo>
                    <a:pt x="53" y="559"/>
                    <a:pt x="1" y="752"/>
                    <a:pt x="1" y="944"/>
                  </a:cubicBezTo>
                  <a:cubicBezTo>
                    <a:pt x="1" y="1241"/>
                    <a:pt x="141" y="1538"/>
                    <a:pt x="403" y="1713"/>
                  </a:cubicBezTo>
                  <a:cubicBezTo>
                    <a:pt x="560" y="1836"/>
                    <a:pt x="752" y="1888"/>
                    <a:pt x="945" y="1888"/>
                  </a:cubicBezTo>
                  <a:cubicBezTo>
                    <a:pt x="1242" y="1888"/>
                    <a:pt x="1539" y="1748"/>
                    <a:pt x="1714" y="1486"/>
                  </a:cubicBezTo>
                  <a:cubicBezTo>
                    <a:pt x="1836" y="1329"/>
                    <a:pt x="1889" y="1136"/>
                    <a:pt x="1889" y="944"/>
                  </a:cubicBezTo>
                  <a:cubicBezTo>
                    <a:pt x="1889" y="647"/>
                    <a:pt x="1749" y="350"/>
                    <a:pt x="1504" y="175"/>
                  </a:cubicBezTo>
                  <a:cubicBezTo>
                    <a:pt x="1329" y="53"/>
                    <a:pt x="1137" y="0"/>
                    <a:pt x="945" y="0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37"/>
            <p:cNvSpPr/>
            <p:nvPr/>
          </p:nvSpPr>
          <p:spPr>
            <a:xfrm rot="2023231">
              <a:off x="4318272" y="3634716"/>
              <a:ext cx="1064591" cy="643789"/>
            </a:xfrm>
            <a:custGeom>
              <a:avLst/>
              <a:gdLst/>
              <a:ahLst/>
              <a:cxnLst/>
              <a:rect l="l" t="t" r="r" b="b"/>
              <a:pathLst>
                <a:path w="29142" h="17623" extrusionOk="0">
                  <a:moveTo>
                    <a:pt x="15024" y="0"/>
                  </a:moveTo>
                  <a:cubicBezTo>
                    <a:pt x="13674" y="0"/>
                    <a:pt x="12216" y="162"/>
                    <a:pt x="10646" y="526"/>
                  </a:cubicBezTo>
                  <a:cubicBezTo>
                    <a:pt x="0" y="3008"/>
                    <a:pt x="3934" y="16259"/>
                    <a:pt x="3934" y="16259"/>
                  </a:cubicBezTo>
                  <a:lnTo>
                    <a:pt x="9178" y="14511"/>
                  </a:lnTo>
                  <a:cubicBezTo>
                    <a:pt x="9178" y="14511"/>
                    <a:pt x="8024" y="13934"/>
                    <a:pt x="8164" y="12326"/>
                  </a:cubicBezTo>
                  <a:cubicBezTo>
                    <a:pt x="8304" y="10735"/>
                    <a:pt x="10646" y="10298"/>
                    <a:pt x="10646" y="10298"/>
                  </a:cubicBezTo>
                  <a:cubicBezTo>
                    <a:pt x="10646" y="10298"/>
                    <a:pt x="8601" y="8253"/>
                    <a:pt x="10786" y="7082"/>
                  </a:cubicBezTo>
                  <a:cubicBezTo>
                    <a:pt x="11408" y="6753"/>
                    <a:pt x="11935" y="6636"/>
                    <a:pt x="12370" y="6636"/>
                  </a:cubicBezTo>
                  <a:cubicBezTo>
                    <a:pt x="13466" y="6636"/>
                    <a:pt x="13985" y="7379"/>
                    <a:pt x="13985" y="7379"/>
                  </a:cubicBezTo>
                  <a:cubicBezTo>
                    <a:pt x="13985" y="7379"/>
                    <a:pt x="14098" y="5909"/>
                    <a:pt x="15635" y="5909"/>
                  </a:cubicBezTo>
                  <a:cubicBezTo>
                    <a:pt x="15911" y="5909"/>
                    <a:pt x="16232" y="5956"/>
                    <a:pt x="16607" y="6068"/>
                  </a:cubicBezTo>
                  <a:cubicBezTo>
                    <a:pt x="19090" y="6802"/>
                    <a:pt x="17919" y="9704"/>
                    <a:pt x="17919" y="9704"/>
                  </a:cubicBezTo>
                  <a:cubicBezTo>
                    <a:pt x="17919" y="9704"/>
                    <a:pt x="18541" y="9015"/>
                    <a:pt x="19596" y="9015"/>
                  </a:cubicBezTo>
                  <a:cubicBezTo>
                    <a:pt x="20073" y="9015"/>
                    <a:pt x="20639" y="9156"/>
                    <a:pt x="21275" y="9564"/>
                  </a:cubicBezTo>
                  <a:cubicBezTo>
                    <a:pt x="23320" y="10875"/>
                    <a:pt x="21852" y="12483"/>
                    <a:pt x="21852" y="12483"/>
                  </a:cubicBezTo>
                  <a:lnTo>
                    <a:pt x="27201" y="17623"/>
                  </a:lnTo>
                  <a:cubicBezTo>
                    <a:pt x="27201" y="17623"/>
                    <a:pt x="29142" y="12134"/>
                    <a:pt x="27970" y="8498"/>
                  </a:cubicBezTo>
                  <a:cubicBezTo>
                    <a:pt x="26987" y="5398"/>
                    <a:pt x="22816" y="0"/>
                    <a:pt x="15024" y="0"/>
                  </a:cubicBezTo>
                  <a:close/>
                </a:path>
              </a:pathLst>
            </a:custGeom>
            <a:solidFill>
              <a:srgbClr val="C5E9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37"/>
            <p:cNvSpPr/>
            <p:nvPr/>
          </p:nvSpPr>
          <p:spPr>
            <a:xfrm rot="2023231">
              <a:off x="4423098" y="3654242"/>
              <a:ext cx="928586" cy="654237"/>
            </a:xfrm>
            <a:custGeom>
              <a:avLst/>
              <a:gdLst/>
              <a:ahLst/>
              <a:cxnLst/>
              <a:rect l="l" t="t" r="r" b="b"/>
              <a:pathLst>
                <a:path w="25419" h="17909" extrusionOk="0">
                  <a:moveTo>
                    <a:pt x="11958" y="281"/>
                  </a:moveTo>
                  <a:cubicBezTo>
                    <a:pt x="15822" y="281"/>
                    <a:pt x="18776" y="1627"/>
                    <a:pt x="20891" y="3340"/>
                  </a:cubicBezTo>
                  <a:cubicBezTo>
                    <a:pt x="23006" y="5053"/>
                    <a:pt x="24283" y="7168"/>
                    <a:pt x="24755" y="8689"/>
                  </a:cubicBezTo>
                  <a:cubicBezTo>
                    <a:pt x="25017" y="9493"/>
                    <a:pt x="25122" y="10420"/>
                    <a:pt x="25122" y="11364"/>
                  </a:cubicBezTo>
                  <a:cubicBezTo>
                    <a:pt x="25122" y="12919"/>
                    <a:pt x="24842" y="14510"/>
                    <a:pt x="24562" y="15716"/>
                  </a:cubicBezTo>
                  <a:cubicBezTo>
                    <a:pt x="24422" y="16311"/>
                    <a:pt x="24265" y="16818"/>
                    <a:pt x="24160" y="17167"/>
                  </a:cubicBezTo>
                  <a:cubicBezTo>
                    <a:pt x="24120" y="17300"/>
                    <a:pt x="24091" y="17412"/>
                    <a:pt x="24063" y="17497"/>
                  </a:cubicBezTo>
                  <a:lnTo>
                    <a:pt x="24063" y="17497"/>
                  </a:lnTo>
                  <a:lnTo>
                    <a:pt x="18978" y="12611"/>
                  </a:lnTo>
                  <a:lnTo>
                    <a:pt x="18978" y="12611"/>
                  </a:lnTo>
                  <a:cubicBezTo>
                    <a:pt x="19125" y="12414"/>
                    <a:pt x="19427" y="11940"/>
                    <a:pt x="19440" y="11346"/>
                  </a:cubicBezTo>
                  <a:cubicBezTo>
                    <a:pt x="19440" y="11066"/>
                    <a:pt x="19370" y="10769"/>
                    <a:pt x="19178" y="10455"/>
                  </a:cubicBezTo>
                  <a:cubicBezTo>
                    <a:pt x="19003" y="10157"/>
                    <a:pt x="18706" y="9860"/>
                    <a:pt x="18286" y="9581"/>
                  </a:cubicBezTo>
                  <a:cubicBezTo>
                    <a:pt x="17622" y="9161"/>
                    <a:pt x="17028" y="9004"/>
                    <a:pt x="16521" y="9004"/>
                  </a:cubicBezTo>
                  <a:cubicBezTo>
                    <a:pt x="15961" y="9004"/>
                    <a:pt x="15524" y="9196"/>
                    <a:pt x="15210" y="9371"/>
                  </a:cubicBezTo>
                  <a:cubicBezTo>
                    <a:pt x="15181" y="9389"/>
                    <a:pt x="15153" y="9408"/>
                    <a:pt x="15127" y="9426"/>
                  </a:cubicBezTo>
                  <a:lnTo>
                    <a:pt x="15127" y="9426"/>
                  </a:lnTo>
                  <a:cubicBezTo>
                    <a:pt x="15195" y="9148"/>
                    <a:pt x="15262" y="8776"/>
                    <a:pt x="15262" y="8374"/>
                  </a:cubicBezTo>
                  <a:cubicBezTo>
                    <a:pt x="15262" y="7937"/>
                    <a:pt x="15192" y="7465"/>
                    <a:pt x="14930" y="7046"/>
                  </a:cubicBezTo>
                  <a:cubicBezTo>
                    <a:pt x="14685" y="6626"/>
                    <a:pt x="14248" y="6259"/>
                    <a:pt x="13584" y="6067"/>
                  </a:cubicBezTo>
                  <a:cubicBezTo>
                    <a:pt x="13199" y="5962"/>
                    <a:pt x="12850" y="5909"/>
                    <a:pt x="12570" y="5909"/>
                  </a:cubicBezTo>
                  <a:cubicBezTo>
                    <a:pt x="12150" y="5909"/>
                    <a:pt x="11836" y="5997"/>
                    <a:pt x="11574" y="6154"/>
                  </a:cubicBezTo>
                  <a:cubicBezTo>
                    <a:pt x="11206" y="6381"/>
                    <a:pt x="10997" y="6731"/>
                    <a:pt x="10892" y="7011"/>
                  </a:cubicBezTo>
                  <a:cubicBezTo>
                    <a:pt x="10864" y="7079"/>
                    <a:pt x="10843" y="7145"/>
                    <a:pt x="10826" y="7206"/>
                  </a:cubicBezTo>
                  <a:lnTo>
                    <a:pt x="10826" y="7206"/>
                  </a:lnTo>
                  <a:cubicBezTo>
                    <a:pt x="10764" y="7149"/>
                    <a:pt x="10687" y="7088"/>
                    <a:pt x="10595" y="7028"/>
                  </a:cubicBezTo>
                  <a:cubicBezTo>
                    <a:pt x="10315" y="6836"/>
                    <a:pt x="9878" y="6626"/>
                    <a:pt x="9301" y="6626"/>
                  </a:cubicBezTo>
                  <a:cubicBezTo>
                    <a:pt x="8846" y="6626"/>
                    <a:pt x="8287" y="6766"/>
                    <a:pt x="7640" y="7098"/>
                  </a:cubicBezTo>
                  <a:cubicBezTo>
                    <a:pt x="7238" y="7308"/>
                    <a:pt x="6976" y="7553"/>
                    <a:pt x="6801" y="7815"/>
                  </a:cubicBezTo>
                  <a:cubicBezTo>
                    <a:pt x="6626" y="8095"/>
                    <a:pt x="6556" y="8374"/>
                    <a:pt x="6556" y="8637"/>
                  </a:cubicBezTo>
                  <a:cubicBezTo>
                    <a:pt x="6556" y="9144"/>
                    <a:pt x="6784" y="9616"/>
                    <a:pt x="7011" y="9965"/>
                  </a:cubicBezTo>
                  <a:cubicBezTo>
                    <a:pt x="7114" y="10124"/>
                    <a:pt x="7218" y="10254"/>
                    <a:pt x="7300" y="10351"/>
                  </a:cubicBezTo>
                  <a:lnTo>
                    <a:pt x="7300" y="10351"/>
                  </a:lnTo>
                  <a:cubicBezTo>
                    <a:pt x="7069" y="10410"/>
                    <a:pt x="6697" y="10524"/>
                    <a:pt x="6312" y="10717"/>
                  </a:cubicBezTo>
                  <a:cubicBezTo>
                    <a:pt x="5997" y="10892"/>
                    <a:pt x="5682" y="11101"/>
                    <a:pt x="5420" y="11381"/>
                  </a:cubicBezTo>
                  <a:cubicBezTo>
                    <a:pt x="5175" y="11661"/>
                    <a:pt x="4983" y="12028"/>
                    <a:pt x="4948" y="12465"/>
                  </a:cubicBezTo>
                  <a:cubicBezTo>
                    <a:pt x="4931" y="12552"/>
                    <a:pt x="4931" y="12657"/>
                    <a:pt x="4931" y="12745"/>
                  </a:cubicBezTo>
                  <a:cubicBezTo>
                    <a:pt x="4931" y="13479"/>
                    <a:pt x="5210" y="14003"/>
                    <a:pt x="5490" y="14318"/>
                  </a:cubicBezTo>
                  <a:cubicBezTo>
                    <a:pt x="5592" y="14447"/>
                    <a:pt x="5696" y="14547"/>
                    <a:pt x="5787" y="14621"/>
                  </a:cubicBezTo>
                  <a:lnTo>
                    <a:pt x="5787" y="14621"/>
                  </a:lnTo>
                  <a:lnTo>
                    <a:pt x="971" y="16226"/>
                  </a:lnTo>
                  <a:lnTo>
                    <a:pt x="971" y="16226"/>
                  </a:lnTo>
                  <a:cubicBezTo>
                    <a:pt x="818" y="15681"/>
                    <a:pt x="298" y="13567"/>
                    <a:pt x="298" y="11066"/>
                  </a:cubicBezTo>
                  <a:cubicBezTo>
                    <a:pt x="298" y="9091"/>
                    <a:pt x="630" y="6871"/>
                    <a:pt x="1697" y="4983"/>
                  </a:cubicBezTo>
                  <a:cubicBezTo>
                    <a:pt x="2763" y="3095"/>
                    <a:pt x="4581" y="1522"/>
                    <a:pt x="7605" y="822"/>
                  </a:cubicBezTo>
                  <a:cubicBezTo>
                    <a:pt x="9161" y="455"/>
                    <a:pt x="10612" y="281"/>
                    <a:pt x="11958" y="281"/>
                  </a:cubicBezTo>
                  <a:close/>
                  <a:moveTo>
                    <a:pt x="11958" y="1"/>
                  </a:moveTo>
                  <a:cubicBezTo>
                    <a:pt x="10595" y="1"/>
                    <a:pt x="9126" y="158"/>
                    <a:pt x="7535" y="525"/>
                  </a:cubicBezTo>
                  <a:cubicBezTo>
                    <a:pt x="4441" y="1242"/>
                    <a:pt x="2553" y="2885"/>
                    <a:pt x="1434" y="4843"/>
                  </a:cubicBezTo>
                  <a:cubicBezTo>
                    <a:pt x="333" y="6784"/>
                    <a:pt x="1" y="9056"/>
                    <a:pt x="1" y="11066"/>
                  </a:cubicBezTo>
                  <a:cubicBezTo>
                    <a:pt x="1" y="14038"/>
                    <a:pt x="718" y="16433"/>
                    <a:pt x="718" y="16451"/>
                  </a:cubicBezTo>
                  <a:cubicBezTo>
                    <a:pt x="735" y="16486"/>
                    <a:pt x="770" y="16521"/>
                    <a:pt x="805" y="16538"/>
                  </a:cubicBezTo>
                  <a:cubicBezTo>
                    <a:pt x="823" y="16547"/>
                    <a:pt x="840" y="16551"/>
                    <a:pt x="858" y="16551"/>
                  </a:cubicBezTo>
                  <a:cubicBezTo>
                    <a:pt x="875" y="16551"/>
                    <a:pt x="892" y="16547"/>
                    <a:pt x="910" y="16538"/>
                  </a:cubicBezTo>
                  <a:lnTo>
                    <a:pt x="6154" y="14790"/>
                  </a:lnTo>
                  <a:cubicBezTo>
                    <a:pt x="6207" y="14772"/>
                    <a:pt x="6242" y="14720"/>
                    <a:pt x="6259" y="14668"/>
                  </a:cubicBezTo>
                  <a:cubicBezTo>
                    <a:pt x="6259" y="14615"/>
                    <a:pt x="6224" y="14545"/>
                    <a:pt x="6172" y="14528"/>
                  </a:cubicBezTo>
                  <a:cubicBezTo>
                    <a:pt x="6154" y="14510"/>
                    <a:pt x="5910" y="14388"/>
                    <a:pt x="5682" y="14108"/>
                  </a:cubicBezTo>
                  <a:cubicBezTo>
                    <a:pt x="5455" y="13811"/>
                    <a:pt x="5228" y="13391"/>
                    <a:pt x="5228" y="12745"/>
                  </a:cubicBezTo>
                  <a:cubicBezTo>
                    <a:pt x="5228" y="12657"/>
                    <a:pt x="5228" y="12570"/>
                    <a:pt x="5228" y="12482"/>
                  </a:cubicBezTo>
                  <a:cubicBezTo>
                    <a:pt x="5263" y="12115"/>
                    <a:pt x="5420" y="11818"/>
                    <a:pt x="5647" y="11573"/>
                  </a:cubicBezTo>
                  <a:cubicBezTo>
                    <a:pt x="5980" y="11206"/>
                    <a:pt x="6469" y="10944"/>
                    <a:pt x="6871" y="10787"/>
                  </a:cubicBezTo>
                  <a:cubicBezTo>
                    <a:pt x="7081" y="10717"/>
                    <a:pt x="7256" y="10664"/>
                    <a:pt x="7378" y="10629"/>
                  </a:cubicBezTo>
                  <a:cubicBezTo>
                    <a:pt x="7448" y="10612"/>
                    <a:pt x="7500" y="10594"/>
                    <a:pt x="7535" y="10594"/>
                  </a:cubicBezTo>
                  <a:cubicBezTo>
                    <a:pt x="7570" y="10577"/>
                    <a:pt x="7588" y="10577"/>
                    <a:pt x="7588" y="10577"/>
                  </a:cubicBezTo>
                  <a:cubicBezTo>
                    <a:pt x="7640" y="10560"/>
                    <a:pt x="7693" y="10525"/>
                    <a:pt x="7710" y="10472"/>
                  </a:cubicBezTo>
                  <a:cubicBezTo>
                    <a:pt x="7728" y="10420"/>
                    <a:pt x="7710" y="10367"/>
                    <a:pt x="7675" y="10332"/>
                  </a:cubicBezTo>
                  <a:lnTo>
                    <a:pt x="7658" y="10315"/>
                  </a:lnTo>
                  <a:cubicBezTo>
                    <a:pt x="7623" y="10280"/>
                    <a:pt x="7413" y="10053"/>
                    <a:pt x="7221" y="9738"/>
                  </a:cubicBezTo>
                  <a:cubicBezTo>
                    <a:pt x="7028" y="9441"/>
                    <a:pt x="6854" y="9039"/>
                    <a:pt x="6854" y="8637"/>
                  </a:cubicBezTo>
                  <a:cubicBezTo>
                    <a:pt x="6854" y="8427"/>
                    <a:pt x="6906" y="8200"/>
                    <a:pt x="7046" y="7990"/>
                  </a:cubicBezTo>
                  <a:cubicBezTo>
                    <a:pt x="7186" y="7762"/>
                    <a:pt x="7413" y="7553"/>
                    <a:pt x="7780" y="7360"/>
                  </a:cubicBezTo>
                  <a:cubicBezTo>
                    <a:pt x="8392" y="7028"/>
                    <a:pt x="8899" y="6923"/>
                    <a:pt x="9301" y="6923"/>
                  </a:cubicBezTo>
                  <a:cubicBezTo>
                    <a:pt x="9808" y="6923"/>
                    <a:pt x="10193" y="7098"/>
                    <a:pt x="10437" y="7273"/>
                  </a:cubicBezTo>
                  <a:cubicBezTo>
                    <a:pt x="10560" y="7360"/>
                    <a:pt x="10647" y="7448"/>
                    <a:pt x="10717" y="7500"/>
                  </a:cubicBezTo>
                  <a:cubicBezTo>
                    <a:pt x="10734" y="7535"/>
                    <a:pt x="10769" y="7570"/>
                    <a:pt x="10769" y="7588"/>
                  </a:cubicBezTo>
                  <a:lnTo>
                    <a:pt x="10787" y="7605"/>
                  </a:lnTo>
                  <a:lnTo>
                    <a:pt x="10804" y="7605"/>
                  </a:lnTo>
                  <a:cubicBezTo>
                    <a:pt x="10831" y="7644"/>
                    <a:pt x="10867" y="7664"/>
                    <a:pt x="10913" y="7664"/>
                  </a:cubicBezTo>
                  <a:cubicBezTo>
                    <a:pt x="10928" y="7664"/>
                    <a:pt x="10944" y="7662"/>
                    <a:pt x="10962" y="7658"/>
                  </a:cubicBezTo>
                  <a:cubicBezTo>
                    <a:pt x="11014" y="7640"/>
                    <a:pt x="11049" y="7588"/>
                    <a:pt x="11067" y="7535"/>
                  </a:cubicBezTo>
                  <a:lnTo>
                    <a:pt x="11067" y="7518"/>
                  </a:lnTo>
                  <a:cubicBezTo>
                    <a:pt x="11067" y="7448"/>
                    <a:pt x="11119" y="7116"/>
                    <a:pt x="11329" y="6801"/>
                  </a:cubicBezTo>
                  <a:cubicBezTo>
                    <a:pt x="11434" y="6644"/>
                    <a:pt x="11574" y="6486"/>
                    <a:pt x="11766" y="6381"/>
                  </a:cubicBezTo>
                  <a:cubicBezTo>
                    <a:pt x="11976" y="6277"/>
                    <a:pt x="12220" y="6189"/>
                    <a:pt x="12570" y="6189"/>
                  </a:cubicBezTo>
                  <a:cubicBezTo>
                    <a:pt x="12832" y="6189"/>
                    <a:pt x="13129" y="6242"/>
                    <a:pt x="13497" y="6347"/>
                  </a:cubicBezTo>
                  <a:cubicBezTo>
                    <a:pt x="14108" y="6521"/>
                    <a:pt x="14458" y="6836"/>
                    <a:pt x="14685" y="7203"/>
                  </a:cubicBezTo>
                  <a:cubicBezTo>
                    <a:pt x="14895" y="7553"/>
                    <a:pt x="14982" y="7972"/>
                    <a:pt x="14982" y="8374"/>
                  </a:cubicBezTo>
                  <a:cubicBezTo>
                    <a:pt x="14982" y="8759"/>
                    <a:pt x="14913" y="9109"/>
                    <a:pt x="14843" y="9371"/>
                  </a:cubicBezTo>
                  <a:cubicBezTo>
                    <a:pt x="14808" y="9511"/>
                    <a:pt x="14773" y="9616"/>
                    <a:pt x="14755" y="9685"/>
                  </a:cubicBezTo>
                  <a:cubicBezTo>
                    <a:pt x="14738" y="9720"/>
                    <a:pt x="14738" y="9755"/>
                    <a:pt x="14720" y="9773"/>
                  </a:cubicBezTo>
                  <a:lnTo>
                    <a:pt x="14720" y="9790"/>
                  </a:lnTo>
                  <a:cubicBezTo>
                    <a:pt x="14685" y="9860"/>
                    <a:pt x="14720" y="9930"/>
                    <a:pt x="14773" y="9983"/>
                  </a:cubicBezTo>
                  <a:cubicBezTo>
                    <a:pt x="14791" y="9995"/>
                    <a:pt x="14814" y="10001"/>
                    <a:pt x="14838" y="10001"/>
                  </a:cubicBezTo>
                  <a:cubicBezTo>
                    <a:pt x="14883" y="10001"/>
                    <a:pt x="14931" y="9982"/>
                    <a:pt x="14965" y="9948"/>
                  </a:cubicBezTo>
                  <a:cubicBezTo>
                    <a:pt x="15017" y="9878"/>
                    <a:pt x="15594" y="9301"/>
                    <a:pt x="16521" y="9301"/>
                  </a:cubicBezTo>
                  <a:cubicBezTo>
                    <a:pt x="16975" y="9301"/>
                    <a:pt x="17500" y="9441"/>
                    <a:pt x="18129" y="9825"/>
                  </a:cubicBezTo>
                  <a:cubicBezTo>
                    <a:pt x="18531" y="10088"/>
                    <a:pt x="18776" y="10350"/>
                    <a:pt x="18933" y="10612"/>
                  </a:cubicBezTo>
                  <a:cubicBezTo>
                    <a:pt x="19091" y="10857"/>
                    <a:pt x="19143" y="11119"/>
                    <a:pt x="19143" y="11346"/>
                  </a:cubicBezTo>
                  <a:cubicBezTo>
                    <a:pt x="19143" y="11661"/>
                    <a:pt x="19021" y="11958"/>
                    <a:pt x="18898" y="12185"/>
                  </a:cubicBezTo>
                  <a:cubicBezTo>
                    <a:pt x="18846" y="12290"/>
                    <a:pt x="18793" y="12378"/>
                    <a:pt x="18741" y="12430"/>
                  </a:cubicBezTo>
                  <a:cubicBezTo>
                    <a:pt x="18723" y="12465"/>
                    <a:pt x="18706" y="12482"/>
                    <a:pt x="18688" y="12500"/>
                  </a:cubicBezTo>
                  <a:lnTo>
                    <a:pt x="18671" y="12517"/>
                  </a:lnTo>
                  <a:cubicBezTo>
                    <a:pt x="18619" y="12587"/>
                    <a:pt x="18619" y="12675"/>
                    <a:pt x="18688" y="12727"/>
                  </a:cubicBezTo>
                  <a:lnTo>
                    <a:pt x="24020" y="17867"/>
                  </a:lnTo>
                  <a:cubicBezTo>
                    <a:pt x="24046" y="17892"/>
                    <a:pt x="24081" y="17908"/>
                    <a:pt x="24118" y="17908"/>
                  </a:cubicBezTo>
                  <a:cubicBezTo>
                    <a:pt x="24132" y="17908"/>
                    <a:pt x="24146" y="17906"/>
                    <a:pt x="24160" y="17902"/>
                  </a:cubicBezTo>
                  <a:cubicBezTo>
                    <a:pt x="24213" y="17902"/>
                    <a:pt x="24248" y="17867"/>
                    <a:pt x="24265" y="17814"/>
                  </a:cubicBezTo>
                  <a:cubicBezTo>
                    <a:pt x="24265" y="17814"/>
                    <a:pt x="25419" y="14545"/>
                    <a:pt x="25419" y="11364"/>
                  </a:cubicBezTo>
                  <a:cubicBezTo>
                    <a:pt x="25419" y="10402"/>
                    <a:pt x="25314" y="9458"/>
                    <a:pt x="25034" y="8584"/>
                  </a:cubicBezTo>
                  <a:cubicBezTo>
                    <a:pt x="24527" y="7011"/>
                    <a:pt x="23234" y="4861"/>
                    <a:pt x="21066" y="3112"/>
                  </a:cubicBezTo>
                  <a:cubicBezTo>
                    <a:pt x="18916" y="1364"/>
                    <a:pt x="15891" y="1"/>
                    <a:pt x="11958" y="1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37"/>
            <p:cNvSpPr/>
            <p:nvPr/>
          </p:nvSpPr>
          <p:spPr>
            <a:xfrm rot="2023231">
              <a:off x="4511066" y="3806276"/>
              <a:ext cx="648209" cy="385915"/>
            </a:xfrm>
            <a:custGeom>
              <a:avLst/>
              <a:gdLst/>
              <a:ahLst/>
              <a:cxnLst/>
              <a:rect l="l" t="t" r="r" b="b"/>
              <a:pathLst>
                <a:path w="17744" h="10564" extrusionOk="0">
                  <a:moveTo>
                    <a:pt x="10163" y="0"/>
                  </a:moveTo>
                  <a:cubicBezTo>
                    <a:pt x="9449" y="0"/>
                    <a:pt x="8882" y="156"/>
                    <a:pt x="8199" y="442"/>
                  </a:cubicBezTo>
                  <a:cubicBezTo>
                    <a:pt x="7098" y="914"/>
                    <a:pt x="5926" y="932"/>
                    <a:pt x="4808" y="1334"/>
                  </a:cubicBezTo>
                  <a:cubicBezTo>
                    <a:pt x="3759" y="1718"/>
                    <a:pt x="2325" y="2610"/>
                    <a:pt x="2273" y="3851"/>
                  </a:cubicBezTo>
                  <a:cubicBezTo>
                    <a:pt x="2255" y="4253"/>
                    <a:pt x="2448" y="5092"/>
                    <a:pt x="1748" y="5704"/>
                  </a:cubicBezTo>
                  <a:cubicBezTo>
                    <a:pt x="769" y="6561"/>
                    <a:pt x="0" y="6963"/>
                    <a:pt x="105" y="8431"/>
                  </a:cubicBezTo>
                  <a:cubicBezTo>
                    <a:pt x="158" y="9270"/>
                    <a:pt x="490" y="9917"/>
                    <a:pt x="857" y="10564"/>
                  </a:cubicBezTo>
                  <a:lnTo>
                    <a:pt x="3182" y="9777"/>
                  </a:lnTo>
                  <a:cubicBezTo>
                    <a:pt x="3182" y="9777"/>
                    <a:pt x="2028" y="9200"/>
                    <a:pt x="2168" y="7592"/>
                  </a:cubicBezTo>
                  <a:cubicBezTo>
                    <a:pt x="2308" y="6001"/>
                    <a:pt x="4650" y="5564"/>
                    <a:pt x="4650" y="5564"/>
                  </a:cubicBezTo>
                  <a:cubicBezTo>
                    <a:pt x="4650" y="5564"/>
                    <a:pt x="2605" y="3519"/>
                    <a:pt x="4790" y="2348"/>
                  </a:cubicBezTo>
                  <a:cubicBezTo>
                    <a:pt x="5412" y="2019"/>
                    <a:pt x="5939" y="1902"/>
                    <a:pt x="6374" y="1902"/>
                  </a:cubicBezTo>
                  <a:cubicBezTo>
                    <a:pt x="7470" y="1902"/>
                    <a:pt x="7989" y="2645"/>
                    <a:pt x="7989" y="2645"/>
                  </a:cubicBezTo>
                  <a:cubicBezTo>
                    <a:pt x="7989" y="2645"/>
                    <a:pt x="8102" y="1175"/>
                    <a:pt x="9639" y="1175"/>
                  </a:cubicBezTo>
                  <a:cubicBezTo>
                    <a:pt x="9915" y="1175"/>
                    <a:pt x="10236" y="1222"/>
                    <a:pt x="10611" y="1334"/>
                  </a:cubicBezTo>
                  <a:cubicBezTo>
                    <a:pt x="13094" y="2068"/>
                    <a:pt x="11923" y="4970"/>
                    <a:pt x="11923" y="4970"/>
                  </a:cubicBezTo>
                  <a:cubicBezTo>
                    <a:pt x="11923" y="4970"/>
                    <a:pt x="12545" y="4281"/>
                    <a:pt x="13600" y="4281"/>
                  </a:cubicBezTo>
                  <a:cubicBezTo>
                    <a:pt x="14077" y="4281"/>
                    <a:pt x="14643" y="4422"/>
                    <a:pt x="15279" y="4830"/>
                  </a:cubicBezTo>
                  <a:cubicBezTo>
                    <a:pt x="17324" y="6141"/>
                    <a:pt x="15856" y="7749"/>
                    <a:pt x="15856" y="7749"/>
                  </a:cubicBezTo>
                  <a:lnTo>
                    <a:pt x="16765" y="8606"/>
                  </a:lnTo>
                  <a:cubicBezTo>
                    <a:pt x="16922" y="8309"/>
                    <a:pt x="17062" y="8012"/>
                    <a:pt x="17167" y="7697"/>
                  </a:cubicBezTo>
                  <a:cubicBezTo>
                    <a:pt x="17743" y="6019"/>
                    <a:pt x="17087" y="3388"/>
                    <a:pt x="14960" y="3388"/>
                  </a:cubicBezTo>
                  <a:cubicBezTo>
                    <a:pt x="14893" y="3388"/>
                    <a:pt x="14825" y="3391"/>
                    <a:pt x="14755" y="3396"/>
                  </a:cubicBezTo>
                  <a:cubicBezTo>
                    <a:pt x="14732" y="3398"/>
                    <a:pt x="14709" y="3399"/>
                    <a:pt x="14687" y="3399"/>
                  </a:cubicBezTo>
                  <a:cubicBezTo>
                    <a:pt x="14053" y="3399"/>
                    <a:pt x="13312" y="2708"/>
                    <a:pt x="13548" y="2033"/>
                  </a:cubicBezTo>
                  <a:cubicBezTo>
                    <a:pt x="14108" y="355"/>
                    <a:pt x="11573" y="40"/>
                    <a:pt x="10384" y="5"/>
                  </a:cubicBezTo>
                  <a:cubicBezTo>
                    <a:pt x="10309" y="2"/>
                    <a:pt x="10235" y="0"/>
                    <a:pt x="10163" y="0"/>
                  </a:cubicBezTo>
                  <a:close/>
                </a:path>
              </a:pathLst>
            </a:custGeom>
            <a:solidFill>
              <a:srgbClr val="3DBD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37"/>
            <p:cNvSpPr/>
            <p:nvPr/>
          </p:nvSpPr>
          <p:spPr>
            <a:xfrm rot="2023231">
              <a:off x="4510061" y="3797869"/>
              <a:ext cx="641853" cy="396838"/>
            </a:xfrm>
            <a:custGeom>
              <a:avLst/>
              <a:gdLst/>
              <a:ahLst/>
              <a:cxnLst/>
              <a:rect l="l" t="t" r="r" b="b"/>
              <a:pathLst>
                <a:path w="17570" h="10863" extrusionOk="0">
                  <a:moveTo>
                    <a:pt x="10437" y="298"/>
                  </a:moveTo>
                  <a:cubicBezTo>
                    <a:pt x="10962" y="315"/>
                    <a:pt x="11766" y="385"/>
                    <a:pt x="12413" y="613"/>
                  </a:cubicBezTo>
                  <a:cubicBezTo>
                    <a:pt x="12745" y="717"/>
                    <a:pt x="13024" y="857"/>
                    <a:pt x="13217" y="1050"/>
                  </a:cubicBezTo>
                  <a:cubicBezTo>
                    <a:pt x="13427" y="1242"/>
                    <a:pt x="13531" y="1452"/>
                    <a:pt x="13531" y="1714"/>
                  </a:cubicBezTo>
                  <a:cubicBezTo>
                    <a:pt x="13531" y="1836"/>
                    <a:pt x="13514" y="1976"/>
                    <a:pt x="13462" y="2133"/>
                  </a:cubicBezTo>
                  <a:cubicBezTo>
                    <a:pt x="13427" y="2238"/>
                    <a:pt x="13409" y="2343"/>
                    <a:pt x="13409" y="2431"/>
                  </a:cubicBezTo>
                  <a:cubicBezTo>
                    <a:pt x="13409" y="2780"/>
                    <a:pt x="13601" y="3095"/>
                    <a:pt x="13846" y="3322"/>
                  </a:cubicBezTo>
                  <a:cubicBezTo>
                    <a:pt x="14108" y="3549"/>
                    <a:pt x="14423" y="3707"/>
                    <a:pt x="14755" y="3707"/>
                  </a:cubicBezTo>
                  <a:lnTo>
                    <a:pt x="14825" y="3707"/>
                  </a:lnTo>
                  <a:cubicBezTo>
                    <a:pt x="14895" y="3689"/>
                    <a:pt x="14965" y="3689"/>
                    <a:pt x="15017" y="3689"/>
                  </a:cubicBezTo>
                  <a:cubicBezTo>
                    <a:pt x="15787" y="3689"/>
                    <a:pt x="16346" y="4056"/>
                    <a:pt x="16713" y="4598"/>
                  </a:cubicBezTo>
                  <a:cubicBezTo>
                    <a:pt x="17080" y="5140"/>
                    <a:pt x="17272" y="5874"/>
                    <a:pt x="17272" y="6574"/>
                  </a:cubicBezTo>
                  <a:cubicBezTo>
                    <a:pt x="17272" y="7011"/>
                    <a:pt x="17203" y="7430"/>
                    <a:pt x="17080" y="7797"/>
                  </a:cubicBezTo>
                  <a:cubicBezTo>
                    <a:pt x="16997" y="8047"/>
                    <a:pt x="16892" y="8285"/>
                    <a:pt x="16782" y="8521"/>
                  </a:cubicBezTo>
                  <a:lnTo>
                    <a:pt x="16782" y="8521"/>
                  </a:lnTo>
                  <a:lnTo>
                    <a:pt x="16112" y="7890"/>
                  </a:lnTo>
                  <a:lnTo>
                    <a:pt x="16112" y="7890"/>
                  </a:lnTo>
                  <a:cubicBezTo>
                    <a:pt x="16259" y="7692"/>
                    <a:pt x="16560" y="7219"/>
                    <a:pt x="16573" y="6626"/>
                  </a:cubicBezTo>
                  <a:cubicBezTo>
                    <a:pt x="16573" y="6346"/>
                    <a:pt x="16503" y="6049"/>
                    <a:pt x="16311" y="5735"/>
                  </a:cubicBezTo>
                  <a:cubicBezTo>
                    <a:pt x="16136" y="5437"/>
                    <a:pt x="15839" y="5140"/>
                    <a:pt x="15419" y="4861"/>
                  </a:cubicBezTo>
                  <a:cubicBezTo>
                    <a:pt x="14755" y="4441"/>
                    <a:pt x="14161" y="4284"/>
                    <a:pt x="13654" y="4284"/>
                  </a:cubicBezTo>
                  <a:cubicBezTo>
                    <a:pt x="13094" y="4284"/>
                    <a:pt x="12657" y="4476"/>
                    <a:pt x="12343" y="4651"/>
                  </a:cubicBezTo>
                  <a:cubicBezTo>
                    <a:pt x="12314" y="4669"/>
                    <a:pt x="12286" y="4688"/>
                    <a:pt x="12260" y="4706"/>
                  </a:cubicBezTo>
                  <a:lnTo>
                    <a:pt x="12260" y="4706"/>
                  </a:lnTo>
                  <a:cubicBezTo>
                    <a:pt x="12328" y="4428"/>
                    <a:pt x="12395" y="4056"/>
                    <a:pt x="12395" y="3654"/>
                  </a:cubicBezTo>
                  <a:cubicBezTo>
                    <a:pt x="12395" y="3217"/>
                    <a:pt x="12325" y="2745"/>
                    <a:pt x="12063" y="2326"/>
                  </a:cubicBezTo>
                  <a:cubicBezTo>
                    <a:pt x="11818" y="1906"/>
                    <a:pt x="11381" y="1539"/>
                    <a:pt x="10717" y="1347"/>
                  </a:cubicBezTo>
                  <a:cubicBezTo>
                    <a:pt x="10332" y="1242"/>
                    <a:pt x="9983" y="1189"/>
                    <a:pt x="9703" y="1189"/>
                  </a:cubicBezTo>
                  <a:cubicBezTo>
                    <a:pt x="9283" y="1189"/>
                    <a:pt x="8969" y="1277"/>
                    <a:pt x="8707" y="1434"/>
                  </a:cubicBezTo>
                  <a:cubicBezTo>
                    <a:pt x="8339" y="1661"/>
                    <a:pt x="8130" y="2011"/>
                    <a:pt x="8025" y="2291"/>
                  </a:cubicBezTo>
                  <a:cubicBezTo>
                    <a:pt x="7997" y="2359"/>
                    <a:pt x="7976" y="2425"/>
                    <a:pt x="7959" y="2486"/>
                  </a:cubicBezTo>
                  <a:lnTo>
                    <a:pt x="7959" y="2486"/>
                  </a:lnTo>
                  <a:cubicBezTo>
                    <a:pt x="7897" y="2429"/>
                    <a:pt x="7820" y="2368"/>
                    <a:pt x="7728" y="2308"/>
                  </a:cubicBezTo>
                  <a:cubicBezTo>
                    <a:pt x="7448" y="2116"/>
                    <a:pt x="7011" y="1906"/>
                    <a:pt x="6434" y="1906"/>
                  </a:cubicBezTo>
                  <a:cubicBezTo>
                    <a:pt x="5979" y="1906"/>
                    <a:pt x="5420" y="2046"/>
                    <a:pt x="4773" y="2378"/>
                  </a:cubicBezTo>
                  <a:cubicBezTo>
                    <a:pt x="4371" y="2588"/>
                    <a:pt x="4109" y="2833"/>
                    <a:pt x="3934" y="3095"/>
                  </a:cubicBezTo>
                  <a:cubicBezTo>
                    <a:pt x="3759" y="3375"/>
                    <a:pt x="3689" y="3654"/>
                    <a:pt x="3689" y="3917"/>
                  </a:cubicBezTo>
                  <a:cubicBezTo>
                    <a:pt x="3689" y="4424"/>
                    <a:pt x="3917" y="4896"/>
                    <a:pt x="4144" y="5245"/>
                  </a:cubicBezTo>
                  <a:cubicBezTo>
                    <a:pt x="4247" y="5404"/>
                    <a:pt x="4351" y="5534"/>
                    <a:pt x="4433" y="5631"/>
                  </a:cubicBezTo>
                  <a:lnTo>
                    <a:pt x="4433" y="5631"/>
                  </a:lnTo>
                  <a:cubicBezTo>
                    <a:pt x="4202" y="5690"/>
                    <a:pt x="3830" y="5804"/>
                    <a:pt x="3445" y="5997"/>
                  </a:cubicBezTo>
                  <a:cubicBezTo>
                    <a:pt x="3130" y="6172"/>
                    <a:pt x="2815" y="6381"/>
                    <a:pt x="2553" y="6661"/>
                  </a:cubicBezTo>
                  <a:cubicBezTo>
                    <a:pt x="2308" y="6941"/>
                    <a:pt x="2116" y="7308"/>
                    <a:pt x="2081" y="7745"/>
                  </a:cubicBezTo>
                  <a:cubicBezTo>
                    <a:pt x="2064" y="7832"/>
                    <a:pt x="2064" y="7937"/>
                    <a:pt x="2064" y="8025"/>
                  </a:cubicBezTo>
                  <a:cubicBezTo>
                    <a:pt x="2064" y="8759"/>
                    <a:pt x="2343" y="9283"/>
                    <a:pt x="2623" y="9598"/>
                  </a:cubicBezTo>
                  <a:cubicBezTo>
                    <a:pt x="2724" y="9726"/>
                    <a:pt x="2828" y="9826"/>
                    <a:pt x="2919" y="9900"/>
                  </a:cubicBezTo>
                  <a:lnTo>
                    <a:pt x="2919" y="9900"/>
                  </a:lnTo>
                  <a:lnTo>
                    <a:pt x="972" y="10539"/>
                  </a:lnTo>
                  <a:lnTo>
                    <a:pt x="972" y="10539"/>
                  </a:lnTo>
                  <a:cubicBezTo>
                    <a:pt x="631" y="9930"/>
                    <a:pt x="348" y="9326"/>
                    <a:pt x="298" y="8567"/>
                  </a:cubicBezTo>
                  <a:cubicBezTo>
                    <a:pt x="298" y="8497"/>
                    <a:pt x="298" y="8409"/>
                    <a:pt x="298" y="8339"/>
                  </a:cubicBezTo>
                  <a:cubicBezTo>
                    <a:pt x="298" y="7727"/>
                    <a:pt x="455" y="7360"/>
                    <a:pt x="735" y="7011"/>
                  </a:cubicBezTo>
                  <a:cubicBezTo>
                    <a:pt x="1032" y="6679"/>
                    <a:pt x="1434" y="6381"/>
                    <a:pt x="1906" y="5962"/>
                  </a:cubicBezTo>
                  <a:cubicBezTo>
                    <a:pt x="2151" y="5735"/>
                    <a:pt x="2308" y="5490"/>
                    <a:pt x="2378" y="5228"/>
                  </a:cubicBezTo>
                  <a:cubicBezTo>
                    <a:pt x="2466" y="4983"/>
                    <a:pt x="2483" y="4738"/>
                    <a:pt x="2483" y="4511"/>
                  </a:cubicBezTo>
                  <a:cubicBezTo>
                    <a:pt x="2483" y="4336"/>
                    <a:pt x="2466" y="4179"/>
                    <a:pt x="2466" y="4074"/>
                  </a:cubicBezTo>
                  <a:lnTo>
                    <a:pt x="2466" y="4004"/>
                  </a:lnTo>
                  <a:cubicBezTo>
                    <a:pt x="2501" y="3445"/>
                    <a:pt x="2833" y="2955"/>
                    <a:pt x="3322" y="2536"/>
                  </a:cubicBezTo>
                  <a:cubicBezTo>
                    <a:pt x="3794" y="2116"/>
                    <a:pt x="4389" y="1801"/>
                    <a:pt x="4913" y="1627"/>
                  </a:cubicBezTo>
                  <a:cubicBezTo>
                    <a:pt x="5997" y="1242"/>
                    <a:pt x="7168" y="1207"/>
                    <a:pt x="8305" y="735"/>
                  </a:cubicBezTo>
                  <a:cubicBezTo>
                    <a:pt x="9004" y="455"/>
                    <a:pt x="9546" y="298"/>
                    <a:pt x="10262" y="298"/>
                  </a:cubicBezTo>
                  <a:close/>
                  <a:moveTo>
                    <a:pt x="10262" y="1"/>
                  </a:moveTo>
                  <a:cubicBezTo>
                    <a:pt x="9511" y="1"/>
                    <a:pt x="8916" y="176"/>
                    <a:pt x="8200" y="473"/>
                  </a:cubicBezTo>
                  <a:cubicBezTo>
                    <a:pt x="7133" y="910"/>
                    <a:pt x="5945" y="945"/>
                    <a:pt x="4808" y="1347"/>
                  </a:cubicBezTo>
                  <a:cubicBezTo>
                    <a:pt x="4266" y="1539"/>
                    <a:pt x="3637" y="1871"/>
                    <a:pt x="3130" y="2308"/>
                  </a:cubicBezTo>
                  <a:cubicBezTo>
                    <a:pt x="2606" y="2763"/>
                    <a:pt x="2221" y="3322"/>
                    <a:pt x="2186" y="3986"/>
                  </a:cubicBezTo>
                  <a:cubicBezTo>
                    <a:pt x="2186" y="4021"/>
                    <a:pt x="2169" y="4039"/>
                    <a:pt x="2169" y="4074"/>
                  </a:cubicBezTo>
                  <a:cubicBezTo>
                    <a:pt x="2169" y="4196"/>
                    <a:pt x="2186" y="4354"/>
                    <a:pt x="2186" y="4511"/>
                  </a:cubicBezTo>
                  <a:cubicBezTo>
                    <a:pt x="2186" y="4721"/>
                    <a:pt x="2169" y="4930"/>
                    <a:pt x="2099" y="5140"/>
                  </a:cubicBezTo>
                  <a:cubicBezTo>
                    <a:pt x="2029" y="5350"/>
                    <a:pt x="1924" y="5560"/>
                    <a:pt x="1714" y="5735"/>
                  </a:cubicBezTo>
                  <a:cubicBezTo>
                    <a:pt x="1260" y="6137"/>
                    <a:pt x="840" y="6451"/>
                    <a:pt x="525" y="6836"/>
                  </a:cubicBezTo>
                  <a:cubicBezTo>
                    <a:pt x="211" y="7203"/>
                    <a:pt x="1" y="7675"/>
                    <a:pt x="1" y="8339"/>
                  </a:cubicBezTo>
                  <a:cubicBezTo>
                    <a:pt x="1" y="8409"/>
                    <a:pt x="1" y="8497"/>
                    <a:pt x="18" y="8584"/>
                  </a:cubicBezTo>
                  <a:cubicBezTo>
                    <a:pt x="71" y="9458"/>
                    <a:pt x="420" y="10122"/>
                    <a:pt x="770" y="10787"/>
                  </a:cubicBezTo>
                  <a:cubicBezTo>
                    <a:pt x="797" y="10840"/>
                    <a:pt x="844" y="10863"/>
                    <a:pt x="896" y="10863"/>
                  </a:cubicBezTo>
                  <a:cubicBezTo>
                    <a:pt x="912" y="10863"/>
                    <a:pt x="928" y="10861"/>
                    <a:pt x="945" y="10857"/>
                  </a:cubicBezTo>
                  <a:lnTo>
                    <a:pt x="3287" y="10070"/>
                  </a:lnTo>
                  <a:cubicBezTo>
                    <a:pt x="3340" y="10052"/>
                    <a:pt x="3375" y="10000"/>
                    <a:pt x="3392" y="9948"/>
                  </a:cubicBezTo>
                  <a:cubicBezTo>
                    <a:pt x="3392" y="9895"/>
                    <a:pt x="3357" y="9825"/>
                    <a:pt x="3305" y="9808"/>
                  </a:cubicBezTo>
                  <a:cubicBezTo>
                    <a:pt x="3287" y="9790"/>
                    <a:pt x="3043" y="9668"/>
                    <a:pt x="2815" y="9388"/>
                  </a:cubicBezTo>
                  <a:cubicBezTo>
                    <a:pt x="2588" y="9091"/>
                    <a:pt x="2361" y="8671"/>
                    <a:pt x="2361" y="8025"/>
                  </a:cubicBezTo>
                  <a:cubicBezTo>
                    <a:pt x="2361" y="7937"/>
                    <a:pt x="2361" y="7850"/>
                    <a:pt x="2361" y="7762"/>
                  </a:cubicBezTo>
                  <a:cubicBezTo>
                    <a:pt x="2396" y="7395"/>
                    <a:pt x="2553" y="7098"/>
                    <a:pt x="2780" y="6853"/>
                  </a:cubicBezTo>
                  <a:cubicBezTo>
                    <a:pt x="3113" y="6486"/>
                    <a:pt x="3602" y="6224"/>
                    <a:pt x="4004" y="6067"/>
                  </a:cubicBezTo>
                  <a:cubicBezTo>
                    <a:pt x="4214" y="5997"/>
                    <a:pt x="4389" y="5944"/>
                    <a:pt x="4511" y="5909"/>
                  </a:cubicBezTo>
                  <a:cubicBezTo>
                    <a:pt x="4581" y="5892"/>
                    <a:pt x="4633" y="5874"/>
                    <a:pt x="4668" y="5874"/>
                  </a:cubicBezTo>
                  <a:cubicBezTo>
                    <a:pt x="4703" y="5857"/>
                    <a:pt x="4721" y="5857"/>
                    <a:pt x="4721" y="5857"/>
                  </a:cubicBezTo>
                  <a:cubicBezTo>
                    <a:pt x="4773" y="5840"/>
                    <a:pt x="4826" y="5805"/>
                    <a:pt x="4843" y="5752"/>
                  </a:cubicBezTo>
                  <a:cubicBezTo>
                    <a:pt x="4861" y="5700"/>
                    <a:pt x="4843" y="5647"/>
                    <a:pt x="4808" y="5612"/>
                  </a:cubicBezTo>
                  <a:lnTo>
                    <a:pt x="4791" y="5595"/>
                  </a:lnTo>
                  <a:cubicBezTo>
                    <a:pt x="4756" y="5560"/>
                    <a:pt x="4546" y="5333"/>
                    <a:pt x="4354" y="5018"/>
                  </a:cubicBezTo>
                  <a:cubicBezTo>
                    <a:pt x="4161" y="4721"/>
                    <a:pt x="3987" y="4319"/>
                    <a:pt x="3987" y="3917"/>
                  </a:cubicBezTo>
                  <a:cubicBezTo>
                    <a:pt x="3987" y="3707"/>
                    <a:pt x="4039" y="3480"/>
                    <a:pt x="4179" y="3270"/>
                  </a:cubicBezTo>
                  <a:cubicBezTo>
                    <a:pt x="4319" y="3042"/>
                    <a:pt x="4546" y="2833"/>
                    <a:pt x="4913" y="2640"/>
                  </a:cubicBezTo>
                  <a:cubicBezTo>
                    <a:pt x="5525" y="2308"/>
                    <a:pt x="6032" y="2203"/>
                    <a:pt x="6434" y="2203"/>
                  </a:cubicBezTo>
                  <a:cubicBezTo>
                    <a:pt x="6941" y="2203"/>
                    <a:pt x="7326" y="2378"/>
                    <a:pt x="7570" y="2553"/>
                  </a:cubicBezTo>
                  <a:cubicBezTo>
                    <a:pt x="7693" y="2640"/>
                    <a:pt x="7780" y="2728"/>
                    <a:pt x="7850" y="2780"/>
                  </a:cubicBezTo>
                  <a:cubicBezTo>
                    <a:pt x="7867" y="2815"/>
                    <a:pt x="7902" y="2850"/>
                    <a:pt x="7902" y="2868"/>
                  </a:cubicBezTo>
                  <a:lnTo>
                    <a:pt x="7920" y="2885"/>
                  </a:lnTo>
                  <a:lnTo>
                    <a:pt x="7937" y="2885"/>
                  </a:lnTo>
                  <a:cubicBezTo>
                    <a:pt x="7964" y="2924"/>
                    <a:pt x="8000" y="2944"/>
                    <a:pt x="8046" y="2944"/>
                  </a:cubicBezTo>
                  <a:cubicBezTo>
                    <a:pt x="8061" y="2944"/>
                    <a:pt x="8077" y="2942"/>
                    <a:pt x="8095" y="2938"/>
                  </a:cubicBezTo>
                  <a:cubicBezTo>
                    <a:pt x="8147" y="2920"/>
                    <a:pt x="8182" y="2868"/>
                    <a:pt x="8200" y="2815"/>
                  </a:cubicBezTo>
                  <a:lnTo>
                    <a:pt x="8200" y="2798"/>
                  </a:lnTo>
                  <a:cubicBezTo>
                    <a:pt x="8200" y="2728"/>
                    <a:pt x="8252" y="2396"/>
                    <a:pt x="8462" y="2081"/>
                  </a:cubicBezTo>
                  <a:cubicBezTo>
                    <a:pt x="8567" y="1924"/>
                    <a:pt x="8707" y="1766"/>
                    <a:pt x="8899" y="1661"/>
                  </a:cubicBezTo>
                  <a:cubicBezTo>
                    <a:pt x="9109" y="1557"/>
                    <a:pt x="9353" y="1469"/>
                    <a:pt x="9703" y="1469"/>
                  </a:cubicBezTo>
                  <a:cubicBezTo>
                    <a:pt x="9965" y="1469"/>
                    <a:pt x="10262" y="1522"/>
                    <a:pt x="10630" y="1627"/>
                  </a:cubicBezTo>
                  <a:cubicBezTo>
                    <a:pt x="11241" y="1801"/>
                    <a:pt x="11591" y="2116"/>
                    <a:pt x="11818" y="2483"/>
                  </a:cubicBezTo>
                  <a:cubicBezTo>
                    <a:pt x="12028" y="2833"/>
                    <a:pt x="12115" y="3252"/>
                    <a:pt x="12115" y="3654"/>
                  </a:cubicBezTo>
                  <a:cubicBezTo>
                    <a:pt x="12115" y="4039"/>
                    <a:pt x="12046" y="4389"/>
                    <a:pt x="11976" y="4651"/>
                  </a:cubicBezTo>
                  <a:cubicBezTo>
                    <a:pt x="11941" y="4791"/>
                    <a:pt x="11906" y="4896"/>
                    <a:pt x="11888" y="4965"/>
                  </a:cubicBezTo>
                  <a:cubicBezTo>
                    <a:pt x="11871" y="5000"/>
                    <a:pt x="11871" y="5035"/>
                    <a:pt x="11853" y="5053"/>
                  </a:cubicBezTo>
                  <a:lnTo>
                    <a:pt x="11853" y="5070"/>
                  </a:lnTo>
                  <a:cubicBezTo>
                    <a:pt x="11818" y="5140"/>
                    <a:pt x="11853" y="5210"/>
                    <a:pt x="11906" y="5263"/>
                  </a:cubicBezTo>
                  <a:cubicBezTo>
                    <a:pt x="11924" y="5275"/>
                    <a:pt x="11947" y="5281"/>
                    <a:pt x="11971" y="5281"/>
                  </a:cubicBezTo>
                  <a:cubicBezTo>
                    <a:pt x="12016" y="5281"/>
                    <a:pt x="12064" y="5262"/>
                    <a:pt x="12098" y="5228"/>
                  </a:cubicBezTo>
                  <a:cubicBezTo>
                    <a:pt x="12150" y="5158"/>
                    <a:pt x="12727" y="4581"/>
                    <a:pt x="13654" y="4581"/>
                  </a:cubicBezTo>
                  <a:cubicBezTo>
                    <a:pt x="14108" y="4581"/>
                    <a:pt x="14633" y="4721"/>
                    <a:pt x="15262" y="5105"/>
                  </a:cubicBezTo>
                  <a:cubicBezTo>
                    <a:pt x="15664" y="5368"/>
                    <a:pt x="15909" y="5630"/>
                    <a:pt x="16066" y="5892"/>
                  </a:cubicBezTo>
                  <a:cubicBezTo>
                    <a:pt x="16224" y="6137"/>
                    <a:pt x="16276" y="6399"/>
                    <a:pt x="16276" y="6626"/>
                  </a:cubicBezTo>
                  <a:cubicBezTo>
                    <a:pt x="16276" y="6941"/>
                    <a:pt x="16154" y="7238"/>
                    <a:pt x="16031" y="7465"/>
                  </a:cubicBezTo>
                  <a:cubicBezTo>
                    <a:pt x="15979" y="7570"/>
                    <a:pt x="15926" y="7658"/>
                    <a:pt x="15874" y="7710"/>
                  </a:cubicBezTo>
                  <a:cubicBezTo>
                    <a:pt x="15856" y="7745"/>
                    <a:pt x="15839" y="7762"/>
                    <a:pt x="15821" y="7780"/>
                  </a:cubicBezTo>
                  <a:lnTo>
                    <a:pt x="15804" y="7797"/>
                  </a:lnTo>
                  <a:cubicBezTo>
                    <a:pt x="15752" y="7867"/>
                    <a:pt x="15752" y="7955"/>
                    <a:pt x="15821" y="8007"/>
                  </a:cubicBezTo>
                  <a:lnTo>
                    <a:pt x="16713" y="8864"/>
                  </a:lnTo>
                  <a:cubicBezTo>
                    <a:pt x="16748" y="8899"/>
                    <a:pt x="16800" y="8916"/>
                    <a:pt x="16835" y="8916"/>
                  </a:cubicBezTo>
                  <a:cubicBezTo>
                    <a:pt x="16888" y="8899"/>
                    <a:pt x="16923" y="8881"/>
                    <a:pt x="16940" y="8829"/>
                  </a:cubicBezTo>
                  <a:cubicBezTo>
                    <a:pt x="17098" y="8532"/>
                    <a:pt x="17237" y="8217"/>
                    <a:pt x="17360" y="7885"/>
                  </a:cubicBezTo>
                  <a:cubicBezTo>
                    <a:pt x="17500" y="7483"/>
                    <a:pt x="17570" y="7046"/>
                    <a:pt x="17570" y="6574"/>
                  </a:cubicBezTo>
                  <a:cubicBezTo>
                    <a:pt x="17570" y="5822"/>
                    <a:pt x="17360" y="5035"/>
                    <a:pt x="16958" y="4424"/>
                  </a:cubicBezTo>
                  <a:cubicBezTo>
                    <a:pt x="16538" y="3812"/>
                    <a:pt x="15891" y="3392"/>
                    <a:pt x="15017" y="3392"/>
                  </a:cubicBezTo>
                  <a:cubicBezTo>
                    <a:pt x="14947" y="3392"/>
                    <a:pt x="14877" y="3410"/>
                    <a:pt x="14808" y="3410"/>
                  </a:cubicBezTo>
                  <a:lnTo>
                    <a:pt x="14755" y="3410"/>
                  </a:lnTo>
                  <a:cubicBezTo>
                    <a:pt x="14528" y="3410"/>
                    <a:pt x="14248" y="3287"/>
                    <a:pt x="14038" y="3112"/>
                  </a:cubicBezTo>
                  <a:cubicBezTo>
                    <a:pt x="13829" y="2920"/>
                    <a:pt x="13689" y="2675"/>
                    <a:pt x="13689" y="2431"/>
                  </a:cubicBezTo>
                  <a:cubicBezTo>
                    <a:pt x="13689" y="2361"/>
                    <a:pt x="13706" y="2291"/>
                    <a:pt x="13724" y="2221"/>
                  </a:cubicBezTo>
                  <a:cubicBezTo>
                    <a:pt x="13794" y="2046"/>
                    <a:pt x="13829" y="1889"/>
                    <a:pt x="13829" y="1714"/>
                  </a:cubicBezTo>
                  <a:cubicBezTo>
                    <a:pt x="13829" y="1364"/>
                    <a:pt x="13671" y="1067"/>
                    <a:pt x="13427" y="840"/>
                  </a:cubicBezTo>
                  <a:cubicBezTo>
                    <a:pt x="13059" y="508"/>
                    <a:pt x="12518" y="315"/>
                    <a:pt x="11958" y="193"/>
                  </a:cubicBezTo>
                  <a:cubicBezTo>
                    <a:pt x="11416" y="71"/>
                    <a:pt x="10839" y="18"/>
                    <a:pt x="10437" y="1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7" name="Google Shape;847;p37"/>
          <p:cNvGrpSpPr/>
          <p:nvPr/>
        </p:nvGrpSpPr>
        <p:grpSpPr>
          <a:xfrm>
            <a:off x="6741175" y="81790"/>
            <a:ext cx="2117144" cy="2087576"/>
            <a:chOff x="6588775" y="249065"/>
            <a:chExt cx="2117144" cy="2087576"/>
          </a:xfrm>
        </p:grpSpPr>
        <p:sp>
          <p:nvSpPr>
            <p:cNvPr id="848" name="Google Shape;848;p37"/>
            <p:cNvSpPr/>
            <p:nvPr/>
          </p:nvSpPr>
          <p:spPr>
            <a:xfrm rot="-3120564">
              <a:off x="6921960" y="1484681"/>
              <a:ext cx="597666" cy="714651"/>
            </a:xfrm>
            <a:custGeom>
              <a:avLst/>
              <a:gdLst/>
              <a:ahLst/>
              <a:cxnLst/>
              <a:rect l="l" t="t" r="r" b="b"/>
              <a:pathLst>
                <a:path w="14825" h="17727" extrusionOk="0">
                  <a:moveTo>
                    <a:pt x="333" y="0"/>
                  </a:moveTo>
                  <a:lnTo>
                    <a:pt x="1" y="210"/>
                  </a:lnTo>
                  <a:lnTo>
                    <a:pt x="8444" y="13234"/>
                  </a:lnTo>
                  <a:cubicBezTo>
                    <a:pt x="8462" y="13251"/>
                    <a:pt x="8462" y="13269"/>
                    <a:pt x="8462" y="13303"/>
                  </a:cubicBezTo>
                  <a:lnTo>
                    <a:pt x="9843" y="15436"/>
                  </a:lnTo>
                  <a:cubicBezTo>
                    <a:pt x="9982" y="15629"/>
                    <a:pt x="10210" y="15751"/>
                    <a:pt x="10437" y="15751"/>
                  </a:cubicBezTo>
                  <a:cubicBezTo>
                    <a:pt x="10472" y="15751"/>
                    <a:pt x="10507" y="15733"/>
                    <a:pt x="10542" y="15733"/>
                  </a:cubicBezTo>
                  <a:lnTo>
                    <a:pt x="10559" y="15733"/>
                  </a:lnTo>
                  <a:cubicBezTo>
                    <a:pt x="10612" y="15733"/>
                    <a:pt x="10664" y="15751"/>
                    <a:pt x="10682" y="15803"/>
                  </a:cubicBezTo>
                  <a:lnTo>
                    <a:pt x="11311" y="16765"/>
                  </a:lnTo>
                  <a:cubicBezTo>
                    <a:pt x="11713" y="17394"/>
                    <a:pt x="12395" y="17726"/>
                    <a:pt x="13094" y="17726"/>
                  </a:cubicBezTo>
                  <a:cubicBezTo>
                    <a:pt x="13479" y="17726"/>
                    <a:pt x="13881" y="17621"/>
                    <a:pt x="14230" y="17394"/>
                  </a:cubicBezTo>
                  <a:cubicBezTo>
                    <a:pt x="14475" y="17237"/>
                    <a:pt x="14667" y="17044"/>
                    <a:pt x="14825" y="16817"/>
                  </a:cubicBezTo>
                  <a:lnTo>
                    <a:pt x="14825" y="16817"/>
                  </a:lnTo>
                  <a:cubicBezTo>
                    <a:pt x="14790" y="16835"/>
                    <a:pt x="14755" y="16870"/>
                    <a:pt x="14720" y="16887"/>
                  </a:cubicBezTo>
                  <a:cubicBezTo>
                    <a:pt x="14318" y="17149"/>
                    <a:pt x="13863" y="17272"/>
                    <a:pt x="13426" y="17272"/>
                  </a:cubicBezTo>
                  <a:cubicBezTo>
                    <a:pt x="12640" y="17272"/>
                    <a:pt x="11870" y="16887"/>
                    <a:pt x="11416" y="16188"/>
                  </a:cubicBezTo>
                  <a:lnTo>
                    <a:pt x="10839" y="15296"/>
                  </a:lnTo>
                  <a:lnTo>
                    <a:pt x="10769" y="15296"/>
                  </a:lnTo>
                  <a:cubicBezTo>
                    <a:pt x="10454" y="15296"/>
                    <a:pt x="10122" y="15139"/>
                    <a:pt x="9947" y="14842"/>
                  </a:cubicBezTo>
                  <a:lnTo>
                    <a:pt x="8531" y="12674"/>
                  </a:lnTo>
                  <a:cubicBezTo>
                    <a:pt x="8514" y="12639"/>
                    <a:pt x="8514" y="12622"/>
                    <a:pt x="8496" y="12604"/>
                  </a:cubicBezTo>
                  <a:lnTo>
                    <a:pt x="333" y="0"/>
                  </a:lnTo>
                  <a:close/>
                </a:path>
              </a:pathLst>
            </a:custGeom>
            <a:solidFill>
              <a:srgbClr val="517F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37"/>
            <p:cNvSpPr/>
            <p:nvPr/>
          </p:nvSpPr>
          <p:spPr>
            <a:xfrm rot="-3120564">
              <a:off x="6912396" y="1477645"/>
              <a:ext cx="633626" cy="726625"/>
            </a:xfrm>
            <a:custGeom>
              <a:avLst/>
              <a:gdLst/>
              <a:ahLst/>
              <a:cxnLst/>
              <a:rect l="l" t="t" r="r" b="b"/>
              <a:pathLst>
                <a:path w="15717" h="18024" extrusionOk="0">
                  <a:moveTo>
                    <a:pt x="630" y="0"/>
                  </a:moveTo>
                  <a:lnTo>
                    <a:pt x="298" y="210"/>
                  </a:lnTo>
                  <a:lnTo>
                    <a:pt x="301" y="215"/>
                  </a:lnTo>
                  <a:lnTo>
                    <a:pt x="630" y="0"/>
                  </a:lnTo>
                  <a:close/>
                  <a:moveTo>
                    <a:pt x="0" y="262"/>
                  </a:moveTo>
                  <a:cubicBezTo>
                    <a:pt x="0" y="280"/>
                    <a:pt x="18" y="280"/>
                    <a:pt x="18" y="297"/>
                  </a:cubicBezTo>
                  <a:cubicBezTo>
                    <a:pt x="20" y="299"/>
                    <a:pt x="23" y="300"/>
                    <a:pt x="25" y="301"/>
                  </a:cubicBezTo>
                  <a:lnTo>
                    <a:pt x="25" y="301"/>
                  </a:lnTo>
                  <a:lnTo>
                    <a:pt x="0" y="262"/>
                  </a:lnTo>
                  <a:close/>
                  <a:moveTo>
                    <a:pt x="301" y="215"/>
                  </a:moveTo>
                  <a:lnTo>
                    <a:pt x="175" y="297"/>
                  </a:lnTo>
                  <a:cubicBezTo>
                    <a:pt x="158" y="315"/>
                    <a:pt x="123" y="315"/>
                    <a:pt x="105" y="315"/>
                  </a:cubicBezTo>
                  <a:cubicBezTo>
                    <a:pt x="73" y="315"/>
                    <a:pt x="55" y="315"/>
                    <a:pt x="25" y="301"/>
                  </a:cubicBezTo>
                  <a:lnTo>
                    <a:pt x="25" y="301"/>
                  </a:lnTo>
                  <a:lnTo>
                    <a:pt x="8461" y="13338"/>
                  </a:lnTo>
                  <a:cubicBezTo>
                    <a:pt x="8461" y="13356"/>
                    <a:pt x="8479" y="13391"/>
                    <a:pt x="8479" y="13408"/>
                  </a:cubicBezTo>
                  <a:lnTo>
                    <a:pt x="9895" y="15594"/>
                  </a:lnTo>
                  <a:cubicBezTo>
                    <a:pt x="10087" y="15873"/>
                    <a:pt x="10402" y="16031"/>
                    <a:pt x="10734" y="16031"/>
                  </a:cubicBezTo>
                  <a:lnTo>
                    <a:pt x="10786" y="16031"/>
                  </a:lnTo>
                  <a:lnTo>
                    <a:pt x="11363" y="16922"/>
                  </a:lnTo>
                  <a:cubicBezTo>
                    <a:pt x="11835" y="17639"/>
                    <a:pt x="12604" y="18023"/>
                    <a:pt x="13391" y="18023"/>
                  </a:cubicBezTo>
                  <a:cubicBezTo>
                    <a:pt x="13828" y="18023"/>
                    <a:pt x="14283" y="17901"/>
                    <a:pt x="14685" y="17639"/>
                  </a:cubicBezTo>
                  <a:cubicBezTo>
                    <a:pt x="15227" y="17289"/>
                    <a:pt x="15576" y="16765"/>
                    <a:pt x="15716" y="16188"/>
                  </a:cubicBezTo>
                  <a:lnTo>
                    <a:pt x="15716" y="16188"/>
                  </a:lnTo>
                  <a:cubicBezTo>
                    <a:pt x="15559" y="16433"/>
                    <a:pt x="15366" y="16642"/>
                    <a:pt x="15122" y="16817"/>
                  </a:cubicBezTo>
                  <a:cubicBezTo>
                    <a:pt x="14964" y="17044"/>
                    <a:pt x="14772" y="17237"/>
                    <a:pt x="14527" y="17394"/>
                  </a:cubicBezTo>
                  <a:cubicBezTo>
                    <a:pt x="14178" y="17621"/>
                    <a:pt x="13776" y="17726"/>
                    <a:pt x="13391" y="17726"/>
                  </a:cubicBezTo>
                  <a:cubicBezTo>
                    <a:pt x="12692" y="17726"/>
                    <a:pt x="12010" y="17394"/>
                    <a:pt x="11608" y="16765"/>
                  </a:cubicBezTo>
                  <a:lnTo>
                    <a:pt x="10979" y="15803"/>
                  </a:lnTo>
                  <a:cubicBezTo>
                    <a:pt x="10961" y="15751"/>
                    <a:pt x="10909" y="15733"/>
                    <a:pt x="10856" y="15733"/>
                  </a:cubicBezTo>
                  <a:lnTo>
                    <a:pt x="10839" y="15733"/>
                  </a:lnTo>
                  <a:cubicBezTo>
                    <a:pt x="10804" y="15733"/>
                    <a:pt x="10769" y="15751"/>
                    <a:pt x="10734" y="15751"/>
                  </a:cubicBezTo>
                  <a:cubicBezTo>
                    <a:pt x="10507" y="15751"/>
                    <a:pt x="10279" y="15629"/>
                    <a:pt x="10140" y="15436"/>
                  </a:cubicBezTo>
                  <a:lnTo>
                    <a:pt x="8759" y="13303"/>
                  </a:lnTo>
                  <a:cubicBezTo>
                    <a:pt x="8759" y="13269"/>
                    <a:pt x="8759" y="13251"/>
                    <a:pt x="8741" y="13234"/>
                  </a:cubicBezTo>
                  <a:lnTo>
                    <a:pt x="301" y="215"/>
                  </a:lnTo>
                  <a:close/>
                </a:path>
              </a:pathLst>
            </a:custGeom>
            <a:solidFill>
              <a:srgbClr val="517F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37"/>
            <p:cNvSpPr/>
            <p:nvPr/>
          </p:nvSpPr>
          <p:spPr>
            <a:xfrm rot="-3120564">
              <a:off x="6742763" y="1839746"/>
              <a:ext cx="8506" cy="15521"/>
            </a:xfrm>
            <a:custGeom>
              <a:avLst/>
              <a:gdLst/>
              <a:ahLst/>
              <a:cxnLst/>
              <a:rect l="l" t="t" r="r" b="b"/>
              <a:pathLst>
                <a:path w="211" h="385" extrusionOk="0">
                  <a:moveTo>
                    <a:pt x="36" y="0"/>
                  </a:moveTo>
                  <a:lnTo>
                    <a:pt x="1" y="385"/>
                  </a:lnTo>
                  <a:lnTo>
                    <a:pt x="210" y="262"/>
                  </a:lnTo>
                  <a:lnTo>
                    <a:pt x="71" y="35"/>
                  </a:lnTo>
                  <a:cubicBezTo>
                    <a:pt x="53" y="35"/>
                    <a:pt x="53" y="18"/>
                    <a:pt x="36" y="0"/>
                  </a:cubicBezTo>
                  <a:close/>
                </a:path>
              </a:pathLst>
            </a:custGeom>
            <a:solidFill>
              <a:srgbClr val="517F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37"/>
            <p:cNvSpPr/>
            <p:nvPr/>
          </p:nvSpPr>
          <p:spPr>
            <a:xfrm rot="-3120564">
              <a:off x="6675199" y="1709662"/>
              <a:ext cx="27535" cy="193105"/>
            </a:xfrm>
            <a:custGeom>
              <a:avLst/>
              <a:gdLst/>
              <a:ahLst/>
              <a:cxnLst/>
              <a:rect l="l" t="t" r="r" b="b"/>
              <a:pathLst>
                <a:path w="683" h="4790" extrusionOk="0">
                  <a:moveTo>
                    <a:pt x="683" y="0"/>
                  </a:moveTo>
                  <a:lnTo>
                    <a:pt x="683" y="0"/>
                  </a:lnTo>
                  <a:cubicBezTo>
                    <a:pt x="508" y="70"/>
                    <a:pt x="386" y="210"/>
                    <a:pt x="368" y="402"/>
                  </a:cubicBezTo>
                  <a:lnTo>
                    <a:pt x="1" y="4633"/>
                  </a:lnTo>
                  <a:cubicBezTo>
                    <a:pt x="1" y="4668"/>
                    <a:pt x="18" y="4720"/>
                    <a:pt x="53" y="4737"/>
                  </a:cubicBezTo>
                  <a:cubicBezTo>
                    <a:pt x="53" y="4755"/>
                    <a:pt x="71" y="4755"/>
                    <a:pt x="71" y="4772"/>
                  </a:cubicBezTo>
                  <a:cubicBezTo>
                    <a:pt x="106" y="4790"/>
                    <a:pt x="123" y="4790"/>
                    <a:pt x="158" y="4790"/>
                  </a:cubicBezTo>
                  <a:cubicBezTo>
                    <a:pt x="176" y="4790"/>
                    <a:pt x="211" y="4790"/>
                    <a:pt x="228" y="4772"/>
                  </a:cubicBezTo>
                  <a:lnTo>
                    <a:pt x="683" y="4475"/>
                  </a:lnTo>
                  <a:lnTo>
                    <a:pt x="525" y="4230"/>
                  </a:lnTo>
                  <a:lnTo>
                    <a:pt x="316" y="4353"/>
                  </a:lnTo>
                  <a:lnTo>
                    <a:pt x="351" y="3968"/>
                  </a:lnTo>
                  <a:cubicBezTo>
                    <a:pt x="351" y="3951"/>
                    <a:pt x="333" y="3916"/>
                    <a:pt x="333" y="3898"/>
                  </a:cubicBezTo>
                  <a:lnTo>
                    <a:pt x="683" y="0"/>
                  </a:lnTo>
                  <a:close/>
                </a:path>
              </a:pathLst>
            </a:custGeom>
            <a:solidFill>
              <a:srgbClr val="517F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37"/>
            <p:cNvSpPr/>
            <p:nvPr/>
          </p:nvSpPr>
          <p:spPr>
            <a:xfrm rot="-3120564">
              <a:off x="7445375" y="1701686"/>
              <a:ext cx="215684" cy="195444"/>
            </a:xfrm>
            <a:custGeom>
              <a:avLst/>
              <a:gdLst/>
              <a:ahLst/>
              <a:cxnLst/>
              <a:rect l="l" t="t" r="r" b="b"/>
              <a:pathLst>
                <a:path w="5350" h="4848" extrusionOk="0">
                  <a:moveTo>
                    <a:pt x="3777" y="1"/>
                  </a:moveTo>
                  <a:lnTo>
                    <a:pt x="1" y="2448"/>
                  </a:lnTo>
                  <a:lnTo>
                    <a:pt x="875" y="3829"/>
                  </a:lnTo>
                  <a:cubicBezTo>
                    <a:pt x="1311" y="4488"/>
                    <a:pt x="2039" y="4847"/>
                    <a:pt x="2782" y="4847"/>
                  </a:cubicBezTo>
                  <a:cubicBezTo>
                    <a:pt x="3201" y="4847"/>
                    <a:pt x="3625" y="4733"/>
                    <a:pt x="4004" y="4493"/>
                  </a:cubicBezTo>
                  <a:cubicBezTo>
                    <a:pt x="5035" y="3811"/>
                    <a:pt x="5350" y="2413"/>
                    <a:pt x="4668" y="1364"/>
                  </a:cubicBezTo>
                  <a:lnTo>
                    <a:pt x="3777" y="1"/>
                  </a:lnTo>
                  <a:close/>
                </a:path>
              </a:pathLst>
            </a:custGeom>
            <a:solidFill>
              <a:srgbClr val="F8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37"/>
            <p:cNvSpPr/>
            <p:nvPr/>
          </p:nvSpPr>
          <p:spPr>
            <a:xfrm rot="-3120564">
              <a:off x="7441941" y="1702179"/>
              <a:ext cx="214273" cy="205845"/>
            </a:xfrm>
            <a:custGeom>
              <a:avLst/>
              <a:gdLst/>
              <a:ahLst/>
              <a:cxnLst/>
              <a:rect l="l" t="t" r="r" b="b"/>
              <a:pathLst>
                <a:path w="5315" h="5106" extrusionOk="0">
                  <a:moveTo>
                    <a:pt x="3899" y="298"/>
                  </a:moveTo>
                  <a:lnTo>
                    <a:pt x="4720" y="1575"/>
                  </a:lnTo>
                  <a:cubicBezTo>
                    <a:pt x="4948" y="1924"/>
                    <a:pt x="5052" y="2326"/>
                    <a:pt x="5052" y="2711"/>
                  </a:cubicBezTo>
                  <a:cubicBezTo>
                    <a:pt x="5052" y="3410"/>
                    <a:pt x="4720" y="4092"/>
                    <a:pt x="4091" y="4494"/>
                  </a:cubicBezTo>
                  <a:cubicBezTo>
                    <a:pt x="3724" y="4739"/>
                    <a:pt x="3322" y="4844"/>
                    <a:pt x="2937" y="4844"/>
                  </a:cubicBezTo>
                  <a:cubicBezTo>
                    <a:pt x="2238" y="4844"/>
                    <a:pt x="1556" y="4494"/>
                    <a:pt x="1154" y="3882"/>
                  </a:cubicBezTo>
                  <a:lnTo>
                    <a:pt x="333" y="2623"/>
                  </a:lnTo>
                  <a:lnTo>
                    <a:pt x="3899" y="298"/>
                  </a:lnTo>
                  <a:close/>
                  <a:moveTo>
                    <a:pt x="3929" y="1"/>
                  </a:moveTo>
                  <a:cubicBezTo>
                    <a:pt x="3905" y="1"/>
                    <a:pt x="3882" y="6"/>
                    <a:pt x="3864" y="19"/>
                  </a:cubicBezTo>
                  <a:lnTo>
                    <a:pt x="88" y="2466"/>
                  </a:lnTo>
                  <a:cubicBezTo>
                    <a:pt x="18" y="2501"/>
                    <a:pt x="0" y="2588"/>
                    <a:pt x="35" y="2641"/>
                  </a:cubicBezTo>
                  <a:lnTo>
                    <a:pt x="927" y="4022"/>
                  </a:lnTo>
                  <a:cubicBezTo>
                    <a:pt x="1381" y="4721"/>
                    <a:pt x="2151" y="5106"/>
                    <a:pt x="2937" y="5106"/>
                  </a:cubicBezTo>
                  <a:cubicBezTo>
                    <a:pt x="3374" y="5106"/>
                    <a:pt x="3829" y="4983"/>
                    <a:pt x="4231" y="4721"/>
                  </a:cubicBezTo>
                  <a:cubicBezTo>
                    <a:pt x="4930" y="4267"/>
                    <a:pt x="5315" y="3497"/>
                    <a:pt x="5315" y="2711"/>
                  </a:cubicBezTo>
                  <a:cubicBezTo>
                    <a:pt x="5315" y="2274"/>
                    <a:pt x="5192" y="1819"/>
                    <a:pt x="4930" y="1417"/>
                  </a:cubicBezTo>
                  <a:lnTo>
                    <a:pt x="4039" y="54"/>
                  </a:lnTo>
                  <a:cubicBezTo>
                    <a:pt x="4016" y="20"/>
                    <a:pt x="3972" y="1"/>
                    <a:pt x="3929" y="1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37"/>
            <p:cNvSpPr/>
            <p:nvPr/>
          </p:nvSpPr>
          <p:spPr>
            <a:xfrm rot="-3120564">
              <a:off x="7517297" y="1816519"/>
              <a:ext cx="122637" cy="76960"/>
            </a:xfrm>
            <a:custGeom>
              <a:avLst/>
              <a:gdLst/>
              <a:ahLst/>
              <a:cxnLst/>
              <a:rect l="l" t="t" r="r" b="b"/>
              <a:pathLst>
                <a:path w="3042" h="1909" extrusionOk="0">
                  <a:moveTo>
                    <a:pt x="262" y="0"/>
                  </a:moveTo>
                  <a:lnTo>
                    <a:pt x="0" y="140"/>
                  </a:lnTo>
                  <a:cubicBezTo>
                    <a:pt x="0" y="140"/>
                    <a:pt x="560" y="962"/>
                    <a:pt x="682" y="1136"/>
                  </a:cubicBezTo>
                  <a:cubicBezTo>
                    <a:pt x="766" y="1291"/>
                    <a:pt x="1371" y="1909"/>
                    <a:pt x="2304" y="1909"/>
                  </a:cubicBezTo>
                  <a:cubicBezTo>
                    <a:pt x="2531" y="1909"/>
                    <a:pt x="2778" y="1872"/>
                    <a:pt x="3042" y="1783"/>
                  </a:cubicBezTo>
                  <a:lnTo>
                    <a:pt x="3042" y="1783"/>
                  </a:lnTo>
                  <a:cubicBezTo>
                    <a:pt x="3042" y="1783"/>
                    <a:pt x="2957" y="1792"/>
                    <a:pt x="2818" y="1792"/>
                  </a:cubicBezTo>
                  <a:cubicBezTo>
                    <a:pt x="2403" y="1792"/>
                    <a:pt x="1508" y="1713"/>
                    <a:pt x="997" y="1084"/>
                  </a:cubicBezTo>
                  <a:cubicBezTo>
                    <a:pt x="542" y="525"/>
                    <a:pt x="262" y="0"/>
                    <a:pt x="262" y="0"/>
                  </a:cubicBezTo>
                  <a:close/>
                </a:path>
              </a:pathLst>
            </a:custGeom>
            <a:solidFill>
              <a:srgbClr val="F039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37"/>
            <p:cNvSpPr/>
            <p:nvPr/>
          </p:nvSpPr>
          <p:spPr>
            <a:xfrm rot="-3120564">
              <a:off x="6631900" y="1615644"/>
              <a:ext cx="193148" cy="182583"/>
            </a:xfrm>
            <a:custGeom>
              <a:avLst/>
              <a:gdLst/>
              <a:ahLst/>
              <a:cxnLst/>
              <a:rect l="l" t="t" r="r" b="b"/>
              <a:pathLst>
                <a:path w="4791" h="4529" extrusionOk="0">
                  <a:moveTo>
                    <a:pt x="684" y="0"/>
                  </a:moveTo>
                  <a:cubicBezTo>
                    <a:pt x="526" y="0"/>
                    <a:pt x="382" y="126"/>
                    <a:pt x="368" y="298"/>
                  </a:cubicBezTo>
                  <a:lnTo>
                    <a:pt x="0" y="4529"/>
                  </a:lnTo>
                  <a:lnTo>
                    <a:pt x="4790" y="1417"/>
                  </a:lnTo>
                  <a:lnTo>
                    <a:pt x="787" y="19"/>
                  </a:lnTo>
                  <a:cubicBezTo>
                    <a:pt x="753" y="6"/>
                    <a:pt x="718" y="0"/>
                    <a:pt x="684" y="0"/>
                  </a:cubicBezTo>
                  <a:close/>
                </a:path>
              </a:pathLst>
            </a:custGeom>
            <a:solidFill>
              <a:srgbClr val="C5E9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37"/>
            <p:cNvSpPr/>
            <p:nvPr/>
          </p:nvSpPr>
          <p:spPr>
            <a:xfrm rot="-3120564">
              <a:off x="6625523" y="1610064"/>
              <a:ext cx="205807" cy="193670"/>
            </a:xfrm>
            <a:custGeom>
              <a:avLst/>
              <a:gdLst/>
              <a:ahLst/>
              <a:cxnLst/>
              <a:rect l="l" t="t" r="r" b="b"/>
              <a:pathLst>
                <a:path w="5105" h="4804" extrusionOk="0">
                  <a:moveTo>
                    <a:pt x="839" y="280"/>
                  </a:moveTo>
                  <a:lnTo>
                    <a:pt x="892" y="298"/>
                  </a:lnTo>
                  <a:lnTo>
                    <a:pt x="4615" y="1591"/>
                  </a:lnTo>
                  <a:lnTo>
                    <a:pt x="332" y="4371"/>
                  </a:lnTo>
                  <a:lnTo>
                    <a:pt x="664" y="455"/>
                  </a:lnTo>
                  <a:cubicBezTo>
                    <a:pt x="664" y="350"/>
                    <a:pt x="752" y="280"/>
                    <a:pt x="839" y="280"/>
                  </a:cubicBezTo>
                  <a:close/>
                  <a:moveTo>
                    <a:pt x="839" y="0"/>
                  </a:moveTo>
                  <a:cubicBezTo>
                    <a:pt x="612" y="0"/>
                    <a:pt x="402" y="175"/>
                    <a:pt x="367" y="420"/>
                  </a:cubicBezTo>
                  <a:lnTo>
                    <a:pt x="0" y="4650"/>
                  </a:lnTo>
                  <a:cubicBezTo>
                    <a:pt x="0" y="4703"/>
                    <a:pt x="35" y="4755"/>
                    <a:pt x="70" y="4790"/>
                  </a:cubicBezTo>
                  <a:cubicBezTo>
                    <a:pt x="96" y="4799"/>
                    <a:pt x="127" y="4803"/>
                    <a:pt x="155" y="4803"/>
                  </a:cubicBezTo>
                  <a:cubicBezTo>
                    <a:pt x="184" y="4803"/>
                    <a:pt x="210" y="4799"/>
                    <a:pt x="227" y="4790"/>
                  </a:cubicBezTo>
                  <a:lnTo>
                    <a:pt x="5035" y="1679"/>
                  </a:lnTo>
                  <a:cubicBezTo>
                    <a:pt x="5070" y="1644"/>
                    <a:pt x="5105" y="1591"/>
                    <a:pt x="5087" y="1539"/>
                  </a:cubicBezTo>
                  <a:cubicBezTo>
                    <a:pt x="5087" y="1469"/>
                    <a:pt x="5052" y="1434"/>
                    <a:pt x="5000" y="1416"/>
                  </a:cubicBezTo>
                  <a:lnTo>
                    <a:pt x="997" y="18"/>
                  </a:lnTo>
                  <a:cubicBezTo>
                    <a:pt x="944" y="0"/>
                    <a:pt x="892" y="0"/>
                    <a:pt x="839" y="0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37"/>
            <p:cNvSpPr/>
            <p:nvPr/>
          </p:nvSpPr>
          <p:spPr>
            <a:xfrm rot="-3120564">
              <a:off x="6621070" y="1688459"/>
              <a:ext cx="49386" cy="47289"/>
            </a:xfrm>
            <a:custGeom>
              <a:avLst/>
              <a:gdLst/>
              <a:ahLst/>
              <a:cxnLst/>
              <a:rect l="l" t="t" r="r" b="b"/>
              <a:pathLst>
                <a:path w="1225" h="1173" extrusionOk="0">
                  <a:moveTo>
                    <a:pt x="268" y="1"/>
                  </a:moveTo>
                  <a:cubicBezTo>
                    <a:pt x="227" y="1"/>
                    <a:pt x="103" y="13"/>
                    <a:pt x="88" y="158"/>
                  </a:cubicBezTo>
                  <a:cubicBezTo>
                    <a:pt x="71" y="316"/>
                    <a:pt x="1" y="1172"/>
                    <a:pt x="1" y="1172"/>
                  </a:cubicBezTo>
                  <a:lnTo>
                    <a:pt x="1225" y="333"/>
                  </a:lnTo>
                  <a:lnTo>
                    <a:pt x="281" y="1"/>
                  </a:lnTo>
                  <a:cubicBezTo>
                    <a:pt x="281" y="1"/>
                    <a:pt x="276" y="1"/>
                    <a:pt x="268" y="1"/>
                  </a:cubicBezTo>
                  <a:close/>
                </a:path>
              </a:pathLst>
            </a:custGeom>
            <a:solidFill>
              <a:srgbClr val="3DBD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37"/>
            <p:cNvSpPr/>
            <p:nvPr/>
          </p:nvSpPr>
          <p:spPr>
            <a:xfrm rot="-3120564">
              <a:off x="7311642" y="1672052"/>
              <a:ext cx="259385" cy="228380"/>
            </a:xfrm>
            <a:custGeom>
              <a:avLst/>
              <a:gdLst/>
              <a:ahLst/>
              <a:cxnLst/>
              <a:rect l="l" t="t" r="r" b="b"/>
              <a:pathLst>
                <a:path w="6434" h="5665" extrusionOk="0">
                  <a:moveTo>
                    <a:pt x="4773" y="1"/>
                  </a:moveTo>
                  <a:lnTo>
                    <a:pt x="1" y="3095"/>
                  </a:lnTo>
                  <a:lnTo>
                    <a:pt x="1417" y="5280"/>
                  </a:lnTo>
                  <a:cubicBezTo>
                    <a:pt x="1573" y="5525"/>
                    <a:pt x="1843" y="5664"/>
                    <a:pt x="2118" y="5664"/>
                  </a:cubicBezTo>
                  <a:cubicBezTo>
                    <a:pt x="2274" y="5664"/>
                    <a:pt x="2431" y="5620"/>
                    <a:pt x="2571" y="5525"/>
                  </a:cubicBezTo>
                  <a:lnTo>
                    <a:pt x="5944" y="3339"/>
                  </a:lnTo>
                  <a:cubicBezTo>
                    <a:pt x="6329" y="3095"/>
                    <a:pt x="6434" y="2570"/>
                    <a:pt x="6189" y="2186"/>
                  </a:cubicBezTo>
                  <a:lnTo>
                    <a:pt x="4773" y="1"/>
                  </a:lnTo>
                  <a:close/>
                </a:path>
              </a:pathLst>
            </a:custGeom>
            <a:solidFill>
              <a:srgbClr val="C5E9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37"/>
            <p:cNvSpPr/>
            <p:nvPr/>
          </p:nvSpPr>
          <p:spPr>
            <a:xfrm rot="-3120564">
              <a:off x="7305498" y="1668193"/>
              <a:ext cx="267811" cy="240192"/>
            </a:xfrm>
            <a:custGeom>
              <a:avLst/>
              <a:gdLst/>
              <a:ahLst/>
              <a:cxnLst/>
              <a:rect l="l" t="t" r="r" b="b"/>
              <a:pathLst>
                <a:path w="6643" h="5958" extrusionOk="0">
                  <a:moveTo>
                    <a:pt x="4895" y="346"/>
                  </a:moveTo>
                  <a:lnTo>
                    <a:pt x="6241" y="2409"/>
                  </a:lnTo>
                  <a:cubicBezTo>
                    <a:pt x="6311" y="2531"/>
                    <a:pt x="6346" y="2671"/>
                    <a:pt x="6346" y="2793"/>
                  </a:cubicBezTo>
                  <a:cubicBezTo>
                    <a:pt x="6346" y="3021"/>
                    <a:pt x="6241" y="3248"/>
                    <a:pt x="6031" y="3370"/>
                  </a:cubicBezTo>
                  <a:lnTo>
                    <a:pt x="2675" y="5555"/>
                  </a:lnTo>
                  <a:cubicBezTo>
                    <a:pt x="2552" y="5625"/>
                    <a:pt x="2430" y="5678"/>
                    <a:pt x="2290" y="5678"/>
                  </a:cubicBezTo>
                  <a:cubicBezTo>
                    <a:pt x="2063" y="5678"/>
                    <a:pt x="1836" y="5555"/>
                    <a:pt x="1713" y="5346"/>
                  </a:cubicBezTo>
                  <a:lnTo>
                    <a:pt x="367" y="3283"/>
                  </a:lnTo>
                  <a:lnTo>
                    <a:pt x="4895" y="346"/>
                  </a:lnTo>
                  <a:close/>
                  <a:moveTo>
                    <a:pt x="4948" y="1"/>
                  </a:moveTo>
                  <a:cubicBezTo>
                    <a:pt x="4918" y="1"/>
                    <a:pt x="4887" y="11"/>
                    <a:pt x="4860" y="31"/>
                  </a:cubicBezTo>
                  <a:lnTo>
                    <a:pt x="87" y="3125"/>
                  </a:lnTo>
                  <a:cubicBezTo>
                    <a:pt x="17" y="3160"/>
                    <a:pt x="0" y="3265"/>
                    <a:pt x="52" y="3335"/>
                  </a:cubicBezTo>
                  <a:lnTo>
                    <a:pt x="1468" y="5503"/>
                  </a:lnTo>
                  <a:cubicBezTo>
                    <a:pt x="1643" y="5800"/>
                    <a:pt x="1975" y="5957"/>
                    <a:pt x="2290" y="5957"/>
                  </a:cubicBezTo>
                  <a:cubicBezTo>
                    <a:pt x="2482" y="5957"/>
                    <a:pt x="2657" y="5905"/>
                    <a:pt x="2832" y="5800"/>
                  </a:cubicBezTo>
                  <a:lnTo>
                    <a:pt x="6188" y="3615"/>
                  </a:lnTo>
                  <a:cubicBezTo>
                    <a:pt x="6486" y="3440"/>
                    <a:pt x="6643" y="3108"/>
                    <a:pt x="6643" y="2793"/>
                  </a:cubicBezTo>
                  <a:cubicBezTo>
                    <a:pt x="6643" y="2601"/>
                    <a:pt x="6590" y="2426"/>
                    <a:pt x="6486" y="2251"/>
                  </a:cubicBezTo>
                  <a:lnTo>
                    <a:pt x="5070" y="66"/>
                  </a:lnTo>
                  <a:cubicBezTo>
                    <a:pt x="5038" y="24"/>
                    <a:pt x="4993" y="1"/>
                    <a:pt x="4948" y="1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37"/>
            <p:cNvSpPr/>
            <p:nvPr/>
          </p:nvSpPr>
          <p:spPr>
            <a:xfrm rot="-3120564">
              <a:off x="7361076" y="1723487"/>
              <a:ext cx="202299" cy="130417"/>
            </a:xfrm>
            <a:custGeom>
              <a:avLst/>
              <a:gdLst/>
              <a:ahLst/>
              <a:cxnLst/>
              <a:rect l="l" t="t" r="r" b="b"/>
              <a:pathLst>
                <a:path w="5018" h="3235" extrusionOk="0">
                  <a:moveTo>
                    <a:pt x="4846" y="0"/>
                  </a:moveTo>
                  <a:cubicBezTo>
                    <a:pt x="4822" y="0"/>
                    <a:pt x="4796" y="6"/>
                    <a:pt x="4773" y="18"/>
                  </a:cubicBezTo>
                  <a:lnTo>
                    <a:pt x="88" y="2972"/>
                  </a:lnTo>
                  <a:cubicBezTo>
                    <a:pt x="18" y="3007"/>
                    <a:pt x="1" y="3094"/>
                    <a:pt x="36" y="3164"/>
                  </a:cubicBezTo>
                  <a:cubicBezTo>
                    <a:pt x="71" y="3211"/>
                    <a:pt x="121" y="3234"/>
                    <a:pt x="172" y="3234"/>
                  </a:cubicBezTo>
                  <a:cubicBezTo>
                    <a:pt x="197" y="3234"/>
                    <a:pt x="222" y="3229"/>
                    <a:pt x="246" y="3217"/>
                  </a:cubicBezTo>
                  <a:lnTo>
                    <a:pt x="4931" y="263"/>
                  </a:lnTo>
                  <a:cubicBezTo>
                    <a:pt x="5000" y="228"/>
                    <a:pt x="5018" y="140"/>
                    <a:pt x="4965" y="70"/>
                  </a:cubicBezTo>
                  <a:cubicBezTo>
                    <a:pt x="4942" y="24"/>
                    <a:pt x="4896" y="0"/>
                    <a:pt x="4846" y="0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37"/>
            <p:cNvSpPr/>
            <p:nvPr/>
          </p:nvSpPr>
          <p:spPr>
            <a:xfrm rot="-3120564">
              <a:off x="6808505" y="1405452"/>
              <a:ext cx="564527" cy="697719"/>
            </a:xfrm>
            <a:custGeom>
              <a:avLst/>
              <a:gdLst/>
              <a:ahLst/>
              <a:cxnLst/>
              <a:rect l="l" t="t" r="r" b="b"/>
              <a:pathLst>
                <a:path w="14003" h="17307" extrusionOk="0">
                  <a:moveTo>
                    <a:pt x="4790" y="0"/>
                  </a:moveTo>
                  <a:lnTo>
                    <a:pt x="0" y="3112"/>
                  </a:lnTo>
                  <a:lnTo>
                    <a:pt x="9213" y="17307"/>
                  </a:lnTo>
                  <a:lnTo>
                    <a:pt x="14003" y="14212"/>
                  </a:lnTo>
                  <a:lnTo>
                    <a:pt x="4790" y="0"/>
                  </a:lnTo>
                  <a:close/>
                </a:path>
              </a:pathLst>
            </a:custGeom>
            <a:solidFill>
              <a:srgbClr val="3DBD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37"/>
            <p:cNvSpPr/>
            <p:nvPr/>
          </p:nvSpPr>
          <p:spPr>
            <a:xfrm rot="-3120564">
              <a:off x="6801690" y="1400018"/>
              <a:ext cx="577226" cy="709652"/>
            </a:xfrm>
            <a:custGeom>
              <a:avLst/>
              <a:gdLst/>
              <a:ahLst/>
              <a:cxnLst/>
              <a:rect l="l" t="t" r="r" b="b"/>
              <a:pathLst>
                <a:path w="14318" h="17603" extrusionOk="0">
                  <a:moveTo>
                    <a:pt x="4924" y="344"/>
                  </a:moveTo>
                  <a:lnTo>
                    <a:pt x="13968" y="14309"/>
                  </a:lnTo>
                  <a:lnTo>
                    <a:pt x="9423" y="17263"/>
                  </a:lnTo>
                  <a:lnTo>
                    <a:pt x="368" y="3296"/>
                  </a:lnTo>
                  <a:lnTo>
                    <a:pt x="4924" y="344"/>
                  </a:lnTo>
                  <a:close/>
                  <a:moveTo>
                    <a:pt x="4955" y="1"/>
                  </a:moveTo>
                  <a:cubicBezTo>
                    <a:pt x="4929" y="1"/>
                    <a:pt x="4902" y="9"/>
                    <a:pt x="4878" y="27"/>
                  </a:cubicBezTo>
                  <a:lnTo>
                    <a:pt x="88" y="3138"/>
                  </a:lnTo>
                  <a:cubicBezTo>
                    <a:pt x="36" y="3173"/>
                    <a:pt x="1" y="3261"/>
                    <a:pt x="53" y="3331"/>
                  </a:cubicBezTo>
                  <a:lnTo>
                    <a:pt x="9266" y="17543"/>
                  </a:lnTo>
                  <a:cubicBezTo>
                    <a:pt x="9283" y="17578"/>
                    <a:pt x="9318" y="17595"/>
                    <a:pt x="9353" y="17595"/>
                  </a:cubicBezTo>
                  <a:cubicBezTo>
                    <a:pt x="9363" y="17601"/>
                    <a:pt x="9374" y="17603"/>
                    <a:pt x="9384" y="17603"/>
                  </a:cubicBezTo>
                  <a:cubicBezTo>
                    <a:pt x="9409" y="17603"/>
                    <a:pt x="9433" y="17590"/>
                    <a:pt x="9458" y="17578"/>
                  </a:cubicBezTo>
                  <a:lnTo>
                    <a:pt x="14248" y="14484"/>
                  </a:lnTo>
                  <a:cubicBezTo>
                    <a:pt x="14283" y="14466"/>
                    <a:pt x="14300" y="14431"/>
                    <a:pt x="14318" y="14379"/>
                  </a:cubicBezTo>
                  <a:cubicBezTo>
                    <a:pt x="14318" y="14344"/>
                    <a:pt x="14318" y="14309"/>
                    <a:pt x="14300" y="14274"/>
                  </a:cubicBezTo>
                  <a:lnTo>
                    <a:pt x="5088" y="62"/>
                  </a:lnTo>
                  <a:cubicBezTo>
                    <a:pt x="5054" y="28"/>
                    <a:pt x="5005" y="1"/>
                    <a:pt x="4955" y="1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37"/>
            <p:cNvSpPr/>
            <p:nvPr/>
          </p:nvSpPr>
          <p:spPr>
            <a:xfrm rot="-3120564">
              <a:off x="6614672" y="1689250"/>
              <a:ext cx="71196" cy="53618"/>
            </a:xfrm>
            <a:custGeom>
              <a:avLst/>
              <a:gdLst/>
              <a:ahLst/>
              <a:cxnLst/>
              <a:rect l="l" t="t" r="r" b="b"/>
              <a:pathLst>
                <a:path w="1766" h="1330" extrusionOk="0">
                  <a:moveTo>
                    <a:pt x="1609" y="1"/>
                  </a:moveTo>
                  <a:lnTo>
                    <a:pt x="0" y="1085"/>
                  </a:lnTo>
                  <a:lnTo>
                    <a:pt x="158" y="1330"/>
                  </a:lnTo>
                  <a:lnTo>
                    <a:pt x="1766" y="246"/>
                  </a:lnTo>
                  <a:lnTo>
                    <a:pt x="1609" y="1"/>
                  </a:ln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37"/>
            <p:cNvSpPr/>
            <p:nvPr/>
          </p:nvSpPr>
          <p:spPr>
            <a:xfrm rot="-3120564">
              <a:off x="6882950" y="1558058"/>
              <a:ext cx="396818" cy="590604"/>
            </a:xfrm>
            <a:custGeom>
              <a:avLst/>
              <a:gdLst/>
              <a:ahLst/>
              <a:cxnLst/>
              <a:rect l="l" t="t" r="r" b="b"/>
              <a:pathLst>
                <a:path w="9843" h="14650" extrusionOk="0">
                  <a:moveTo>
                    <a:pt x="630" y="0"/>
                  </a:moveTo>
                  <a:lnTo>
                    <a:pt x="0" y="455"/>
                  </a:lnTo>
                  <a:lnTo>
                    <a:pt x="9213" y="14650"/>
                  </a:lnTo>
                  <a:lnTo>
                    <a:pt x="9842" y="14248"/>
                  </a:lnTo>
                  <a:lnTo>
                    <a:pt x="630" y="0"/>
                  </a:ln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37"/>
            <p:cNvSpPr/>
            <p:nvPr/>
          </p:nvSpPr>
          <p:spPr>
            <a:xfrm rot="-3120564">
              <a:off x="6876131" y="1552372"/>
              <a:ext cx="410202" cy="602698"/>
            </a:xfrm>
            <a:custGeom>
              <a:avLst/>
              <a:gdLst/>
              <a:ahLst/>
              <a:cxnLst/>
              <a:rect l="l" t="t" r="r" b="b"/>
              <a:pathLst>
                <a:path w="10175" h="14950" extrusionOk="0">
                  <a:moveTo>
                    <a:pt x="770" y="357"/>
                  </a:moveTo>
                  <a:lnTo>
                    <a:pt x="9808" y="14342"/>
                  </a:lnTo>
                  <a:lnTo>
                    <a:pt x="9424" y="14593"/>
                  </a:lnTo>
                  <a:lnTo>
                    <a:pt x="9424" y="14593"/>
                  </a:lnTo>
                  <a:lnTo>
                    <a:pt x="368" y="637"/>
                  </a:lnTo>
                  <a:lnTo>
                    <a:pt x="770" y="357"/>
                  </a:lnTo>
                  <a:close/>
                  <a:moveTo>
                    <a:pt x="805" y="0"/>
                  </a:moveTo>
                  <a:cubicBezTo>
                    <a:pt x="776" y="0"/>
                    <a:pt x="742" y="13"/>
                    <a:pt x="717" y="25"/>
                  </a:cubicBezTo>
                  <a:lnTo>
                    <a:pt x="88" y="479"/>
                  </a:lnTo>
                  <a:cubicBezTo>
                    <a:pt x="18" y="514"/>
                    <a:pt x="1" y="602"/>
                    <a:pt x="53" y="672"/>
                  </a:cubicBezTo>
                  <a:lnTo>
                    <a:pt x="9266" y="14884"/>
                  </a:lnTo>
                  <a:cubicBezTo>
                    <a:pt x="9287" y="14926"/>
                    <a:pt x="9327" y="14949"/>
                    <a:pt x="9371" y="14949"/>
                  </a:cubicBezTo>
                  <a:cubicBezTo>
                    <a:pt x="9400" y="14949"/>
                    <a:pt x="9430" y="14940"/>
                    <a:pt x="9458" y="14919"/>
                  </a:cubicBezTo>
                  <a:lnTo>
                    <a:pt x="10087" y="14517"/>
                  </a:lnTo>
                  <a:cubicBezTo>
                    <a:pt x="10157" y="14464"/>
                    <a:pt x="10175" y="14377"/>
                    <a:pt x="10140" y="14307"/>
                  </a:cubicBezTo>
                  <a:lnTo>
                    <a:pt x="927" y="60"/>
                  </a:lnTo>
                  <a:cubicBezTo>
                    <a:pt x="910" y="25"/>
                    <a:pt x="875" y="7"/>
                    <a:pt x="840" y="7"/>
                  </a:cubicBezTo>
                  <a:cubicBezTo>
                    <a:pt x="829" y="2"/>
                    <a:pt x="818" y="0"/>
                    <a:pt x="805" y="0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37"/>
            <p:cNvSpPr/>
            <p:nvPr/>
          </p:nvSpPr>
          <p:spPr>
            <a:xfrm rot="-3120564">
              <a:off x="6685156" y="1723009"/>
              <a:ext cx="21165" cy="117032"/>
            </a:xfrm>
            <a:custGeom>
              <a:avLst/>
              <a:gdLst/>
              <a:ahLst/>
              <a:cxnLst/>
              <a:rect l="l" t="t" r="r" b="b"/>
              <a:pathLst>
                <a:path w="525" h="2903" extrusionOk="0">
                  <a:moveTo>
                    <a:pt x="472" y="0"/>
                  </a:moveTo>
                  <a:lnTo>
                    <a:pt x="227" y="158"/>
                  </a:lnTo>
                  <a:lnTo>
                    <a:pt x="0" y="2902"/>
                  </a:lnTo>
                  <a:lnTo>
                    <a:pt x="367" y="2640"/>
                  </a:lnTo>
                  <a:cubicBezTo>
                    <a:pt x="402" y="2622"/>
                    <a:pt x="420" y="2605"/>
                    <a:pt x="455" y="2605"/>
                  </a:cubicBezTo>
                  <a:lnTo>
                    <a:pt x="525" y="2570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rgbClr val="6CA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37"/>
            <p:cNvSpPr/>
            <p:nvPr/>
          </p:nvSpPr>
          <p:spPr>
            <a:xfrm rot="-3120564">
              <a:off x="6669665" y="1692056"/>
              <a:ext cx="14150" cy="160007"/>
            </a:xfrm>
            <a:custGeom>
              <a:avLst/>
              <a:gdLst/>
              <a:ahLst/>
              <a:cxnLst/>
              <a:rect l="l" t="t" r="r" b="b"/>
              <a:pathLst>
                <a:path w="351" h="3969" extrusionOk="0">
                  <a:moveTo>
                    <a:pt x="350" y="0"/>
                  </a:moveTo>
                  <a:cubicBezTo>
                    <a:pt x="350" y="18"/>
                    <a:pt x="333" y="35"/>
                    <a:pt x="333" y="53"/>
                  </a:cubicBezTo>
                  <a:cubicBezTo>
                    <a:pt x="350" y="35"/>
                    <a:pt x="350" y="35"/>
                    <a:pt x="350" y="35"/>
                  </a:cubicBezTo>
                  <a:cubicBezTo>
                    <a:pt x="350" y="18"/>
                    <a:pt x="350" y="18"/>
                    <a:pt x="350" y="0"/>
                  </a:cubicBezTo>
                  <a:close/>
                  <a:moveTo>
                    <a:pt x="245" y="1207"/>
                  </a:moveTo>
                  <a:lnTo>
                    <a:pt x="225" y="1451"/>
                  </a:lnTo>
                  <a:lnTo>
                    <a:pt x="245" y="1224"/>
                  </a:lnTo>
                  <a:lnTo>
                    <a:pt x="245" y="1207"/>
                  </a:lnTo>
                  <a:close/>
                  <a:moveTo>
                    <a:pt x="225" y="1451"/>
                  </a:moveTo>
                  <a:lnTo>
                    <a:pt x="1" y="3969"/>
                  </a:lnTo>
                  <a:lnTo>
                    <a:pt x="1" y="3969"/>
                  </a:lnTo>
                  <a:lnTo>
                    <a:pt x="18" y="3951"/>
                  </a:lnTo>
                  <a:lnTo>
                    <a:pt x="225" y="1451"/>
                  </a:lnTo>
                  <a:close/>
                </a:path>
              </a:pathLst>
            </a:custGeom>
            <a:solidFill>
              <a:srgbClr val="3941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37"/>
            <p:cNvSpPr/>
            <p:nvPr/>
          </p:nvSpPr>
          <p:spPr>
            <a:xfrm rot="-3120564">
              <a:off x="6626464" y="1706495"/>
              <a:ext cx="7781" cy="38097"/>
            </a:xfrm>
            <a:custGeom>
              <a:avLst/>
              <a:gdLst/>
              <a:ahLst/>
              <a:cxnLst/>
              <a:rect l="l" t="t" r="r" b="b"/>
              <a:pathLst>
                <a:path w="193" h="945" extrusionOk="0">
                  <a:moveTo>
                    <a:pt x="175" y="1"/>
                  </a:moveTo>
                  <a:cubicBezTo>
                    <a:pt x="158" y="1"/>
                    <a:pt x="140" y="18"/>
                    <a:pt x="123" y="18"/>
                  </a:cubicBezTo>
                  <a:cubicBezTo>
                    <a:pt x="123" y="35"/>
                    <a:pt x="105" y="35"/>
                    <a:pt x="105" y="53"/>
                  </a:cubicBezTo>
                  <a:cubicBezTo>
                    <a:pt x="88" y="70"/>
                    <a:pt x="70" y="88"/>
                    <a:pt x="70" y="105"/>
                  </a:cubicBezTo>
                  <a:cubicBezTo>
                    <a:pt x="70" y="123"/>
                    <a:pt x="70" y="123"/>
                    <a:pt x="70" y="140"/>
                  </a:cubicBezTo>
                  <a:cubicBezTo>
                    <a:pt x="70" y="140"/>
                    <a:pt x="70" y="140"/>
                    <a:pt x="53" y="158"/>
                  </a:cubicBezTo>
                  <a:cubicBezTo>
                    <a:pt x="53" y="175"/>
                    <a:pt x="53" y="228"/>
                    <a:pt x="53" y="280"/>
                  </a:cubicBezTo>
                  <a:lnTo>
                    <a:pt x="0" y="945"/>
                  </a:lnTo>
                  <a:lnTo>
                    <a:pt x="193" y="805"/>
                  </a:lnTo>
                  <a:lnTo>
                    <a:pt x="175" y="1"/>
                  </a:lnTo>
                  <a:close/>
                </a:path>
              </a:pathLst>
            </a:custGeom>
            <a:solidFill>
              <a:srgbClr val="2693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37"/>
            <p:cNvSpPr/>
            <p:nvPr/>
          </p:nvSpPr>
          <p:spPr>
            <a:xfrm rot="-3120564">
              <a:off x="6644072" y="1729962"/>
              <a:ext cx="9917" cy="21205"/>
            </a:xfrm>
            <a:custGeom>
              <a:avLst/>
              <a:gdLst/>
              <a:ahLst/>
              <a:cxnLst/>
              <a:rect l="l" t="t" r="r" b="b"/>
              <a:pathLst>
                <a:path w="246" h="526" extrusionOk="0">
                  <a:moveTo>
                    <a:pt x="228" y="1"/>
                  </a:moveTo>
                  <a:lnTo>
                    <a:pt x="35" y="141"/>
                  </a:lnTo>
                  <a:lnTo>
                    <a:pt x="2" y="507"/>
                  </a:lnTo>
                  <a:lnTo>
                    <a:pt x="2" y="507"/>
                  </a:lnTo>
                  <a:lnTo>
                    <a:pt x="245" y="350"/>
                  </a:lnTo>
                  <a:lnTo>
                    <a:pt x="228" y="1"/>
                  </a:lnTo>
                  <a:close/>
                  <a:moveTo>
                    <a:pt x="2" y="507"/>
                  </a:moveTo>
                  <a:lnTo>
                    <a:pt x="0" y="508"/>
                  </a:lnTo>
                  <a:lnTo>
                    <a:pt x="0" y="525"/>
                  </a:lnTo>
                  <a:lnTo>
                    <a:pt x="2" y="507"/>
                  </a:lnTo>
                  <a:close/>
                </a:path>
              </a:pathLst>
            </a:custGeom>
            <a:solidFill>
              <a:srgbClr val="3941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37"/>
            <p:cNvSpPr/>
            <p:nvPr/>
          </p:nvSpPr>
          <p:spPr>
            <a:xfrm rot="-3120564">
              <a:off x="6726747" y="1809069"/>
              <a:ext cx="19069" cy="12739"/>
            </a:xfrm>
            <a:custGeom>
              <a:avLst/>
              <a:gdLst/>
              <a:ahLst/>
              <a:cxnLst/>
              <a:rect l="l" t="t" r="r" b="b"/>
              <a:pathLst>
                <a:path w="473" h="316" extrusionOk="0">
                  <a:moveTo>
                    <a:pt x="473" y="1"/>
                  </a:moveTo>
                  <a:cubicBezTo>
                    <a:pt x="438" y="1"/>
                    <a:pt x="420" y="18"/>
                    <a:pt x="385" y="36"/>
                  </a:cubicBezTo>
                  <a:lnTo>
                    <a:pt x="18" y="298"/>
                  </a:lnTo>
                  <a:lnTo>
                    <a:pt x="1" y="316"/>
                  </a:lnTo>
                  <a:lnTo>
                    <a:pt x="473" y="1"/>
                  </a:lnTo>
                  <a:close/>
                </a:path>
              </a:pathLst>
            </a:custGeom>
            <a:solidFill>
              <a:srgbClr val="3941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37"/>
            <p:cNvSpPr/>
            <p:nvPr/>
          </p:nvSpPr>
          <p:spPr>
            <a:xfrm rot="-3120564">
              <a:off x="7429070" y="1844701"/>
              <a:ext cx="67003" cy="69099"/>
            </a:xfrm>
            <a:custGeom>
              <a:avLst/>
              <a:gdLst/>
              <a:ahLst/>
              <a:cxnLst/>
              <a:rect l="l" t="t" r="r" b="b"/>
              <a:pathLst>
                <a:path w="1662" h="1714" extrusionOk="0">
                  <a:moveTo>
                    <a:pt x="577" y="0"/>
                  </a:moveTo>
                  <a:lnTo>
                    <a:pt x="525" y="53"/>
                  </a:lnTo>
                  <a:lnTo>
                    <a:pt x="507" y="53"/>
                  </a:lnTo>
                  <a:lnTo>
                    <a:pt x="472" y="88"/>
                  </a:lnTo>
                  <a:lnTo>
                    <a:pt x="0" y="385"/>
                  </a:lnTo>
                  <a:lnTo>
                    <a:pt x="245" y="770"/>
                  </a:lnTo>
                  <a:lnTo>
                    <a:pt x="857" y="385"/>
                  </a:lnTo>
                  <a:lnTo>
                    <a:pt x="577" y="0"/>
                  </a:lnTo>
                  <a:close/>
                  <a:moveTo>
                    <a:pt x="1014" y="630"/>
                  </a:moveTo>
                  <a:lnTo>
                    <a:pt x="402" y="1014"/>
                  </a:lnTo>
                  <a:lnTo>
                    <a:pt x="647" y="1382"/>
                  </a:lnTo>
                  <a:cubicBezTo>
                    <a:pt x="770" y="1591"/>
                    <a:pt x="997" y="1714"/>
                    <a:pt x="1224" y="1714"/>
                  </a:cubicBezTo>
                  <a:cubicBezTo>
                    <a:pt x="1346" y="1714"/>
                    <a:pt x="1451" y="1679"/>
                    <a:pt x="1556" y="1626"/>
                  </a:cubicBezTo>
                  <a:cubicBezTo>
                    <a:pt x="1574" y="1609"/>
                    <a:pt x="1591" y="1609"/>
                    <a:pt x="1591" y="1591"/>
                  </a:cubicBezTo>
                  <a:lnTo>
                    <a:pt x="1609" y="1591"/>
                  </a:lnTo>
                  <a:lnTo>
                    <a:pt x="1661" y="1556"/>
                  </a:lnTo>
                  <a:lnTo>
                    <a:pt x="1014" y="630"/>
                  </a:lnTo>
                  <a:close/>
                </a:path>
              </a:pathLst>
            </a:custGeom>
            <a:solidFill>
              <a:srgbClr val="6CA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37"/>
            <p:cNvSpPr/>
            <p:nvPr/>
          </p:nvSpPr>
          <p:spPr>
            <a:xfrm rot="-3120564">
              <a:off x="7435185" y="1857237"/>
              <a:ext cx="67003" cy="53578"/>
            </a:xfrm>
            <a:custGeom>
              <a:avLst/>
              <a:gdLst/>
              <a:ahLst/>
              <a:cxnLst/>
              <a:rect l="l" t="t" r="r" b="b"/>
              <a:pathLst>
                <a:path w="1662" h="1329" extrusionOk="0">
                  <a:moveTo>
                    <a:pt x="0" y="0"/>
                  </a:moveTo>
                  <a:lnTo>
                    <a:pt x="0" y="18"/>
                  </a:lnTo>
                  <a:lnTo>
                    <a:pt x="245" y="385"/>
                  </a:lnTo>
                  <a:lnTo>
                    <a:pt x="245" y="385"/>
                  </a:lnTo>
                  <a:lnTo>
                    <a:pt x="0" y="0"/>
                  </a:lnTo>
                  <a:close/>
                  <a:moveTo>
                    <a:pt x="1661" y="1171"/>
                  </a:moveTo>
                  <a:lnTo>
                    <a:pt x="1638" y="1186"/>
                  </a:lnTo>
                  <a:lnTo>
                    <a:pt x="1638" y="1186"/>
                  </a:lnTo>
                  <a:cubicBezTo>
                    <a:pt x="1655" y="1178"/>
                    <a:pt x="1661" y="1171"/>
                    <a:pt x="1661" y="1171"/>
                  </a:cubicBezTo>
                  <a:close/>
                  <a:moveTo>
                    <a:pt x="1638" y="1186"/>
                  </a:moveTo>
                  <a:cubicBezTo>
                    <a:pt x="1628" y="1192"/>
                    <a:pt x="1612" y="1199"/>
                    <a:pt x="1591" y="1206"/>
                  </a:cubicBezTo>
                  <a:lnTo>
                    <a:pt x="1609" y="1206"/>
                  </a:lnTo>
                  <a:lnTo>
                    <a:pt x="1638" y="1186"/>
                  </a:lnTo>
                  <a:close/>
                  <a:moveTo>
                    <a:pt x="1556" y="1241"/>
                  </a:moveTo>
                  <a:cubicBezTo>
                    <a:pt x="1546" y="1241"/>
                    <a:pt x="1535" y="1248"/>
                    <a:pt x="1525" y="1257"/>
                  </a:cubicBezTo>
                  <a:lnTo>
                    <a:pt x="1525" y="1257"/>
                  </a:lnTo>
                  <a:cubicBezTo>
                    <a:pt x="1535" y="1252"/>
                    <a:pt x="1546" y="1247"/>
                    <a:pt x="1556" y="1241"/>
                  </a:cubicBezTo>
                  <a:close/>
                  <a:moveTo>
                    <a:pt x="402" y="629"/>
                  </a:moveTo>
                  <a:lnTo>
                    <a:pt x="665" y="1066"/>
                  </a:lnTo>
                  <a:cubicBezTo>
                    <a:pt x="665" y="1066"/>
                    <a:pt x="839" y="1276"/>
                    <a:pt x="1067" y="1311"/>
                  </a:cubicBezTo>
                  <a:cubicBezTo>
                    <a:pt x="1124" y="1325"/>
                    <a:pt x="1169" y="1328"/>
                    <a:pt x="1212" y="1329"/>
                  </a:cubicBezTo>
                  <a:lnTo>
                    <a:pt x="1212" y="1329"/>
                  </a:lnTo>
                  <a:cubicBezTo>
                    <a:pt x="989" y="1324"/>
                    <a:pt x="767" y="1203"/>
                    <a:pt x="647" y="997"/>
                  </a:cubicBezTo>
                  <a:lnTo>
                    <a:pt x="402" y="629"/>
                  </a:lnTo>
                  <a:close/>
                  <a:moveTo>
                    <a:pt x="1212" y="1329"/>
                  </a:moveTo>
                  <a:lnTo>
                    <a:pt x="1212" y="1329"/>
                  </a:lnTo>
                  <a:cubicBezTo>
                    <a:pt x="1216" y="1329"/>
                    <a:pt x="1220" y="1329"/>
                    <a:pt x="1224" y="1329"/>
                  </a:cubicBezTo>
                  <a:cubicBezTo>
                    <a:pt x="1225" y="1329"/>
                    <a:pt x="1227" y="1329"/>
                    <a:pt x="1228" y="1329"/>
                  </a:cubicBezTo>
                  <a:lnTo>
                    <a:pt x="1228" y="1329"/>
                  </a:lnTo>
                  <a:cubicBezTo>
                    <a:pt x="1223" y="1329"/>
                    <a:pt x="1217" y="1329"/>
                    <a:pt x="1212" y="1329"/>
                  </a:cubicBezTo>
                  <a:close/>
                  <a:moveTo>
                    <a:pt x="1525" y="1257"/>
                  </a:moveTo>
                  <a:cubicBezTo>
                    <a:pt x="1431" y="1300"/>
                    <a:pt x="1336" y="1328"/>
                    <a:pt x="1228" y="1329"/>
                  </a:cubicBezTo>
                  <a:lnTo>
                    <a:pt x="1228" y="1329"/>
                  </a:lnTo>
                  <a:cubicBezTo>
                    <a:pt x="1232" y="1329"/>
                    <a:pt x="1237" y="1329"/>
                    <a:pt x="1242" y="1329"/>
                  </a:cubicBezTo>
                  <a:cubicBezTo>
                    <a:pt x="1364" y="1329"/>
                    <a:pt x="1434" y="1294"/>
                    <a:pt x="1504" y="1276"/>
                  </a:cubicBezTo>
                  <a:cubicBezTo>
                    <a:pt x="1511" y="1269"/>
                    <a:pt x="1518" y="1262"/>
                    <a:pt x="1525" y="1257"/>
                  </a:cubicBezTo>
                  <a:close/>
                </a:path>
              </a:pathLst>
            </a:custGeom>
            <a:solidFill>
              <a:srgbClr val="3941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37"/>
            <p:cNvSpPr/>
            <p:nvPr/>
          </p:nvSpPr>
          <p:spPr>
            <a:xfrm rot="-3120564">
              <a:off x="7437074" y="1869040"/>
              <a:ext cx="31042" cy="25398"/>
            </a:xfrm>
            <a:custGeom>
              <a:avLst/>
              <a:gdLst/>
              <a:ahLst/>
              <a:cxnLst/>
              <a:rect l="l" t="t" r="r" b="b"/>
              <a:pathLst>
                <a:path w="770" h="630" extrusionOk="0">
                  <a:moveTo>
                    <a:pt x="612" y="0"/>
                  </a:moveTo>
                  <a:lnTo>
                    <a:pt x="0" y="385"/>
                  </a:lnTo>
                  <a:lnTo>
                    <a:pt x="157" y="629"/>
                  </a:lnTo>
                  <a:lnTo>
                    <a:pt x="769" y="245"/>
                  </a:lnTo>
                  <a:lnTo>
                    <a:pt x="612" y="0"/>
                  </a:lnTo>
                  <a:close/>
                </a:path>
              </a:pathLst>
            </a:custGeom>
            <a:solidFill>
              <a:srgbClr val="3941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37"/>
            <p:cNvSpPr/>
            <p:nvPr/>
          </p:nvSpPr>
          <p:spPr>
            <a:xfrm rot="-3120564">
              <a:off x="7428148" y="1866467"/>
              <a:ext cx="2177" cy="2137"/>
            </a:xfrm>
            <a:custGeom>
              <a:avLst/>
              <a:gdLst/>
              <a:ahLst/>
              <a:cxnLst/>
              <a:rect l="l" t="t" r="r" b="b"/>
              <a:pathLst>
                <a:path w="54" h="53" extrusionOk="0">
                  <a:moveTo>
                    <a:pt x="1" y="53"/>
                  </a:moveTo>
                  <a:cubicBezTo>
                    <a:pt x="1" y="53"/>
                    <a:pt x="1" y="53"/>
                    <a:pt x="1" y="53"/>
                  </a:cubicBezTo>
                  <a:lnTo>
                    <a:pt x="53" y="0"/>
                  </a:lnTo>
                  <a:lnTo>
                    <a:pt x="53" y="0"/>
                  </a:lnTo>
                  <a:lnTo>
                    <a:pt x="1" y="53"/>
                  </a:lnTo>
                  <a:close/>
                </a:path>
              </a:pathLst>
            </a:custGeom>
            <a:solidFill>
              <a:srgbClr val="3941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37"/>
            <p:cNvSpPr/>
            <p:nvPr/>
          </p:nvSpPr>
          <p:spPr>
            <a:xfrm rot="-3120564">
              <a:off x="7428247" y="1869557"/>
              <a:ext cx="2137" cy="1451"/>
            </a:xfrm>
            <a:custGeom>
              <a:avLst/>
              <a:gdLst/>
              <a:ahLst/>
              <a:cxnLst/>
              <a:rect l="l" t="t" r="r" b="b"/>
              <a:pathLst>
                <a:path w="53" h="36" extrusionOk="0">
                  <a:moveTo>
                    <a:pt x="35" y="1"/>
                  </a:moveTo>
                  <a:lnTo>
                    <a:pt x="0" y="36"/>
                  </a:lnTo>
                  <a:lnTo>
                    <a:pt x="53" y="1"/>
                  </a:lnTo>
                  <a:close/>
                </a:path>
              </a:pathLst>
            </a:custGeom>
            <a:solidFill>
              <a:srgbClr val="3941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37"/>
            <p:cNvSpPr/>
            <p:nvPr/>
          </p:nvSpPr>
          <p:spPr>
            <a:xfrm rot="-3120564">
              <a:off x="7561840" y="1709045"/>
              <a:ext cx="55312" cy="109010"/>
            </a:xfrm>
            <a:custGeom>
              <a:avLst/>
              <a:gdLst/>
              <a:ahLst/>
              <a:cxnLst/>
              <a:rect l="l" t="t" r="r" b="b"/>
              <a:pathLst>
                <a:path w="1372" h="2704" extrusionOk="0">
                  <a:moveTo>
                    <a:pt x="778" y="1"/>
                  </a:moveTo>
                  <a:cubicBezTo>
                    <a:pt x="606" y="1"/>
                    <a:pt x="450" y="112"/>
                    <a:pt x="498" y="322"/>
                  </a:cubicBezTo>
                  <a:cubicBezTo>
                    <a:pt x="673" y="1022"/>
                    <a:pt x="463" y="1529"/>
                    <a:pt x="113" y="2123"/>
                  </a:cubicBezTo>
                  <a:cubicBezTo>
                    <a:pt x="1" y="2334"/>
                    <a:pt x="182" y="2703"/>
                    <a:pt x="412" y="2703"/>
                  </a:cubicBezTo>
                  <a:cubicBezTo>
                    <a:pt x="468" y="2703"/>
                    <a:pt x="527" y="2681"/>
                    <a:pt x="585" y="2630"/>
                  </a:cubicBezTo>
                  <a:cubicBezTo>
                    <a:pt x="1267" y="2053"/>
                    <a:pt x="1372" y="1039"/>
                    <a:pt x="1127" y="235"/>
                  </a:cubicBezTo>
                  <a:cubicBezTo>
                    <a:pt x="1072" y="77"/>
                    <a:pt x="920" y="1"/>
                    <a:pt x="7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37"/>
            <p:cNvSpPr/>
            <p:nvPr/>
          </p:nvSpPr>
          <p:spPr>
            <a:xfrm rot="-3120564">
              <a:off x="7128940" y="1547148"/>
              <a:ext cx="194760" cy="278128"/>
            </a:xfrm>
            <a:custGeom>
              <a:avLst/>
              <a:gdLst/>
              <a:ahLst/>
              <a:cxnLst/>
              <a:rect l="l" t="t" r="r" b="b"/>
              <a:pathLst>
                <a:path w="4831" h="6899" extrusionOk="0">
                  <a:moveTo>
                    <a:pt x="435" y="0"/>
                  </a:moveTo>
                  <a:cubicBezTo>
                    <a:pt x="219" y="0"/>
                    <a:pt x="0" y="209"/>
                    <a:pt x="142" y="457"/>
                  </a:cubicBezTo>
                  <a:cubicBezTo>
                    <a:pt x="859" y="1751"/>
                    <a:pt x="1576" y="3045"/>
                    <a:pt x="2345" y="4321"/>
                  </a:cubicBezTo>
                  <a:cubicBezTo>
                    <a:pt x="2869" y="5195"/>
                    <a:pt x="3359" y="6174"/>
                    <a:pt x="4198" y="6803"/>
                  </a:cubicBezTo>
                  <a:cubicBezTo>
                    <a:pt x="4283" y="6870"/>
                    <a:pt x="4364" y="6898"/>
                    <a:pt x="4435" y="6898"/>
                  </a:cubicBezTo>
                  <a:cubicBezTo>
                    <a:pt x="4699" y="6898"/>
                    <a:pt x="4830" y="6509"/>
                    <a:pt x="4582" y="6261"/>
                  </a:cubicBezTo>
                  <a:cubicBezTo>
                    <a:pt x="3883" y="5562"/>
                    <a:pt x="3411" y="4670"/>
                    <a:pt x="2904" y="3831"/>
                  </a:cubicBezTo>
                  <a:cubicBezTo>
                    <a:pt x="2170" y="2608"/>
                    <a:pt x="1418" y="1384"/>
                    <a:pt x="702" y="160"/>
                  </a:cubicBezTo>
                  <a:cubicBezTo>
                    <a:pt x="640" y="47"/>
                    <a:pt x="538" y="0"/>
                    <a:pt x="4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37"/>
            <p:cNvSpPr/>
            <p:nvPr/>
          </p:nvSpPr>
          <p:spPr>
            <a:xfrm rot="-3120564">
              <a:off x="6676687" y="1661222"/>
              <a:ext cx="59948" cy="42209"/>
            </a:xfrm>
            <a:custGeom>
              <a:avLst/>
              <a:gdLst/>
              <a:ahLst/>
              <a:cxnLst/>
              <a:rect l="l" t="t" r="r" b="b"/>
              <a:pathLst>
                <a:path w="1487" h="1047" extrusionOk="0">
                  <a:moveTo>
                    <a:pt x="320" y="0"/>
                  </a:moveTo>
                  <a:cubicBezTo>
                    <a:pt x="159" y="0"/>
                    <a:pt x="34" y="114"/>
                    <a:pt x="18" y="268"/>
                  </a:cubicBezTo>
                  <a:cubicBezTo>
                    <a:pt x="1" y="478"/>
                    <a:pt x="141" y="635"/>
                    <a:pt x="316" y="705"/>
                  </a:cubicBezTo>
                  <a:cubicBezTo>
                    <a:pt x="508" y="758"/>
                    <a:pt x="700" y="845"/>
                    <a:pt x="858" y="968"/>
                  </a:cubicBezTo>
                  <a:cubicBezTo>
                    <a:pt x="931" y="1017"/>
                    <a:pt x="1020" y="1047"/>
                    <a:pt x="1107" y="1047"/>
                  </a:cubicBezTo>
                  <a:cubicBezTo>
                    <a:pt x="1205" y="1047"/>
                    <a:pt x="1299" y="1008"/>
                    <a:pt x="1365" y="915"/>
                  </a:cubicBezTo>
                  <a:cubicBezTo>
                    <a:pt x="1487" y="758"/>
                    <a:pt x="1417" y="478"/>
                    <a:pt x="1260" y="373"/>
                  </a:cubicBezTo>
                  <a:cubicBezTo>
                    <a:pt x="980" y="198"/>
                    <a:pt x="700" y="76"/>
                    <a:pt x="386" y="6"/>
                  </a:cubicBezTo>
                  <a:cubicBezTo>
                    <a:pt x="363" y="2"/>
                    <a:pt x="342" y="0"/>
                    <a:pt x="3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37"/>
            <p:cNvSpPr/>
            <p:nvPr/>
          </p:nvSpPr>
          <p:spPr>
            <a:xfrm rot="-3120564">
              <a:off x="6961859" y="555424"/>
              <a:ext cx="1407427" cy="1498321"/>
            </a:xfrm>
            <a:custGeom>
              <a:avLst/>
              <a:gdLst/>
              <a:ahLst/>
              <a:cxnLst/>
              <a:rect l="l" t="t" r="r" b="b"/>
              <a:pathLst>
                <a:path w="34911" h="37166" extrusionOk="0">
                  <a:moveTo>
                    <a:pt x="5857" y="0"/>
                  </a:moveTo>
                  <a:cubicBezTo>
                    <a:pt x="5647" y="0"/>
                    <a:pt x="5454" y="70"/>
                    <a:pt x="5280" y="227"/>
                  </a:cubicBezTo>
                  <a:lnTo>
                    <a:pt x="280" y="4790"/>
                  </a:lnTo>
                  <a:cubicBezTo>
                    <a:pt x="105" y="4947"/>
                    <a:pt x="0" y="5175"/>
                    <a:pt x="0" y="5419"/>
                  </a:cubicBezTo>
                  <a:cubicBezTo>
                    <a:pt x="0" y="5629"/>
                    <a:pt x="88" y="5821"/>
                    <a:pt x="228" y="5996"/>
                  </a:cubicBezTo>
                  <a:lnTo>
                    <a:pt x="28425" y="36886"/>
                  </a:lnTo>
                  <a:cubicBezTo>
                    <a:pt x="28582" y="37078"/>
                    <a:pt x="28827" y="37165"/>
                    <a:pt x="29054" y="37165"/>
                  </a:cubicBezTo>
                  <a:cubicBezTo>
                    <a:pt x="29264" y="37165"/>
                    <a:pt x="29474" y="37095"/>
                    <a:pt x="29631" y="36938"/>
                  </a:cubicBezTo>
                  <a:lnTo>
                    <a:pt x="34631" y="32375"/>
                  </a:lnTo>
                  <a:cubicBezTo>
                    <a:pt x="34806" y="32218"/>
                    <a:pt x="34911" y="31973"/>
                    <a:pt x="34911" y="31746"/>
                  </a:cubicBezTo>
                  <a:cubicBezTo>
                    <a:pt x="34911" y="31536"/>
                    <a:pt x="34841" y="31327"/>
                    <a:pt x="34683" y="31169"/>
                  </a:cubicBezTo>
                  <a:lnTo>
                    <a:pt x="6503" y="280"/>
                  </a:lnTo>
                  <a:cubicBezTo>
                    <a:pt x="6329" y="88"/>
                    <a:pt x="6101" y="0"/>
                    <a:pt x="5857" y="0"/>
                  </a:cubicBezTo>
                  <a:close/>
                </a:path>
              </a:pathLst>
            </a:custGeom>
            <a:solidFill>
              <a:srgbClr val="517F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37"/>
            <p:cNvSpPr/>
            <p:nvPr/>
          </p:nvSpPr>
          <p:spPr>
            <a:xfrm rot="-3120564">
              <a:off x="6950424" y="543149"/>
              <a:ext cx="1430688" cy="1522308"/>
            </a:xfrm>
            <a:custGeom>
              <a:avLst/>
              <a:gdLst/>
              <a:ahLst/>
              <a:cxnLst/>
              <a:rect l="l" t="t" r="r" b="b"/>
              <a:pathLst>
                <a:path w="35488" h="37761" extrusionOk="0">
                  <a:moveTo>
                    <a:pt x="6137" y="298"/>
                  </a:moveTo>
                  <a:cubicBezTo>
                    <a:pt x="6381" y="298"/>
                    <a:pt x="6609" y="386"/>
                    <a:pt x="6783" y="578"/>
                  </a:cubicBezTo>
                  <a:lnTo>
                    <a:pt x="34963" y="31467"/>
                  </a:lnTo>
                  <a:cubicBezTo>
                    <a:pt x="35121" y="31625"/>
                    <a:pt x="35191" y="31834"/>
                    <a:pt x="35191" y="32044"/>
                  </a:cubicBezTo>
                  <a:cubicBezTo>
                    <a:pt x="35191" y="32271"/>
                    <a:pt x="35086" y="32516"/>
                    <a:pt x="34911" y="32673"/>
                  </a:cubicBezTo>
                  <a:lnTo>
                    <a:pt x="29911" y="37236"/>
                  </a:lnTo>
                  <a:cubicBezTo>
                    <a:pt x="29754" y="37393"/>
                    <a:pt x="29544" y="37463"/>
                    <a:pt x="29334" y="37463"/>
                  </a:cubicBezTo>
                  <a:cubicBezTo>
                    <a:pt x="29107" y="37463"/>
                    <a:pt x="28862" y="37376"/>
                    <a:pt x="28705" y="37184"/>
                  </a:cubicBezTo>
                  <a:lnTo>
                    <a:pt x="508" y="6294"/>
                  </a:lnTo>
                  <a:cubicBezTo>
                    <a:pt x="368" y="6119"/>
                    <a:pt x="280" y="5927"/>
                    <a:pt x="280" y="5717"/>
                  </a:cubicBezTo>
                  <a:cubicBezTo>
                    <a:pt x="280" y="5473"/>
                    <a:pt x="385" y="5245"/>
                    <a:pt x="560" y="5088"/>
                  </a:cubicBezTo>
                  <a:lnTo>
                    <a:pt x="5560" y="525"/>
                  </a:lnTo>
                  <a:cubicBezTo>
                    <a:pt x="5734" y="368"/>
                    <a:pt x="5927" y="298"/>
                    <a:pt x="6137" y="298"/>
                  </a:cubicBezTo>
                  <a:close/>
                  <a:moveTo>
                    <a:pt x="6137" y="1"/>
                  </a:moveTo>
                  <a:cubicBezTo>
                    <a:pt x="5857" y="1"/>
                    <a:pt x="5595" y="106"/>
                    <a:pt x="5367" y="298"/>
                  </a:cubicBezTo>
                  <a:lnTo>
                    <a:pt x="368" y="4861"/>
                  </a:lnTo>
                  <a:cubicBezTo>
                    <a:pt x="123" y="5088"/>
                    <a:pt x="1" y="5403"/>
                    <a:pt x="1" y="5717"/>
                  </a:cubicBezTo>
                  <a:cubicBezTo>
                    <a:pt x="1" y="5997"/>
                    <a:pt x="88" y="6277"/>
                    <a:pt x="298" y="6486"/>
                  </a:cubicBezTo>
                  <a:lnTo>
                    <a:pt x="28478" y="37376"/>
                  </a:lnTo>
                  <a:cubicBezTo>
                    <a:pt x="28705" y="37621"/>
                    <a:pt x="29020" y="37761"/>
                    <a:pt x="29334" y="37761"/>
                  </a:cubicBezTo>
                  <a:cubicBezTo>
                    <a:pt x="29614" y="37761"/>
                    <a:pt x="29894" y="37656"/>
                    <a:pt x="30103" y="37446"/>
                  </a:cubicBezTo>
                  <a:lnTo>
                    <a:pt x="35103" y="32901"/>
                  </a:lnTo>
                  <a:cubicBezTo>
                    <a:pt x="35348" y="32673"/>
                    <a:pt x="35488" y="32359"/>
                    <a:pt x="35470" y="32044"/>
                  </a:cubicBezTo>
                  <a:cubicBezTo>
                    <a:pt x="35488" y="31764"/>
                    <a:pt x="35383" y="31485"/>
                    <a:pt x="35173" y="31275"/>
                  </a:cubicBezTo>
                  <a:lnTo>
                    <a:pt x="6993" y="386"/>
                  </a:lnTo>
                  <a:cubicBezTo>
                    <a:pt x="6766" y="123"/>
                    <a:pt x="6451" y="1"/>
                    <a:pt x="6137" y="1"/>
                  </a:cubicBezTo>
                  <a:close/>
                </a:path>
              </a:pathLst>
            </a:custGeom>
            <a:solidFill>
              <a:srgbClr val="517F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37"/>
            <p:cNvSpPr/>
            <p:nvPr/>
          </p:nvSpPr>
          <p:spPr>
            <a:xfrm rot="-3120564">
              <a:off x="6921961" y="521524"/>
              <a:ext cx="1427907" cy="1509971"/>
            </a:xfrm>
            <a:custGeom>
              <a:avLst/>
              <a:gdLst/>
              <a:ahLst/>
              <a:cxnLst/>
              <a:rect l="l" t="t" r="r" b="b"/>
              <a:pathLst>
                <a:path w="35419" h="37455" extrusionOk="0">
                  <a:moveTo>
                    <a:pt x="6116" y="1"/>
                  </a:moveTo>
                  <a:cubicBezTo>
                    <a:pt x="5872" y="1"/>
                    <a:pt x="5628" y="88"/>
                    <a:pt x="5438" y="262"/>
                  </a:cubicBezTo>
                  <a:lnTo>
                    <a:pt x="438" y="4824"/>
                  </a:lnTo>
                  <a:cubicBezTo>
                    <a:pt x="36" y="5191"/>
                    <a:pt x="1" y="5821"/>
                    <a:pt x="368" y="6240"/>
                  </a:cubicBezTo>
                  <a:lnTo>
                    <a:pt x="28565" y="37130"/>
                  </a:lnTo>
                  <a:cubicBezTo>
                    <a:pt x="28762" y="37344"/>
                    <a:pt x="29032" y="37454"/>
                    <a:pt x="29306" y="37454"/>
                  </a:cubicBezTo>
                  <a:cubicBezTo>
                    <a:pt x="29545" y="37454"/>
                    <a:pt x="29786" y="37371"/>
                    <a:pt x="29981" y="37200"/>
                  </a:cubicBezTo>
                  <a:lnTo>
                    <a:pt x="34981" y="32637"/>
                  </a:lnTo>
                  <a:cubicBezTo>
                    <a:pt x="35383" y="32270"/>
                    <a:pt x="35418" y="31623"/>
                    <a:pt x="35034" y="31221"/>
                  </a:cubicBezTo>
                  <a:lnTo>
                    <a:pt x="6854" y="331"/>
                  </a:lnTo>
                  <a:cubicBezTo>
                    <a:pt x="6660" y="110"/>
                    <a:pt x="6388" y="1"/>
                    <a:pt x="6116" y="1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37"/>
            <p:cNvSpPr/>
            <p:nvPr/>
          </p:nvSpPr>
          <p:spPr>
            <a:xfrm rot="-3120564">
              <a:off x="6928254" y="520558"/>
              <a:ext cx="1396139" cy="1479937"/>
            </a:xfrm>
            <a:custGeom>
              <a:avLst/>
              <a:gdLst/>
              <a:ahLst/>
              <a:cxnLst/>
              <a:rect l="l" t="t" r="r" b="b"/>
              <a:pathLst>
                <a:path w="34631" h="36710" extrusionOk="0">
                  <a:moveTo>
                    <a:pt x="5555" y="0"/>
                  </a:moveTo>
                  <a:cubicBezTo>
                    <a:pt x="5316" y="0"/>
                    <a:pt x="5074" y="88"/>
                    <a:pt x="4878" y="268"/>
                  </a:cubicBezTo>
                  <a:lnTo>
                    <a:pt x="437" y="4324"/>
                  </a:lnTo>
                  <a:cubicBezTo>
                    <a:pt x="18" y="4691"/>
                    <a:pt x="0" y="5338"/>
                    <a:pt x="367" y="5740"/>
                  </a:cubicBezTo>
                  <a:lnTo>
                    <a:pt x="28320" y="36384"/>
                  </a:lnTo>
                  <a:cubicBezTo>
                    <a:pt x="28526" y="36599"/>
                    <a:pt x="28801" y="36709"/>
                    <a:pt x="29076" y="36709"/>
                  </a:cubicBezTo>
                  <a:cubicBezTo>
                    <a:pt x="29317" y="36709"/>
                    <a:pt x="29558" y="36625"/>
                    <a:pt x="29754" y="36454"/>
                  </a:cubicBezTo>
                  <a:lnTo>
                    <a:pt x="34194" y="32399"/>
                  </a:lnTo>
                  <a:cubicBezTo>
                    <a:pt x="34596" y="32014"/>
                    <a:pt x="34631" y="31385"/>
                    <a:pt x="34264" y="30965"/>
                  </a:cubicBezTo>
                  <a:lnTo>
                    <a:pt x="6294" y="338"/>
                  </a:lnTo>
                  <a:cubicBezTo>
                    <a:pt x="6098" y="115"/>
                    <a:pt x="5828" y="0"/>
                    <a:pt x="5555" y="0"/>
                  </a:cubicBezTo>
                  <a:close/>
                </a:path>
              </a:pathLst>
            </a:custGeom>
            <a:solidFill>
              <a:srgbClr val="F8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37"/>
            <p:cNvSpPr/>
            <p:nvPr/>
          </p:nvSpPr>
          <p:spPr>
            <a:xfrm rot="-3120564">
              <a:off x="6926764" y="514470"/>
              <a:ext cx="1398961" cy="1491991"/>
            </a:xfrm>
            <a:custGeom>
              <a:avLst/>
              <a:gdLst/>
              <a:ahLst/>
              <a:cxnLst/>
              <a:rect l="l" t="t" r="r" b="b"/>
              <a:pathLst>
                <a:path w="34701" h="37009" extrusionOk="0">
                  <a:moveTo>
                    <a:pt x="5594" y="298"/>
                  </a:moveTo>
                  <a:cubicBezTo>
                    <a:pt x="5822" y="298"/>
                    <a:pt x="6049" y="403"/>
                    <a:pt x="6224" y="577"/>
                  </a:cubicBezTo>
                  <a:lnTo>
                    <a:pt x="34194" y="31222"/>
                  </a:lnTo>
                  <a:cubicBezTo>
                    <a:pt x="34334" y="31379"/>
                    <a:pt x="34404" y="31589"/>
                    <a:pt x="34404" y="31799"/>
                  </a:cubicBezTo>
                  <a:cubicBezTo>
                    <a:pt x="34404" y="32026"/>
                    <a:pt x="34316" y="32271"/>
                    <a:pt x="34124" y="32428"/>
                  </a:cubicBezTo>
                  <a:lnTo>
                    <a:pt x="29684" y="36501"/>
                  </a:lnTo>
                  <a:cubicBezTo>
                    <a:pt x="29526" y="36641"/>
                    <a:pt x="29317" y="36711"/>
                    <a:pt x="29107" y="36711"/>
                  </a:cubicBezTo>
                  <a:cubicBezTo>
                    <a:pt x="28880" y="36711"/>
                    <a:pt x="28635" y="36624"/>
                    <a:pt x="28478" y="36432"/>
                  </a:cubicBezTo>
                  <a:lnTo>
                    <a:pt x="507" y="5804"/>
                  </a:lnTo>
                  <a:cubicBezTo>
                    <a:pt x="368" y="5630"/>
                    <a:pt x="280" y="5420"/>
                    <a:pt x="280" y="5210"/>
                  </a:cubicBezTo>
                  <a:cubicBezTo>
                    <a:pt x="280" y="4983"/>
                    <a:pt x="385" y="4755"/>
                    <a:pt x="560" y="4581"/>
                  </a:cubicBezTo>
                  <a:lnTo>
                    <a:pt x="5018" y="525"/>
                  </a:lnTo>
                  <a:cubicBezTo>
                    <a:pt x="5175" y="368"/>
                    <a:pt x="5385" y="298"/>
                    <a:pt x="5594" y="298"/>
                  </a:cubicBezTo>
                  <a:close/>
                  <a:moveTo>
                    <a:pt x="5594" y="1"/>
                  </a:moveTo>
                  <a:cubicBezTo>
                    <a:pt x="5315" y="1"/>
                    <a:pt x="5035" y="105"/>
                    <a:pt x="4825" y="315"/>
                  </a:cubicBezTo>
                  <a:lnTo>
                    <a:pt x="368" y="4371"/>
                  </a:lnTo>
                  <a:cubicBezTo>
                    <a:pt x="123" y="4598"/>
                    <a:pt x="0" y="4913"/>
                    <a:pt x="0" y="5210"/>
                  </a:cubicBezTo>
                  <a:cubicBezTo>
                    <a:pt x="0" y="5490"/>
                    <a:pt x="88" y="5769"/>
                    <a:pt x="298" y="5997"/>
                  </a:cubicBezTo>
                  <a:lnTo>
                    <a:pt x="28250" y="36641"/>
                  </a:lnTo>
                  <a:cubicBezTo>
                    <a:pt x="28478" y="36886"/>
                    <a:pt x="28792" y="37008"/>
                    <a:pt x="29107" y="37008"/>
                  </a:cubicBezTo>
                  <a:cubicBezTo>
                    <a:pt x="29387" y="37008"/>
                    <a:pt x="29666" y="36904"/>
                    <a:pt x="29876" y="36711"/>
                  </a:cubicBezTo>
                  <a:lnTo>
                    <a:pt x="34334" y="32656"/>
                  </a:lnTo>
                  <a:cubicBezTo>
                    <a:pt x="34579" y="32428"/>
                    <a:pt x="34701" y="32114"/>
                    <a:pt x="34701" y="31799"/>
                  </a:cubicBezTo>
                  <a:cubicBezTo>
                    <a:pt x="34701" y="31519"/>
                    <a:pt x="34596" y="31240"/>
                    <a:pt x="34404" y="31030"/>
                  </a:cubicBezTo>
                  <a:lnTo>
                    <a:pt x="6434" y="385"/>
                  </a:lnTo>
                  <a:cubicBezTo>
                    <a:pt x="6206" y="140"/>
                    <a:pt x="5909" y="1"/>
                    <a:pt x="5594" y="1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37"/>
            <p:cNvSpPr/>
            <p:nvPr/>
          </p:nvSpPr>
          <p:spPr>
            <a:xfrm rot="-3120564">
              <a:off x="6802217" y="1192772"/>
              <a:ext cx="81799" cy="73574"/>
            </a:xfrm>
            <a:custGeom>
              <a:avLst/>
              <a:gdLst/>
              <a:ahLst/>
              <a:cxnLst/>
              <a:rect l="l" t="t" r="r" b="b"/>
              <a:pathLst>
                <a:path w="2029" h="1825" extrusionOk="0">
                  <a:moveTo>
                    <a:pt x="1011" y="0"/>
                  </a:moveTo>
                  <a:cubicBezTo>
                    <a:pt x="794" y="0"/>
                    <a:pt x="575" y="79"/>
                    <a:pt x="403" y="235"/>
                  </a:cubicBezTo>
                  <a:cubicBezTo>
                    <a:pt x="18" y="585"/>
                    <a:pt x="1" y="1161"/>
                    <a:pt x="333" y="1529"/>
                  </a:cubicBezTo>
                  <a:cubicBezTo>
                    <a:pt x="518" y="1723"/>
                    <a:pt x="768" y="1824"/>
                    <a:pt x="1016" y="1824"/>
                  </a:cubicBezTo>
                  <a:cubicBezTo>
                    <a:pt x="1235" y="1824"/>
                    <a:pt x="1454" y="1745"/>
                    <a:pt x="1626" y="1581"/>
                  </a:cubicBezTo>
                  <a:cubicBezTo>
                    <a:pt x="1993" y="1249"/>
                    <a:pt x="2028" y="672"/>
                    <a:pt x="1679" y="305"/>
                  </a:cubicBezTo>
                  <a:cubicBezTo>
                    <a:pt x="1503" y="101"/>
                    <a:pt x="1258" y="0"/>
                    <a:pt x="1011" y="0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37"/>
            <p:cNvSpPr/>
            <p:nvPr/>
          </p:nvSpPr>
          <p:spPr>
            <a:xfrm rot="-3120564">
              <a:off x="7073032" y="645417"/>
              <a:ext cx="1110066" cy="1215032"/>
            </a:xfrm>
            <a:custGeom>
              <a:avLst/>
              <a:gdLst/>
              <a:ahLst/>
              <a:cxnLst/>
              <a:rect l="l" t="t" r="r" b="b"/>
              <a:pathLst>
                <a:path w="27535" h="30139" extrusionOk="0">
                  <a:moveTo>
                    <a:pt x="176" y="1"/>
                  </a:moveTo>
                  <a:lnTo>
                    <a:pt x="1" y="176"/>
                  </a:lnTo>
                  <a:lnTo>
                    <a:pt x="27342" y="30139"/>
                  </a:lnTo>
                  <a:lnTo>
                    <a:pt x="27534" y="29981"/>
                  </a:lnTo>
                  <a:lnTo>
                    <a:pt x="176" y="1"/>
                  </a:ln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37"/>
            <p:cNvSpPr/>
            <p:nvPr/>
          </p:nvSpPr>
          <p:spPr>
            <a:xfrm rot="-3120564">
              <a:off x="6801444" y="1413817"/>
              <a:ext cx="45838" cy="43015"/>
            </a:xfrm>
            <a:custGeom>
              <a:avLst/>
              <a:gdLst/>
              <a:ahLst/>
              <a:cxnLst/>
              <a:rect l="l" t="t" r="r" b="b"/>
              <a:pathLst>
                <a:path w="1137" h="1067" extrusionOk="0">
                  <a:moveTo>
                    <a:pt x="979" y="0"/>
                  </a:moveTo>
                  <a:lnTo>
                    <a:pt x="0" y="909"/>
                  </a:lnTo>
                  <a:lnTo>
                    <a:pt x="140" y="1067"/>
                  </a:lnTo>
                  <a:lnTo>
                    <a:pt x="1137" y="175"/>
                  </a:lnTo>
                  <a:lnTo>
                    <a:pt x="979" y="0"/>
                  </a:ln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37"/>
            <p:cNvSpPr/>
            <p:nvPr/>
          </p:nvSpPr>
          <p:spPr>
            <a:xfrm rot="-3120564">
              <a:off x="6838849" y="1411026"/>
              <a:ext cx="45152" cy="43015"/>
            </a:xfrm>
            <a:custGeom>
              <a:avLst/>
              <a:gdLst/>
              <a:ahLst/>
              <a:cxnLst/>
              <a:rect l="l" t="t" r="r" b="b"/>
              <a:pathLst>
                <a:path w="1120" h="1067" extrusionOk="0">
                  <a:moveTo>
                    <a:pt x="980" y="0"/>
                  </a:moveTo>
                  <a:lnTo>
                    <a:pt x="1" y="909"/>
                  </a:lnTo>
                  <a:lnTo>
                    <a:pt x="140" y="1066"/>
                  </a:lnTo>
                  <a:lnTo>
                    <a:pt x="1119" y="175"/>
                  </a:lnTo>
                  <a:lnTo>
                    <a:pt x="980" y="0"/>
                  </a:ln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37"/>
            <p:cNvSpPr/>
            <p:nvPr/>
          </p:nvSpPr>
          <p:spPr>
            <a:xfrm rot="-3120564">
              <a:off x="6875553" y="1408202"/>
              <a:ext cx="45838" cy="43056"/>
            </a:xfrm>
            <a:custGeom>
              <a:avLst/>
              <a:gdLst/>
              <a:ahLst/>
              <a:cxnLst/>
              <a:rect l="l" t="t" r="r" b="b"/>
              <a:pathLst>
                <a:path w="1137" h="1068" extrusionOk="0">
                  <a:moveTo>
                    <a:pt x="997" y="1"/>
                  </a:moveTo>
                  <a:lnTo>
                    <a:pt x="0" y="910"/>
                  </a:lnTo>
                  <a:lnTo>
                    <a:pt x="158" y="1067"/>
                  </a:lnTo>
                  <a:lnTo>
                    <a:pt x="1137" y="176"/>
                  </a:lnTo>
                  <a:lnTo>
                    <a:pt x="997" y="1"/>
                  </a:ln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37"/>
            <p:cNvSpPr/>
            <p:nvPr/>
          </p:nvSpPr>
          <p:spPr>
            <a:xfrm rot="-3120564">
              <a:off x="6912804" y="1405132"/>
              <a:ext cx="45878" cy="43015"/>
            </a:xfrm>
            <a:custGeom>
              <a:avLst/>
              <a:gdLst/>
              <a:ahLst/>
              <a:cxnLst/>
              <a:rect l="l" t="t" r="r" b="b"/>
              <a:pathLst>
                <a:path w="1138" h="1067" extrusionOk="0">
                  <a:moveTo>
                    <a:pt x="980" y="1"/>
                  </a:moveTo>
                  <a:lnTo>
                    <a:pt x="1" y="910"/>
                  </a:lnTo>
                  <a:lnTo>
                    <a:pt x="141" y="1067"/>
                  </a:lnTo>
                  <a:lnTo>
                    <a:pt x="1137" y="175"/>
                  </a:lnTo>
                  <a:lnTo>
                    <a:pt x="980" y="1"/>
                  </a:ln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37"/>
            <p:cNvSpPr/>
            <p:nvPr/>
          </p:nvSpPr>
          <p:spPr>
            <a:xfrm rot="-3120564">
              <a:off x="6926670" y="1355493"/>
              <a:ext cx="87443" cy="81072"/>
            </a:xfrm>
            <a:custGeom>
              <a:avLst/>
              <a:gdLst/>
              <a:ahLst/>
              <a:cxnLst/>
              <a:rect l="l" t="t" r="r" b="b"/>
              <a:pathLst>
                <a:path w="2169" h="2011" extrusionOk="0">
                  <a:moveTo>
                    <a:pt x="2028" y="0"/>
                  </a:moveTo>
                  <a:lnTo>
                    <a:pt x="1" y="1853"/>
                  </a:lnTo>
                  <a:lnTo>
                    <a:pt x="158" y="2011"/>
                  </a:lnTo>
                  <a:lnTo>
                    <a:pt x="2168" y="175"/>
                  </a:lnTo>
                  <a:lnTo>
                    <a:pt x="2028" y="0"/>
                  </a:ln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37"/>
            <p:cNvSpPr/>
            <p:nvPr/>
          </p:nvSpPr>
          <p:spPr>
            <a:xfrm rot="-3120564">
              <a:off x="6985943" y="1399658"/>
              <a:ext cx="45838" cy="43015"/>
            </a:xfrm>
            <a:custGeom>
              <a:avLst/>
              <a:gdLst/>
              <a:ahLst/>
              <a:cxnLst/>
              <a:rect l="l" t="t" r="r" b="b"/>
              <a:pathLst>
                <a:path w="1137" h="1067" extrusionOk="0">
                  <a:moveTo>
                    <a:pt x="979" y="1"/>
                  </a:moveTo>
                  <a:lnTo>
                    <a:pt x="0" y="910"/>
                  </a:lnTo>
                  <a:lnTo>
                    <a:pt x="140" y="1067"/>
                  </a:lnTo>
                  <a:lnTo>
                    <a:pt x="1137" y="158"/>
                  </a:lnTo>
                  <a:lnTo>
                    <a:pt x="979" y="1"/>
                  </a:ln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37"/>
            <p:cNvSpPr/>
            <p:nvPr/>
          </p:nvSpPr>
          <p:spPr>
            <a:xfrm rot="-3120564">
              <a:off x="7023349" y="1396867"/>
              <a:ext cx="45152" cy="43015"/>
            </a:xfrm>
            <a:custGeom>
              <a:avLst/>
              <a:gdLst/>
              <a:ahLst/>
              <a:cxnLst/>
              <a:rect l="l" t="t" r="r" b="b"/>
              <a:pathLst>
                <a:path w="1120" h="1067" extrusionOk="0">
                  <a:moveTo>
                    <a:pt x="980" y="0"/>
                  </a:moveTo>
                  <a:lnTo>
                    <a:pt x="1" y="909"/>
                  </a:lnTo>
                  <a:lnTo>
                    <a:pt x="141" y="1067"/>
                  </a:lnTo>
                  <a:lnTo>
                    <a:pt x="1120" y="158"/>
                  </a:lnTo>
                  <a:lnTo>
                    <a:pt x="980" y="0"/>
                  </a:ln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37"/>
            <p:cNvSpPr/>
            <p:nvPr/>
          </p:nvSpPr>
          <p:spPr>
            <a:xfrm rot="-3120564">
              <a:off x="7060069" y="1394075"/>
              <a:ext cx="45838" cy="43015"/>
            </a:xfrm>
            <a:custGeom>
              <a:avLst/>
              <a:gdLst/>
              <a:ahLst/>
              <a:cxnLst/>
              <a:rect l="l" t="t" r="r" b="b"/>
              <a:pathLst>
                <a:path w="1137" h="1067" extrusionOk="0">
                  <a:moveTo>
                    <a:pt x="997" y="0"/>
                  </a:moveTo>
                  <a:lnTo>
                    <a:pt x="1" y="909"/>
                  </a:lnTo>
                  <a:lnTo>
                    <a:pt x="158" y="1067"/>
                  </a:lnTo>
                  <a:lnTo>
                    <a:pt x="1137" y="158"/>
                  </a:lnTo>
                  <a:lnTo>
                    <a:pt x="997" y="0"/>
                  </a:ln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37"/>
            <p:cNvSpPr/>
            <p:nvPr/>
          </p:nvSpPr>
          <p:spPr>
            <a:xfrm rot="-3120564">
              <a:off x="7097319" y="1390965"/>
              <a:ext cx="45878" cy="43056"/>
            </a:xfrm>
            <a:custGeom>
              <a:avLst/>
              <a:gdLst/>
              <a:ahLst/>
              <a:cxnLst/>
              <a:rect l="l" t="t" r="r" b="b"/>
              <a:pathLst>
                <a:path w="1138" h="1068" extrusionOk="0">
                  <a:moveTo>
                    <a:pt x="980" y="1"/>
                  </a:moveTo>
                  <a:lnTo>
                    <a:pt x="1" y="910"/>
                  </a:lnTo>
                  <a:lnTo>
                    <a:pt x="141" y="1067"/>
                  </a:lnTo>
                  <a:lnTo>
                    <a:pt x="1137" y="158"/>
                  </a:lnTo>
                  <a:lnTo>
                    <a:pt x="980" y="1"/>
                  </a:ln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37"/>
            <p:cNvSpPr/>
            <p:nvPr/>
          </p:nvSpPr>
          <p:spPr>
            <a:xfrm rot="-3120564">
              <a:off x="7111186" y="1341326"/>
              <a:ext cx="87443" cy="81112"/>
            </a:xfrm>
            <a:custGeom>
              <a:avLst/>
              <a:gdLst/>
              <a:ahLst/>
              <a:cxnLst/>
              <a:rect l="l" t="t" r="r" b="b"/>
              <a:pathLst>
                <a:path w="2169" h="2012" extrusionOk="0">
                  <a:moveTo>
                    <a:pt x="2029" y="1"/>
                  </a:moveTo>
                  <a:lnTo>
                    <a:pt x="1" y="1854"/>
                  </a:lnTo>
                  <a:lnTo>
                    <a:pt x="158" y="2011"/>
                  </a:lnTo>
                  <a:lnTo>
                    <a:pt x="2168" y="176"/>
                  </a:lnTo>
                  <a:lnTo>
                    <a:pt x="2029" y="1"/>
                  </a:ln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37"/>
            <p:cNvSpPr/>
            <p:nvPr/>
          </p:nvSpPr>
          <p:spPr>
            <a:xfrm rot="-3120564">
              <a:off x="7170459" y="1385491"/>
              <a:ext cx="45838" cy="43056"/>
            </a:xfrm>
            <a:custGeom>
              <a:avLst/>
              <a:gdLst/>
              <a:ahLst/>
              <a:cxnLst/>
              <a:rect l="l" t="t" r="r" b="b"/>
              <a:pathLst>
                <a:path w="1137" h="1068" extrusionOk="0">
                  <a:moveTo>
                    <a:pt x="980" y="1"/>
                  </a:moveTo>
                  <a:lnTo>
                    <a:pt x="1" y="910"/>
                  </a:lnTo>
                  <a:lnTo>
                    <a:pt x="140" y="1067"/>
                  </a:lnTo>
                  <a:lnTo>
                    <a:pt x="1137" y="158"/>
                  </a:lnTo>
                  <a:lnTo>
                    <a:pt x="980" y="1"/>
                  </a:ln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37"/>
            <p:cNvSpPr/>
            <p:nvPr/>
          </p:nvSpPr>
          <p:spPr>
            <a:xfrm rot="-3120564">
              <a:off x="7207865" y="1382700"/>
              <a:ext cx="45152" cy="43056"/>
            </a:xfrm>
            <a:custGeom>
              <a:avLst/>
              <a:gdLst/>
              <a:ahLst/>
              <a:cxnLst/>
              <a:rect l="l" t="t" r="r" b="b"/>
              <a:pathLst>
                <a:path w="1120" h="1068" extrusionOk="0">
                  <a:moveTo>
                    <a:pt x="980" y="1"/>
                  </a:moveTo>
                  <a:lnTo>
                    <a:pt x="1" y="910"/>
                  </a:lnTo>
                  <a:lnTo>
                    <a:pt x="141" y="1067"/>
                  </a:lnTo>
                  <a:lnTo>
                    <a:pt x="1120" y="158"/>
                  </a:lnTo>
                  <a:lnTo>
                    <a:pt x="980" y="1"/>
                  </a:ln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37"/>
            <p:cNvSpPr/>
            <p:nvPr/>
          </p:nvSpPr>
          <p:spPr>
            <a:xfrm rot="-3120564">
              <a:off x="7244561" y="1379900"/>
              <a:ext cx="45878" cy="43015"/>
            </a:xfrm>
            <a:custGeom>
              <a:avLst/>
              <a:gdLst/>
              <a:ahLst/>
              <a:cxnLst/>
              <a:rect l="l" t="t" r="r" b="b"/>
              <a:pathLst>
                <a:path w="1138" h="1067" extrusionOk="0">
                  <a:moveTo>
                    <a:pt x="997" y="1"/>
                  </a:moveTo>
                  <a:lnTo>
                    <a:pt x="1" y="910"/>
                  </a:lnTo>
                  <a:lnTo>
                    <a:pt x="158" y="1067"/>
                  </a:lnTo>
                  <a:lnTo>
                    <a:pt x="1137" y="158"/>
                  </a:lnTo>
                  <a:lnTo>
                    <a:pt x="997" y="1"/>
                  </a:ln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37"/>
            <p:cNvSpPr/>
            <p:nvPr/>
          </p:nvSpPr>
          <p:spPr>
            <a:xfrm rot="-3120564">
              <a:off x="7281868" y="1376822"/>
              <a:ext cx="45838" cy="43015"/>
            </a:xfrm>
            <a:custGeom>
              <a:avLst/>
              <a:gdLst/>
              <a:ahLst/>
              <a:cxnLst/>
              <a:rect l="l" t="t" r="r" b="b"/>
              <a:pathLst>
                <a:path w="1137" h="1067" extrusionOk="0">
                  <a:moveTo>
                    <a:pt x="979" y="0"/>
                  </a:moveTo>
                  <a:lnTo>
                    <a:pt x="0" y="909"/>
                  </a:lnTo>
                  <a:lnTo>
                    <a:pt x="140" y="1067"/>
                  </a:lnTo>
                  <a:lnTo>
                    <a:pt x="1136" y="158"/>
                  </a:lnTo>
                  <a:lnTo>
                    <a:pt x="979" y="0"/>
                  </a:ln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37"/>
            <p:cNvSpPr/>
            <p:nvPr/>
          </p:nvSpPr>
          <p:spPr>
            <a:xfrm rot="-3120564">
              <a:off x="7295702" y="1327199"/>
              <a:ext cx="87443" cy="81072"/>
            </a:xfrm>
            <a:custGeom>
              <a:avLst/>
              <a:gdLst/>
              <a:ahLst/>
              <a:cxnLst/>
              <a:rect l="l" t="t" r="r" b="b"/>
              <a:pathLst>
                <a:path w="2169" h="2011" extrusionOk="0">
                  <a:moveTo>
                    <a:pt x="2029" y="0"/>
                  </a:moveTo>
                  <a:lnTo>
                    <a:pt x="1" y="1853"/>
                  </a:lnTo>
                  <a:lnTo>
                    <a:pt x="158" y="2010"/>
                  </a:lnTo>
                  <a:lnTo>
                    <a:pt x="2169" y="157"/>
                  </a:lnTo>
                  <a:lnTo>
                    <a:pt x="2029" y="0"/>
                  </a:ln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37"/>
            <p:cNvSpPr/>
            <p:nvPr/>
          </p:nvSpPr>
          <p:spPr>
            <a:xfrm rot="-3120564">
              <a:off x="7354967" y="1371349"/>
              <a:ext cx="45878" cy="43015"/>
            </a:xfrm>
            <a:custGeom>
              <a:avLst/>
              <a:gdLst/>
              <a:ahLst/>
              <a:cxnLst/>
              <a:rect l="l" t="t" r="r" b="b"/>
              <a:pathLst>
                <a:path w="1138" h="1067" extrusionOk="0">
                  <a:moveTo>
                    <a:pt x="980" y="0"/>
                  </a:moveTo>
                  <a:lnTo>
                    <a:pt x="1" y="909"/>
                  </a:lnTo>
                  <a:lnTo>
                    <a:pt x="141" y="1067"/>
                  </a:lnTo>
                  <a:lnTo>
                    <a:pt x="1137" y="158"/>
                  </a:lnTo>
                  <a:lnTo>
                    <a:pt x="980" y="0"/>
                  </a:ln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37"/>
            <p:cNvSpPr/>
            <p:nvPr/>
          </p:nvSpPr>
          <p:spPr>
            <a:xfrm rot="-3120564">
              <a:off x="7391827" y="1368843"/>
              <a:ext cx="45838" cy="43015"/>
            </a:xfrm>
            <a:custGeom>
              <a:avLst/>
              <a:gdLst/>
              <a:ahLst/>
              <a:cxnLst/>
              <a:rect l="l" t="t" r="r" b="b"/>
              <a:pathLst>
                <a:path w="1137" h="1067" extrusionOk="0">
                  <a:moveTo>
                    <a:pt x="997" y="0"/>
                  </a:moveTo>
                  <a:lnTo>
                    <a:pt x="1" y="909"/>
                  </a:lnTo>
                  <a:lnTo>
                    <a:pt x="158" y="1066"/>
                  </a:lnTo>
                  <a:lnTo>
                    <a:pt x="1137" y="157"/>
                  </a:lnTo>
                  <a:lnTo>
                    <a:pt x="997" y="0"/>
                  </a:ln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37"/>
            <p:cNvSpPr/>
            <p:nvPr/>
          </p:nvSpPr>
          <p:spPr>
            <a:xfrm rot="-3120564">
              <a:off x="7429077" y="1365733"/>
              <a:ext cx="45878" cy="43056"/>
            </a:xfrm>
            <a:custGeom>
              <a:avLst/>
              <a:gdLst/>
              <a:ahLst/>
              <a:cxnLst/>
              <a:rect l="l" t="t" r="r" b="b"/>
              <a:pathLst>
                <a:path w="1138" h="1068" extrusionOk="0">
                  <a:moveTo>
                    <a:pt x="980" y="1"/>
                  </a:moveTo>
                  <a:lnTo>
                    <a:pt x="1" y="910"/>
                  </a:lnTo>
                  <a:lnTo>
                    <a:pt x="141" y="1067"/>
                  </a:lnTo>
                  <a:lnTo>
                    <a:pt x="1137" y="158"/>
                  </a:lnTo>
                  <a:lnTo>
                    <a:pt x="980" y="1"/>
                  </a:ln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37"/>
            <p:cNvSpPr/>
            <p:nvPr/>
          </p:nvSpPr>
          <p:spPr>
            <a:xfrm rot="-3120564">
              <a:off x="7466515" y="1362925"/>
              <a:ext cx="45152" cy="43056"/>
            </a:xfrm>
            <a:custGeom>
              <a:avLst/>
              <a:gdLst/>
              <a:ahLst/>
              <a:cxnLst/>
              <a:rect l="l" t="t" r="r" b="b"/>
              <a:pathLst>
                <a:path w="1120" h="1068" extrusionOk="0">
                  <a:moveTo>
                    <a:pt x="979" y="1"/>
                  </a:moveTo>
                  <a:lnTo>
                    <a:pt x="0" y="892"/>
                  </a:lnTo>
                  <a:lnTo>
                    <a:pt x="140" y="1067"/>
                  </a:lnTo>
                  <a:lnTo>
                    <a:pt x="1119" y="158"/>
                  </a:lnTo>
                  <a:lnTo>
                    <a:pt x="979" y="1"/>
                  </a:ln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37"/>
            <p:cNvSpPr/>
            <p:nvPr/>
          </p:nvSpPr>
          <p:spPr>
            <a:xfrm rot="-3120564">
              <a:off x="7480234" y="1313024"/>
              <a:ext cx="87402" cy="81072"/>
            </a:xfrm>
            <a:custGeom>
              <a:avLst/>
              <a:gdLst/>
              <a:ahLst/>
              <a:cxnLst/>
              <a:rect l="l" t="t" r="r" b="b"/>
              <a:pathLst>
                <a:path w="2168" h="2011" extrusionOk="0">
                  <a:moveTo>
                    <a:pt x="2028" y="0"/>
                  </a:moveTo>
                  <a:lnTo>
                    <a:pt x="0" y="1836"/>
                  </a:lnTo>
                  <a:lnTo>
                    <a:pt x="158" y="2011"/>
                  </a:lnTo>
                  <a:lnTo>
                    <a:pt x="2168" y="158"/>
                  </a:lnTo>
                  <a:lnTo>
                    <a:pt x="2028" y="0"/>
                  </a:ln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37"/>
            <p:cNvSpPr/>
            <p:nvPr/>
          </p:nvSpPr>
          <p:spPr>
            <a:xfrm rot="-3120564">
              <a:off x="7539515" y="1357166"/>
              <a:ext cx="45838" cy="43056"/>
            </a:xfrm>
            <a:custGeom>
              <a:avLst/>
              <a:gdLst/>
              <a:ahLst/>
              <a:cxnLst/>
              <a:rect l="l" t="t" r="r" b="b"/>
              <a:pathLst>
                <a:path w="1137" h="1068" extrusionOk="0">
                  <a:moveTo>
                    <a:pt x="979" y="1"/>
                  </a:moveTo>
                  <a:lnTo>
                    <a:pt x="0" y="892"/>
                  </a:lnTo>
                  <a:lnTo>
                    <a:pt x="140" y="1067"/>
                  </a:lnTo>
                  <a:lnTo>
                    <a:pt x="1136" y="158"/>
                  </a:lnTo>
                  <a:lnTo>
                    <a:pt x="979" y="1"/>
                  </a:ln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37"/>
            <p:cNvSpPr/>
            <p:nvPr/>
          </p:nvSpPr>
          <p:spPr>
            <a:xfrm rot="-3120564">
              <a:off x="7576319" y="1354668"/>
              <a:ext cx="45878" cy="43015"/>
            </a:xfrm>
            <a:custGeom>
              <a:avLst/>
              <a:gdLst/>
              <a:ahLst/>
              <a:cxnLst/>
              <a:rect l="l" t="t" r="r" b="b"/>
              <a:pathLst>
                <a:path w="1138" h="1067" extrusionOk="0">
                  <a:moveTo>
                    <a:pt x="997" y="1"/>
                  </a:moveTo>
                  <a:lnTo>
                    <a:pt x="1" y="892"/>
                  </a:lnTo>
                  <a:lnTo>
                    <a:pt x="158" y="1067"/>
                  </a:lnTo>
                  <a:lnTo>
                    <a:pt x="1137" y="158"/>
                  </a:lnTo>
                  <a:lnTo>
                    <a:pt x="997" y="1"/>
                  </a:ln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37"/>
            <p:cNvSpPr/>
            <p:nvPr/>
          </p:nvSpPr>
          <p:spPr>
            <a:xfrm rot="-3120564">
              <a:off x="7613625" y="1351590"/>
              <a:ext cx="45838" cy="43015"/>
            </a:xfrm>
            <a:custGeom>
              <a:avLst/>
              <a:gdLst/>
              <a:ahLst/>
              <a:cxnLst/>
              <a:rect l="l" t="t" r="r" b="b"/>
              <a:pathLst>
                <a:path w="1137" h="1067" extrusionOk="0">
                  <a:moveTo>
                    <a:pt x="979" y="0"/>
                  </a:moveTo>
                  <a:lnTo>
                    <a:pt x="0" y="892"/>
                  </a:lnTo>
                  <a:lnTo>
                    <a:pt x="140" y="1067"/>
                  </a:lnTo>
                  <a:lnTo>
                    <a:pt x="1136" y="158"/>
                  </a:lnTo>
                  <a:lnTo>
                    <a:pt x="979" y="0"/>
                  </a:ln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37"/>
            <p:cNvSpPr/>
            <p:nvPr/>
          </p:nvSpPr>
          <p:spPr>
            <a:xfrm rot="-3120564">
              <a:off x="7651031" y="1348799"/>
              <a:ext cx="45152" cy="43015"/>
            </a:xfrm>
            <a:custGeom>
              <a:avLst/>
              <a:gdLst/>
              <a:ahLst/>
              <a:cxnLst/>
              <a:rect l="l" t="t" r="r" b="b"/>
              <a:pathLst>
                <a:path w="1120" h="1067" extrusionOk="0">
                  <a:moveTo>
                    <a:pt x="979" y="0"/>
                  </a:moveTo>
                  <a:lnTo>
                    <a:pt x="1" y="892"/>
                  </a:lnTo>
                  <a:lnTo>
                    <a:pt x="140" y="1066"/>
                  </a:lnTo>
                  <a:lnTo>
                    <a:pt x="1119" y="157"/>
                  </a:lnTo>
                  <a:lnTo>
                    <a:pt x="979" y="0"/>
                  </a:ln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37"/>
            <p:cNvSpPr/>
            <p:nvPr/>
          </p:nvSpPr>
          <p:spPr>
            <a:xfrm rot="-3120564">
              <a:off x="7664742" y="1298841"/>
              <a:ext cx="87443" cy="81112"/>
            </a:xfrm>
            <a:custGeom>
              <a:avLst/>
              <a:gdLst/>
              <a:ahLst/>
              <a:cxnLst/>
              <a:rect l="l" t="t" r="r" b="b"/>
              <a:pathLst>
                <a:path w="2169" h="2012" extrusionOk="0">
                  <a:moveTo>
                    <a:pt x="2028" y="1"/>
                  </a:moveTo>
                  <a:lnTo>
                    <a:pt x="0" y="1836"/>
                  </a:lnTo>
                  <a:lnTo>
                    <a:pt x="158" y="2011"/>
                  </a:lnTo>
                  <a:lnTo>
                    <a:pt x="2168" y="158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37"/>
            <p:cNvSpPr/>
            <p:nvPr/>
          </p:nvSpPr>
          <p:spPr>
            <a:xfrm rot="-3120564">
              <a:off x="7724031" y="1343039"/>
              <a:ext cx="45838" cy="43015"/>
            </a:xfrm>
            <a:custGeom>
              <a:avLst/>
              <a:gdLst/>
              <a:ahLst/>
              <a:cxnLst/>
              <a:rect l="l" t="t" r="r" b="b"/>
              <a:pathLst>
                <a:path w="1137" h="1067" extrusionOk="0">
                  <a:moveTo>
                    <a:pt x="979" y="0"/>
                  </a:moveTo>
                  <a:lnTo>
                    <a:pt x="0" y="892"/>
                  </a:lnTo>
                  <a:lnTo>
                    <a:pt x="140" y="1066"/>
                  </a:lnTo>
                  <a:lnTo>
                    <a:pt x="1137" y="157"/>
                  </a:lnTo>
                  <a:lnTo>
                    <a:pt x="979" y="0"/>
                  </a:ln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37"/>
            <p:cNvSpPr/>
            <p:nvPr/>
          </p:nvSpPr>
          <p:spPr>
            <a:xfrm rot="-3120564">
              <a:off x="7760867" y="1340485"/>
              <a:ext cx="45838" cy="43056"/>
            </a:xfrm>
            <a:custGeom>
              <a:avLst/>
              <a:gdLst/>
              <a:ahLst/>
              <a:cxnLst/>
              <a:rect l="l" t="t" r="r" b="b"/>
              <a:pathLst>
                <a:path w="1137" h="1068" extrusionOk="0">
                  <a:moveTo>
                    <a:pt x="997" y="1"/>
                  </a:moveTo>
                  <a:lnTo>
                    <a:pt x="0" y="892"/>
                  </a:lnTo>
                  <a:lnTo>
                    <a:pt x="157" y="1067"/>
                  </a:lnTo>
                  <a:lnTo>
                    <a:pt x="1136" y="158"/>
                  </a:lnTo>
                  <a:lnTo>
                    <a:pt x="997" y="1"/>
                  </a:ln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37"/>
            <p:cNvSpPr/>
            <p:nvPr/>
          </p:nvSpPr>
          <p:spPr>
            <a:xfrm rot="-3120564">
              <a:off x="7798125" y="1337431"/>
              <a:ext cx="45838" cy="43015"/>
            </a:xfrm>
            <a:custGeom>
              <a:avLst/>
              <a:gdLst/>
              <a:ahLst/>
              <a:cxnLst/>
              <a:rect l="l" t="t" r="r" b="b"/>
              <a:pathLst>
                <a:path w="1137" h="1067" extrusionOk="0">
                  <a:moveTo>
                    <a:pt x="979" y="1"/>
                  </a:moveTo>
                  <a:lnTo>
                    <a:pt x="0" y="892"/>
                  </a:lnTo>
                  <a:lnTo>
                    <a:pt x="140" y="1067"/>
                  </a:lnTo>
                  <a:lnTo>
                    <a:pt x="1137" y="158"/>
                  </a:lnTo>
                  <a:lnTo>
                    <a:pt x="979" y="1"/>
                  </a:ln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37"/>
            <p:cNvSpPr/>
            <p:nvPr/>
          </p:nvSpPr>
          <p:spPr>
            <a:xfrm rot="-3120564">
              <a:off x="7834977" y="1334910"/>
              <a:ext cx="45838" cy="43015"/>
            </a:xfrm>
            <a:custGeom>
              <a:avLst/>
              <a:gdLst/>
              <a:ahLst/>
              <a:cxnLst/>
              <a:rect l="l" t="t" r="r" b="b"/>
              <a:pathLst>
                <a:path w="1137" h="1067" extrusionOk="0">
                  <a:moveTo>
                    <a:pt x="997" y="0"/>
                  </a:moveTo>
                  <a:lnTo>
                    <a:pt x="0" y="892"/>
                  </a:lnTo>
                  <a:lnTo>
                    <a:pt x="158" y="1067"/>
                  </a:lnTo>
                  <a:lnTo>
                    <a:pt x="1137" y="158"/>
                  </a:lnTo>
                  <a:lnTo>
                    <a:pt x="997" y="0"/>
                  </a:ln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37"/>
            <p:cNvSpPr/>
            <p:nvPr/>
          </p:nvSpPr>
          <p:spPr>
            <a:xfrm rot="-3120564">
              <a:off x="7849258" y="1284714"/>
              <a:ext cx="87443" cy="81072"/>
            </a:xfrm>
            <a:custGeom>
              <a:avLst/>
              <a:gdLst/>
              <a:ahLst/>
              <a:cxnLst/>
              <a:rect l="l" t="t" r="r" b="b"/>
              <a:pathLst>
                <a:path w="2169" h="2011" extrusionOk="0">
                  <a:moveTo>
                    <a:pt x="2011" y="0"/>
                  </a:moveTo>
                  <a:lnTo>
                    <a:pt x="1" y="1836"/>
                  </a:lnTo>
                  <a:lnTo>
                    <a:pt x="140" y="2011"/>
                  </a:lnTo>
                  <a:lnTo>
                    <a:pt x="2168" y="158"/>
                  </a:lnTo>
                  <a:lnTo>
                    <a:pt x="2011" y="0"/>
                  </a:ln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37"/>
            <p:cNvSpPr/>
            <p:nvPr/>
          </p:nvSpPr>
          <p:spPr>
            <a:xfrm rot="-3120564">
              <a:off x="7908261" y="1329012"/>
              <a:ext cx="45838" cy="42330"/>
            </a:xfrm>
            <a:custGeom>
              <a:avLst/>
              <a:gdLst/>
              <a:ahLst/>
              <a:cxnLst/>
              <a:rect l="l" t="t" r="r" b="b"/>
              <a:pathLst>
                <a:path w="1137" h="1050" extrusionOk="0">
                  <a:moveTo>
                    <a:pt x="979" y="0"/>
                  </a:moveTo>
                  <a:lnTo>
                    <a:pt x="0" y="892"/>
                  </a:lnTo>
                  <a:lnTo>
                    <a:pt x="140" y="1049"/>
                  </a:lnTo>
                  <a:lnTo>
                    <a:pt x="1137" y="158"/>
                  </a:lnTo>
                  <a:lnTo>
                    <a:pt x="979" y="0"/>
                  </a:ln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37"/>
            <p:cNvSpPr/>
            <p:nvPr/>
          </p:nvSpPr>
          <p:spPr>
            <a:xfrm rot="-3120564">
              <a:off x="7945113" y="1326490"/>
              <a:ext cx="45838" cy="42330"/>
            </a:xfrm>
            <a:custGeom>
              <a:avLst/>
              <a:gdLst/>
              <a:ahLst/>
              <a:cxnLst/>
              <a:rect l="l" t="t" r="r" b="b"/>
              <a:pathLst>
                <a:path w="1137" h="1050" extrusionOk="0">
                  <a:moveTo>
                    <a:pt x="997" y="0"/>
                  </a:moveTo>
                  <a:lnTo>
                    <a:pt x="0" y="892"/>
                  </a:lnTo>
                  <a:lnTo>
                    <a:pt x="158" y="1049"/>
                  </a:lnTo>
                  <a:lnTo>
                    <a:pt x="1137" y="158"/>
                  </a:lnTo>
                  <a:lnTo>
                    <a:pt x="997" y="0"/>
                  </a:ln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37"/>
            <p:cNvSpPr/>
            <p:nvPr/>
          </p:nvSpPr>
          <p:spPr>
            <a:xfrm rot="-3120564">
              <a:off x="7982371" y="1323436"/>
              <a:ext cx="45838" cy="42290"/>
            </a:xfrm>
            <a:custGeom>
              <a:avLst/>
              <a:gdLst/>
              <a:ahLst/>
              <a:cxnLst/>
              <a:rect l="l" t="t" r="r" b="b"/>
              <a:pathLst>
                <a:path w="1137" h="1049" extrusionOk="0">
                  <a:moveTo>
                    <a:pt x="980" y="0"/>
                  </a:moveTo>
                  <a:lnTo>
                    <a:pt x="1" y="892"/>
                  </a:lnTo>
                  <a:lnTo>
                    <a:pt x="140" y="1049"/>
                  </a:lnTo>
                  <a:lnTo>
                    <a:pt x="1137" y="157"/>
                  </a:lnTo>
                  <a:lnTo>
                    <a:pt x="980" y="0"/>
                  </a:ln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37"/>
            <p:cNvSpPr/>
            <p:nvPr/>
          </p:nvSpPr>
          <p:spPr>
            <a:xfrm rot="-3120564">
              <a:off x="8054766" y="938665"/>
              <a:ext cx="314374" cy="321506"/>
            </a:xfrm>
            <a:custGeom>
              <a:avLst/>
              <a:gdLst/>
              <a:ahLst/>
              <a:cxnLst/>
              <a:rect l="l" t="t" r="r" b="b"/>
              <a:pathLst>
                <a:path w="7798" h="7975" extrusionOk="0">
                  <a:moveTo>
                    <a:pt x="446" y="0"/>
                  </a:moveTo>
                  <a:cubicBezTo>
                    <a:pt x="204" y="0"/>
                    <a:pt x="0" y="259"/>
                    <a:pt x="225" y="509"/>
                  </a:cubicBezTo>
                  <a:cubicBezTo>
                    <a:pt x="2393" y="3079"/>
                    <a:pt x="4683" y="5613"/>
                    <a:pt x="7182" y="7868"/>
                  </a:cubicBezTo>
                  <a:cubicBezTo>
                    <a:pt x="7265" y="7943"/>
                    <a:pt x="7345" y="7975"/>
                    <a:pt x="7416" y="7975"/>
                  </a:cubicBezTo>
                  <a:cubicBezTo>
                    <a:pt x="7660" y="7975"/>
                    <a:pt x="7797" y="7605"/>
                    <a:pt x="7567" y="7362"/>
                  </a:cubicBezTo>
                  <a:cubicBezTo>
                    <a:pt x="5225" y="5002"/>
                    <a:pt x="2900" y="2659"/>
                    <a:pt x="732" y="142"/>
                  </a:cubicBezTo>
                  <a:cubicBezTo>
                    <a:pt x="647" y="42"/>
                    <a:pt x="544" y="0"/>
                    <a:pt x="4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0" name="Google Shape;920;p37"/>
          <p:cNvGrpSpPr/>
          <p:nvPr/>
        </p:nvGrpSpPr>
        <p:grpSpPr>
          <a:xfrm rot="253399">
            <a:off x="5137735" y="1785189"/>
            <a:ext cx="3984935" cy="2891268"/>
            <a:chOff x="5009338" y="1123137"/>
            <a:chExt cx="3623041" cy="2628476"/>
          </a:xfrm>
        </p:grpSpPr>
        <p:sp>
          <p:nvSpPr>
            <p:cNvPr id="921" name="Google Shape;921;p37"/>
            <p:cNvSpPr/>
            <p:nvPr/>
          </p:nvSpPr>
          <p:spPr>
            <a:xfrm rot="554399">
              <a:off x="5152822" y="1435119"/>
              <a:ext cx="3336073" cy="2056774"/>
            </a:xfrm>
            <a:custGeom>
              <a:avLst/>
              <a:gdLst/>
              <a:ahLst/>
              <a:cxnLst/>
              <a:rect l="l" t="t" r="r" b="b"/>
              <a:pathLst>
                <a:path w="91568" h="56454" extrusionOk="0">
                  <a:moveTo>
                    <a:pt x="8340" y="0"/>
                  </a:moveTo>
                  <a:cubicBezTo>
                    <a:pt x="6210" y="0"/>
                    <a:pt x="4409" y="1611"/>
                    <a:pt x="4196" y="3762"/>
                  </a:cubicBezTo>
                  <a:lnTo>
                    <a:pt x="227" y="44126"/>
                  </a:lnTo>
                  <a:cubicBezTo>
                    <a:pt x="0" y="46434"/>
                    <a:pt x="1678" y="48479"/>
                    <a:pt x="3968" y="48706"/>
                  </a:cubicBezTo>
                  <a:lnTo>
                    <a:pt x="82809" y="56433"/>
                  </a:lnTo>
                  <a:cubicBezTo>
                    <a:pt x="82950" y="56447"/>
                    <a:pt x="83089" y="56453"/>
                    <a:pt x="83227" y="56453"/>
                  </a:cubicBezTo>
                  <a:cubicBezTo>
                    <a:pt x="85357" y="56453"/>
                    <a:pt x="87158" y="54842"/>
                    <a:pt x="87372" y="52692"/>
                  </a:cubicBezTo>
                  <a:lnTo>
                    <a:pt x="91340" y="12328"/>
                  </a:lnTo>
                  <a:cubicBezTo>
                    <a:pt x="91567" y="10020"/>
                    <a:pt x="89889" y="7992"/>
                    <a:pt x="87582" y="7765"/>
                  </a:cubicBezTo>
                  <a:lnTo>
                    <a:pt x="8758" y="21"/>
                  </a:lnTo>
                  <a:cubicBezTo>
                    <a:pt x="8618" y="7"/>
                    <a:pt x="8478" y="0"/>
                    <a:pt x="8340" y="0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37"/>
            <p:cNvSpPr/>
            <p:nvPr/>
          </p:nvSpPr>
          <p:spPr>
            <a:xfrm rot="554399">
              <a:off x="5154720" y="1429469"/>
              <a:ext cx="3332247" cy="2068031"/>
            </a:xfrm>
            <a:custGeom>
              <a:avLst/>
              <a:gdLst/>
              <a:ahLst/>
              <a:cxnLst/>
              <a:rect l="l" t="t" r="r" b="b"/>
              <a:pathLst>
                <a:path w="91463" h="56763" extrusionOk="0">
                  <a:moveTo>
                    <a:pt x="8287" y="316"/>
                  </a:moveTo>
                  <a:cubicBezTo>
                    <a:pt x="8426" y="316"/>
                    <a:pt x="8549" y="316"/>
                    <a:pt x="8689" y="333"/>
                  </a:cubicBezTo>
                  <a:lnTo>
                    <a:pt x="87530" y="8060"/>
                  </a:lnTo>
                  <a:cubicBezTo>
                    <a:pt x="89610" y="8270"/>
                    <a:pt x="91148" y="10018"/>
                    <a:pt x="91148" y="12063"/>
                  </a:cubicBezTo>
                  <a:cubicBezTo>
                    <a:pt x="91148" y="12203"/>
                    <a:pt x="91148" y="12325"/>
                    <a:pt x="91131" y="12465"/>
                  </a:cubicBezTo>
                  <a:lnTo>
                    <a:pt x="87180" y="52829"/>
                  </a:lnTo>
                  <a:cubicBezTo>
                    <a:pt x="86970" y="54910"/>
                    <a:pt x="85222" y="56465"/>
                    <a:pt x="83177" y="56465"/>
                  </a:cubicBezTo>
                  <a:cubicBezTo>
                    <a:pt x="83037" y="56465"/>
                    <a:pt x="82914" y="56448"/>
                    <a:pt x="82775" y="56431"/>
                  </a:cubicBezTo>
                  <a:lnTo>
                    <a:pt x="3934" y="48704"/>
                  </a:lnTo>
                  <a:cubicBezTo>
                    <a:pt x="1853" y="48494"/>
                    <a:pt x="315" y="46746"/>
                    <a:pt x="315" y="44701"/>
                  </a:cubicBezTo>
                  <a:cubicBezTo>
                    <a:pt x="315" y="44578"/>
                    <a:pt x="315" y="44438"/>
                    <a:pt x="333" y="44299"/>
                  </a:cubicBezTo>
                  <a:lnTo>
                    <a:pt x="4283" y="3934"/>
                  </a:lnTo>
                  <a:cubicBezTo>
                    <a:pt x="4493" y="1854"/>
                    <a:pt x="6241" y="316"/>
                    <a:pt x="8287" y="316"/>
                  </a:cubicBezTo>
                  <a:close/>
                  <a:moveTo>
                    <a:pt x="8287" y="1"/>
                  </a:moveTo>
                  <a:cubicBezTo>
                    <a:pt x="6084" y="1"/>
                    <a:pt x="4196" y="1679"/>
                    <a:pt x="3986" y="3917"/>
                  </a:cubicBezTo>
                  <a:lnTo>
                    <a:pt x="18" y="44281"/>
                  </a:lnTo>
                  <a:cubicBezTo>
                    <a:pt x="18" y="44421"/>
                    <a:pt x="0" y="44561"/>
                    <a:pt x="0" y="44701"/>
                  </a:cubicBezTo>
                  <a:cubicBezTo>
                    <a:pt x="0" y="46903"/>
                    <a:pt x="1679" y="48791"/>
                    <a:pt x="3916" y="49001"/>
                  </a:cubicBezTo>
                  <a:lnTo>
                    <a:pt x="82740" y="56745"/>
                  </a:lnTo>
                  <a:cubicBezTo>
                    <a:pt x="82897" y="56763"/>
                    <a:pt x="83037" y="56763"/>
                    <a:pt x="83177" y="56763"/>
                  </a:cubicBezTo>
                  <a:cubicBezTo>
                    <a:pt x="85379" y="56763"/>
                    <a:pt x="87250" y="55084"/>
                    <a:pt x="87477" y="52864"/>
                  </a:cubicBezTo>
                  <a:lnTo>
                    <a:pt x="91445" y="12500"/>
                  </a:lnTo>
                  <a:cubicBezTo>
                    <a:pt x="91445" y="12343"/>
                    <a:pt x="91463" y="12203"/>
                    <a:pt x="91463" y="12063"/>
                  </a:cubicBezTo>
                  <a:cubicBezTo>
                    <a:pt x="91463" y="9860"/>
                    <a:pt x="89785" y="7972"/>
                    <a:pt x="87547" y="7763"/>
                  </a:cubicBezTo>
                  <a:lnTo>
                    <a:pt x="8724" y="18"/>
                  </a:lnTo>
                  <a:cubicBezTo>
                    <a:pt x="8566" y="18"/>
                    <a:pt x="8426" y="1"/>
                    <a:pt x="8287" y="1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37"/>
            <p:cNvSpPr/>
            <p:nvPr/>
          </p:nvSpPr>
          <p:spPr>
            <a:xfrm rot="554399">
              <a:off x="5176145" y="1431183"/>
              <a:ext cx="3314395" cy="1974472"/>
            </a:xfrm>
            <a:custGeom>
              <a:avLst/>
              <a:gdLst/>
              <a:ahLst/>
              <a:cxnLst/>
              <a:rect l="l" t="t" r="r" b="b"/>
              <a:pathLst>
                <a:path w="90973" h="54195" extrusionOk="0">
                  <a:moveTo>
                    <a:pt x="6123" y="1"/>
                  </a:moveTo>
                  <a:cubicBezTo>
                    <a:pt x="5169" y="1"/>
                    <a:pt x="4346" y="739"/>
                    <a:pt x="4248" y="1724"/>
                  </a:cubicBezTo>
                  <a:lnTo>
                    <a:pt x="87" y="43976"/>
                  </a:lnTo>
                  <a:cubicBezTo>
                    <a:pt x="0" y="45025"/>
                    <a:pt x="752" y="45951"/>
                    <a:pt x="1801" y="46056"/>
                  </a:cubicBezTo>
                  <a:lnTo>
                    <a:pt x="84645" y="54185"/>
                  </a:lnTo>
                  <a:cubicBezTo>
                    <a:pt x="84709" y="54191"/>
                    <a:pt x="84773" y="54194"/>
                    <a:pt x="84836" y="54194"/>
                  </a:cubicBezTo>
                  <a:cubicBezTo>
                    <a:pt x="85804" y="54194"/>
                    <a:pt x="86627" y="53457"/>
                    <a:pt x="86725" y="52489"/>
                  </a:cubicBezTo>
                  <a:lnTo>
                    <a:pt x="90868" y="10219"/>
                  </a:lnTo>
                  <a:cubicBezTo>
                    <a:pt x="90973" y="9171"/>
                    <a:pt x="90204" y="8244"/>
                    <a:pt x="89172" y="8139"/>
                  </a:cubicBezTo>
                  <a:lnTo>
                    <a:pt x="6311" y="10"/>
                  </a:lnTo>
                  <a:cubicBezTo>
                    <a:pt x="6248" y="4"/>
                    <a:pt x="6185" y="1"/>
                    <a:pt x="6123" y="1"/>
                  </a:cubicBezTo>
                  <a:close/>
                </a:path>
              </a:pathLst>
            </a:custGeom>
            <a:solidFill>
              <a:srgbClr val="3DBD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37"/>
            <p:cNvSpPr/>
            <p:nvPr/>
          </p:nvSpPr>
          <p:spPr>
            <a:xfrm rot="554399">
              <a:off x="5173596" y="1425777"/>
              <a:ext cx="3318876" cy="1985220"/>
            </a:xfrm>
            <a:custGeom>
              <a:avLst/>
              <a:gdLst/>
              <a:ahLst/>
              <a:cxnLst/>
              <a:rect l="l" t="t" r="r" b="b"/>
              <a:pathLst>
                <a:path w="91096" h="54490" extrusionOk="0">
                  <a:moveTo>
                    <a:pt x="6189" y="297"/>
                  </a:moveTo>
                  <a:cubicBezTo>
                    <a:pt x="6258" y="297"/>
                    <a:pt x="6311" y="297"/>
                    <a:pt x="6363" y="315"/>
                  </a:cubicBezTo>
                  <a:lnTo>
                    <a:pt x="89225" y="8444"/>
                  </a:lnTo>
                  <a:cubicBezTo>
                    <a:pt x="90116" y="8531"/>
                    <a:pt x="90798" y="9283"/>
                    <a:pt x="90798" y="10174"/>
                  </a:cubicBezTo>
                  <a:cubicBezTo>
                    <a:pt x="90798" y="10227"/>
                    <a:pt x="90798" y="10297"/>
                    <a:pt x="90781" y="10349"/>
                  </a:cubicBezTo>
                  <a:lnTo>
                    <a:pt x="86638" y="52619"/>
                  </a:lnTo>
                  <a:cubicBezTo>
                    <a:pt x="86550" y="53510"/>
                    <a:pt x="85799" y="54192"/>
                    <a:pt x="84907" y="54192"/>
                  </a:cubicBezTo>
                  <a:cubicBezTo>
                    <a:pt x="84855" y="54192"/>
                    <a:pt x="84785" y="54192"/>
                    <a:pt x="84732" y="54175"/>
                  </a:cubicBezTo>
                  <a:lnTo>
                    <a:pt x="1871" y="46046"/>
                  </a:lnTo>
                  <a:cubicBezTo>
                    <a:pt x="979" y="45958"/>
                    <a:pt x="297" y="45207"/>
                    <a:pt x="297" y="44315"/>
                  </a:cubicBezTo>
                  <a:cubicBezTo>
                    <a:pt x="297" y="44263"/>
                    <a:pt x="297" y="44193"/>
                    <a:pt x="315" y="44140"/>
                  </a:cubicBezTo>
                  <a:lnTo>
                    <a:pt x="4458" y="1871"/>
                  </a:lnTo>
                  <a:cubicBezTo>
                    <a:pt x="4545" y="979"/>
                    <a:pt x="5314" y="297"/>
                    <a:pt x="6189" y="297"/>
                  </a:cubicBezTo>
                  <a:close/>
                  <a:moveTo>
                    <a:pt x="6189" y="0"/>
                  </a:moveTo>
                  <a:cubicBezTo>
                    <a:pt x="5157" y="0"/>
                    <a:pt x="4266" y="787"/>
                    <a:pt x="4161" y="1853"/>
                  </a:cubicBezTo>
                  <a:lnTo>
                    <a:pt x="18" y="44105"/>
                  </a:lnTo>
                  <a:cubicBezTo>
                    <a:pt x="18" y="44175"/>
                    <a:pt x="0" y="44245"/>
                    <a:pt x="0" y="44315"/>
                  </a:cubicBezTo>
                  <a:cubicBezTo>
                    <a:pt x="0" y="45347"/>
                    <a:pt x="787" y="46238"/>
                    <a:pt x="1853" y="46343"/>
                  </a:cubicBezTo>
                  <a:lnTo>
                    <a:pt x="84697" y="54472"/>
                  </a:lnTo>
                  <a:cubicBezTo>
                    <a:pt x="84767" y="54489"/>
                    <a:pt x="84837" y="54489"/>
                    <a:pt x="84907" y="54489"/>
                  </a:cubicBezTo>
                  <a:cubicBezTo>
                    <a:pt x="85938" y="54489"/>
                    <a:pt x="86830" y="53703"/>
                    <a:pt x="86935" y="52636"/>
                  </a:cubicBezTo>
                  <a:lnTo>
                    <a:pt x="91078" y="10384"/>
                  </a:lnTo>
                  <a:cubicBezTo>
                    <a:pt x="91095" y="10314"/>
                    <a:pt x="91095" y="10244"/>
                    <a:pt x="91095" y="10174"/>
                  </a:cubicBezTo>
                  <a:cubicBezTo>
                    <a:pt x="91095" y="9143"/>
                    <a:pt x="90309" y="8251"/>
                    <a:pt x="89242" y="8146"/>
                  </a:cubicBezTo>
                  <a:lnTo>
                    <a:pt x="6398" y="18"/>
                  </a:lnTo>
                  <a:cubicBezTo>
                    <a:pt x="6328" y="0"/>
                    <a:pt x="6258" y="0"/>
                    <a:pt x="6189" y="0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37"/>
            <p:cNvSpPr/>
            <p:nvPr/>
          </p:nvSpPr>
          <p:spPr>
            <a:xfrm rot="554399">
              <a:off x="5933276" y="1171064"/>
              <a:ext cx="208286" cy="305124"/>
            </a:xfrm>
            <a:custGeom>
              <a:avLst/>
              <a:gdLst/>
              <a:ahLst/>
              <a:cxnLst/>
              <a:rect l="l" t="t" r="r" b="b"/>
              <a:pathLst>
                <a:path w="5717" h="8375" extrusionOk="0">
                  <a:moveTo>
                    <a:pt x="769" y="1"/>
                  </a:moveTo>
                  <a:lnTo>
                    <a:pt x="0" y="7885"/>
                  </a:lnTo>
                  <a:lnTo>
                    <a:pt x="4947" y="8374"/>
                  </a:lnTo>
                  <a:lnTo>
                    <a:pt x="5717" y="473"/>
                  </a:lnTo>
                  <a:lnTo>
                    <a:pt x="769" y="1"/>
                  </a:lnTo>
                  <a:close/>
                </a:path>
              </a:pathLst>
            </a:custGeom>
            <a:solidFill>
              <a:srgbClr val="E2EE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37"/>
            <p:cNvSpPr/>
            <p:nvPr/>
          </p:nvSpPr>
          <p:spPr>
            <a:xfrm rot="554399">
              <a:off x="5927561" y="1165344"/>
              <a:ext cx="219762" cy="316054"/>
            </a:xfrm>
            <a:custGeom>
              <a:avLst/>
              <a:gdLst/>
              <a:ahLst/>
              <a:cxnLst/>
              <a:rect l="l" t="t" r="r" b="b"/>
              <a:pathLst>
                <a:path w="6032" h="8675" extrusionOk="0">
                  <a:moveTo>
                    <a:pt x="1067" y="315"/>
                  </a:moveTo>
                  <a:lnTo>
                    <a:pt x="5721" y="772"/>
                  </a:lnTo>
                  <a:lnTo>
                    <a:pt x="5721" y="772"/>
                  </a:lnTo>
                  <a:lnTo>
                    <a:pt x="4983" y="8374"/>
                  </a:lnTo>
                  <a:lnTo>
                    <a:pt x="316" y="7920"/>
                  </a:lnTo>
                  <a:lnTo>
                    <a:pt x="1067" y="315"/>
                  </a:lnTo>
                  <a:close/>
                  <a:moveTo>
                    <a:pt x="945" y="1"/>
                  </a:moveTo>
                  <a:cubicBezTo>
                    <a:pt x="875" y="1"/>
                    <a:pt x="788" y="53"/>
                    <a:pt x="788" y="140"/>
                  </a:cubicBezTo>
                  <a:lnTo>
                    <a:pt x="18" y="8042"/>
                  </a:lnTo>
                  <a:cubicBezTo>
                    <a:pt x="1" y="8077"/>
                    <a:pt x="18" y="8112"/>
                    <a:pt x="53" y="8147"/>
                  </a:cubicBezTo>
                  <a:cubicBezTo>
                    <a:pt x="71" y="8164"/>
                    <a:pt x="106" y="8182"/>
                    <a:pt x="141" y="8199"/>
                  </a:cubicBezTo>
                  <a:lnTo>
                    <a:pt x="5088" y="8671"/>
                  </a:lnTo>
                  <a:cubicBezTo>
                    <a:pt x="5097" y="8673"/>
                    <a:pt x="5106" y="8674"/>
                    <a:pt x="5115" y="8674"/>
                  </a:cubicBezTo>
                  <a:cubicBezTo>
                    <a:pt x="5189" y="8674"/>
                    <a:pt x="5245" y="8611"/>
                    <a:pt x="5245" y="8549"/>
                  </a:cubicBezTo>
                  <a:lnTo>
                    <a:pt x="6032" y="647"/>
                  </a:lnTo>
                  <a:cubicBezTo>
                    <a:pt x="6032" y="612"/>
                    <a:pt x="6014" y="577"/>
                    <a:pt x="5997" y="542"/>
                  </a:cubicBezTo>
                  <a:cubicBezTo>
                    <a:pt x="5980" y="508"/>
                    <a:pt x="5927" y="490"/>
                    <a:pt x="5892" y="490"/>
                  </a:cubicBezTo>
                  <a:lnTo>
                    <a:pt x="945" y="1"/>
                  </a:ln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37"/>
            <p:cNvSpPr/>
            <p:nvPr/>
          </p:nvSpPr>
          <p:spPr>
            <a:xfrm rot="554399">
              <a:off x="5936621" y="1251293"/>
              <a:ext cx="133817" cy="192365"/>
            </a:xfrm>
            <a:custGeom>
              <a:avLst/>
              <a:gdLst/>
              <a:ahLst/>
              <a:cxnLst/>
              <a:rect l="l" t="t" r="r" b="b"/>
              <a:pathLst>
                <a:path w="3673" h="5280" extrusionOk="0">
                  <a:moveTo>
                    <a:pt x="473" y="0"/>
                  </a:moveTo>
                  <a:lnTo>
                    <a:pt x="1" y="4965"/>
                  </a:lnTo>
                  <a:lnTo>
                    <a:pt x="3008" y="5262"/>
                  </a:lnTo>
                  <a:lnTo>
                    <a:pt x="3183" y="5280"/>
                  </a:lnTo>
                  <a:lnTo>
                    <a:pt x="3672" y="315"/>
                  </a:lnTo>
                  <a:lnTo>
                    <a:pt x="473" y="0"/>
                  </a:lnTo>
                  <a:close/>
                </a:path>
              </a:pathLst>
            </a:custGeom>
            <a:solidFill>
              <a:srgbClr val="80A3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37"/>
            <p:cNvSpPr/>
            <p:nvPr/>
          </p:nvSpPr>
          <p:spPr>
            <a:xfrm rot="554399">
              <a:off x="5938295" y="1242008"/>
              <a:ext cx="17233" cy="180925"/>
            </a:xfrm>
            <a:custGeom>
              <a:avLst/>
              <a:gdLst/>
              <a:ahLst/>
              <a:cxnLst/>
              <a:rect l="l" t="t" r="r" b="b"/>
              <a:pathLst>
                <a:path w="473" h="4966" extrusionOk="0">
                  <a:moveTo>
                    <a:pt x="1" y="4965"/>
                  </a:moveTo>
                  <a:lnTo>
                    <a:pt x="1" y="4965"/>
                  </a:lnTo>
                  <a:lnTo>
                    <a:pt x="473" y="0"/>
                  </a:lnTo>
                  <a:lnTo>
                    <a:pt x="473" y="0"/>
                  </a:lnTo>
                  <a:lnTo>
                    <a:pt x="1" y="4965"/>
                  </a:lnTo>
                  <a:close/>
                </a:path>
              </a:pathLst>
            </a:custGeom>
            <a:solidFill>
              <a:srgbClr val="3941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37"/>
            <p:cNvSpPr/>
            <p:nvPr/>
          </p:nvSpPr>
          <p:spPr>
            <a:xfrm rot="554399">
              <a:off x="5949033" y="1235728"/>
              <a:ext cx="7032" cy="68821"/>
            </a:xfrm>
            <a:custGeom>
              <a:avLst/>
              <a:gdLst/>
              <a:ahLst/>
              <a:cxnLst/>
              <a:rect l="l" t="t" r="r" b="b"/>
              <a:pathLst>
                <a:path w="193" h="1889" extrusionOk="0">
                  <a:moveTo>
                    <a:pt x="0" y="1889"/>
                  </a:moveTo>
                  <a:lnTo>
                    <a:pt x="0" y="1889"/>
                  </a:lnTo>
                  <a:lnTo>
                    <a:pt x="193" y="1"/>
                  </a:lnTo>
                  <a:cubicBezTo>
                    <a:pt x="193" y="1"/>
                    <a:pt x="193" y="1"/>
                    <a:pt x="193" y="1"/>
                  </a:cubicBezTo>
                  <a:lnTo>
                    <a:pt x="0" y="1889"/>
                  </a:lnTo>
                  <a:close/>
                </a:path>
              </a:pathLst>
            </a:custGeom>
            <a:solidFill>
              <a:srgbClr val="517F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37"/>
            <p:cNvSpPr/>
            <p:nvPr/>
          </p:nvSpPr>
          <p:spPr>
            <a:xfrm rot="554399">
              <a:off x="5943401" y="1303493"/>
              <a:ext cx="36" cy="1967"/>
            </a:xfrm>
            <a:custGeom>
              <a:avLst/>
              <a:gdLst/>
              <a:ahLst/>
              <a:cxnLst/>
              <a:rect l="l" t="t" r="r" b="b"/>
              <a:pathLst>
                <a:path w="1" h="54" extrusionOk="0">
                  <a:moveTo>
                    <a:pt x="0" y="53"/>
                  </a:moveTo>
                  <a:lnTo>
                    <a:pt x="0" y="53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53"/>
                  </a:lnTo>
                  <a:close/>
                </a:path>
              </a:pathLst>
            </a:custGeom>
            <a:solidFill>
              <a:srgbClr val="3941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37"/>
            <p:cNvSpPr/>
            <p:nvPr/>
          </p:nvSpPr>
          <p:spPr>
            <a:xfrm rot="554399">
              <a:off x="5921679" y="1314386"/>
              <a:ext cx="10238" cy="105108"/>
            </a:xfrm>
            <a:custGeom>
              <a:avLst/>
              <a:gdLst/>
              <a:ahLst/>
              <a:cxnLst/>
              <a:rect l="l" t="t" r="r" b="b"/>
              <a:pathLst>
                <a:path w="281" h="2885" extrusionOk="0">
                  <a:moveTo>
                    <a:pt x="1" y="2885"/>
                  </a:moveTo>
                  <a:lnTo>
                    <a:pt x="1" y="2885"/>
                  </a:lnTo>
                  <a:lnTo>
                    <a:pt x="281" y="0"/>
                  </a:lnTo>
                  <a:lnTo>
                    <a:pt x="281" y="0"/>
                  </a:lnTo>
                  <a:lnTo>
                    <a:pt x="1" y="2885"/>
                  </a:lnTo>
                  <a:close/>
                </a:path>
              </a:pathLst>
            </a:custGeom>
            <a:solidFill>
              <a:srgbClr val="2693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37"/>
            <p:cNvSpPr/>
            <p:nvPr/>
          </p:nvSpPr>
          <p:spPr>
            <a:xfrm rot="554399">
              <a:off x="5941110" y="1305239"/>
              <a:ext cx="1312" cy="10857"/>
            </a:xfrm>
            <a:custGeom>
              <a:avLst/>
              <a:gdLst/>
              <a:ahLst/>
              <a:cxnLst/>
              <a:rect l="l" t="t" r="r" b="b"/>
              <a:pathLst>
                <a:path w="36" h="298" extrusionOk="0">
                  <a:moveTo>
                    <a:pt x="1" y="297"/>
                  </a:moveTo>
                  <a:lnTo>
                    <a:pt x="1" y="297"/>
                  </a:lnTo>
                  <a:lnTo>
                    <a:pt x="35" y="0"/>
                  </a:lnTo>
                  <a:lnTo>
                    <a:pt x="35" y="0"/>
                  </a:lnTo>
                  <a:lnTo>
                    <a:pt x="1" y="297"/>
                  </a:lnTo>
                  <a:close/>
                </a:path>
              </a:pathLst>
            </a:custGeom>
            <a:solidFill>
              <a:srgbClr val="3941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37"/>
            <p:cNvSpPr/>
            <p:nvPr/>
          </p:nvSpPr>
          <p:spPr>
            <a:xfrm rot="554399">
              <a:off x="5954352" y="1243399"/>
              <a:ext cx="127442" cy="203841"/>
            </a:xfrm>
            <a:custGeom>
              <a:avLst/>
              <a:gdLst/>
              <a:ahLst/>
              <a:cxnLst/>
              <a:rect l="l" t="t" r="r" b="b"/>
              <a:pathLst>
                <a:path w="3498" h="5595" extrusionOk="0">
                  <a:moveTo>
                    <a:pt x="36" y="1"/>
                  </a:moveTo>
                  <a:lnTo>
                    <a:pt x="1" y="280"/>
                  </a:lnTo>
                  <a:lnTo>
                    <a:pt x="3200" y="595"/>
                  </a:lnTo>
                  <a:lnTo>
                    <a:pt x="2711" y="5560"/>
                  </a:lnTo>
                  <a:lnTo>
                    <a:pt x="2781" y="5560"/>
                  </a:lnTo>
                  <a:lnTo>
                    <a:pt x="2781" y="5577"/>
                  </a:lnTo>
                  <a:lnTo>
                    <a:pt x="2990" y="5595"/>
                  </a:lnTo>
                  <a:lnTo>
                    <a:pt x="3497" y="490"/>
                  </a:lnTo>
                  <a:cubicBezTo>
                    <a:pt x="3497" y="438"/>
                    <a:pt x="3497" y="403"/>
                    <a:pt x="3462" y="385"/>
                  </a:cubicBezTo>
                  <a:cubicBezTo>
                    <a:pt x="3445" y="350"/>
                    <a:pt x="3410" y="333"/>
                    <a:pt x="3375" y="333"/>
                  </a:cubicBezTo>
                  <a:lnTo>
                    <a:pt x="36" y="1"/>
                  </a:lnTo>
                  <a:close/>
                </a:path>
              </a:pathLst>
            </a:custGeom>
            <a:solidFill>
              <a:srgbClr val="80A3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37"/>
            <p:cNvSpPr/>
            <p:nvPr/>
          </p:nvSpPr>
          <p:spPr>
            <a:xfrm rot="554399">
              <a:off x="5928406" y="1230491"/>
              <a:ext cx="29328" cy="191745"/>
            </a:xfrm>
            <a:custGeom>
              <a:avLst/>
              <a:gdLst/>
              <a:ahLst/>
              <a:cxnLst/>
              <a:rect l="l" t="t" r="r" b="b"/>
              <a:pathLst>
                <a:path w="805" h="5263" extrusionOk="0">
                  <a:moveTo>
                    <a:pt x="648" y="0"/>
                  </a:moveTo>
                  <a:cubicBezTo>
                    <a:pt x="578" y="0"/>
                    <a:pt x="508" y="53"/>
                    <a:pt x="508" y="123"/>
                  </a:cubicBezTo>
                  <a:lnTo>
                    <a:pt x="315" y="2011"/>
                  </a:lnTo>
                  <a:lnTo>
                    <a:pt x="315" y="2063"/>
                  </a:lnTo>
                  <a:lnTo>
                    <a:pt x="281" y="2360"/>
                  </a:lnTo>
                  <a:lnTo>
                    <a:pt x="1" y="5245"/>
                  </a:lnTo>
                  <a:lnTo>
                    <a:pt x="298" y="5262"/>
                  </a:lnTo>
                  <a:lnTo>
                    <a:pt x="770" y="297"/>
                  </a:lnTo>
                  <a:lnTo>
                    <a:pt x="805" y="18"/>
                  </a:lnTo>
                  <a:lnTo>
                    <a:pt x="665" y="0"/>
                  </a:lnTo>
                  <a:close/>
                </a:path>
              </a:pathLst>
            </a:custGeom>
            <a:solidFill>
              <a:srgbClr val="3941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37"/>
            <p:cNvSpPr/>
            <p:nvPr/>
          </p:nvSpPr>
          <p:spPr>
            <a:xfrm rot="554399">
              <a:off x="5292740" y="1434357"/>
              <a:ext cx="1638781" cy="1612731"/>
            </a:xfrm>
            <a:custGeom>
              <a:avLst/>
              <a:gdLst/>
              <a:ahLst/>
              <a:cxnLst/>
              <a:rect l="l" t="t" r="r" b="b"/>
              <a:pathLst>
                <a:path w="44981" h="44266" extrusionOk="0">
                  <a:moveTo>
                    <a:pt x="4601" y="0"/>
                  </a:moveTo>
                  <a:cubicBezTo>
                    <a:pt x="4210" y="0"/>
                    <a:pt x="3880" y="287"/>
                    <a:pt x="3847" y="667"/>
                  </a:cubicBezTo>
                  <a:lnTo>
                    <a:pt x="36" y="39476"/>
                  </a:lnTo>
                  <a:cubicBezTo>
                    <a:pt x="1" y="39895"/>
                    <a:pt x="298" y="40262"/>
                    <a:pt x="717" y="40297"/>
                  </a:cubicBezTo>
                  <a:lnTo>
                    <a:pt x="41029" y="44265"/>
                  </a:lnTo>
                  <a:lnTo>
                    <a:pt x="44980" y="3954"/>
                  </a:lnTo>
                  <a:lnTo>
                    <a:pt x="4668" y="3"/>
                  </a:lnTo>
                  <a:cubicBezTo>
                    <a:pt x="4646" y="1"/>
                    <a:pt x="4623" y="0"/>
                    <a:pt x="4601" y="0"/>
                  </a:cubicBezTo>
                  <a:close/>
                </a:path>
              </a:pathLst>
            </a:custGeom>
            <a:solidFill>
              <a:srgbClr val="F2F4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37"/>
            <p:cNvSpPr/>
            <p:nvPr/>
          </p:nvSpPr>
          <p:spPr>
            <a:xfrm rot="554399">
              <a:off x="5288331" y="1428816"/>
              <a:ext cx="1648946" cy="1623479"/>
            </a:xfrm>
            <a:custGeom>
              <a:avLst/>
              <a:gdLst/>
              <a:ahLst/>
              <a:cxnLst/>
              <a:rect l="l" t="t" r="r" b="b"/>
              <a:pathLst>
                <a:path w="45260" h="44561" extrusionOk="0">
                  <a:moveTo>
                    <a:pt x="4773" y="298"/>
                  </a:moveTo>
                  <a:lnTo>
                    <a:pt x="44945" y="4248"/>
                  </a:lnTo>
                  <a:lnTo>
                    <a:pt x="41027" y="44249"/>
                  </a:lnTo>
                  <a:lnTo>
                    <a:pt x="41027" y="44249"/>
                  </a:lnTo>
                  <a:lnTo>
                    <a:pt x="839" y="40312"/>
                  </a:lnTo>
                  <a:cubicBezTo>
                    <a:pt x="542" y="40277"/>
                    <a:pt x="298" y="40015"/>
                    <a:pt x="298" y="39701"/>
                  </a:cubicBezTo>
                  <a:lnTo>
                    <a:pt x="298" y="39648"/>
                  </a:lnTo>
                  <a:lnTo>
                    <a:pt x="4108" y="840"/>
                  </a:lnTo>
                  <a:cubicBezTo>
                    <a:pt x="4143" y="542"/>
                    <a:pt x="4406" y="298"/>
                    <a:pt x="4720" y="298"/>
                  </a:cubicBezTo>
                  <a:close/>
                  <a:moveTo>
                    <a:pt x="4720" y="1"/>
                  </a:moveTo>
                  <a:cubicBezTo>
                    <a:pt x="4248" y="1"/>
                    <a:pt x="3864" y="350"/>
                    <a:pt x="3811" y="822"/>
                  </a:cubicBezTo>
                  <a:lnTo>
                    <a:pt x="0" y="39613"/>
                  </a:lnTo>
                  <a:cubicBezTo>
                    <a:pt x="0" y="39648"/>
                    <a:pt x="0" y="39683"/>
                    <a:pt x="0" y="39701"/>
                  </a:cubicBezTo>
                  <a:cubicBezTo>
                    <a:pt x="0" y="40173"/>
                    <a:pt x="350" y="40557"/>
                    <a:pt x="822" y="40610"/>
                  </a:cubicBezTo>
                  <a:lnTo>
                    <a:pt x="41134" y="44560"/>
                  </a:lnTo>
                  <a:cubicBezTo>
                    <a:pt x="41186" y="44560"/>
                    <a:pt x="41221" y="44560"/>
                    <a:pt x="41256" y="44525"/>
                  </a:cubicBezTo>
                  <a:cubicBezTo>
                    <a:pt x="41274" y="44508"/>
                    <a:pt x="41291" y="44473"/>
                    <a:pt x="41309" y="44420"/>
                  </a:cubicBezTo>
                  <a:lnTo>
                    <a:pt x="45260" y="4126"/>
                  </a:lnTo>
                  <a:cubicBezTo>
                    <a:pt x="45260" y="4091"/>
                    <a:pt x="45242" y="4039"/>
                    <a:pt x="45225" y="4021"/>
                  </a:cubicBezTo>
                  <a:cubicBezTo>
                    <a:pt x="45207" y="3986"/>
                    <a:pt x="45155" y="3969"/>
                    <a:pt x="45120" y="3969"/>
                  </a:cubicBezTo>
                  <a:lnTo>
                    <a:pt x="4808" y="1"/>
                  </a:ln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37"/>
            <p:cNvSpPr/>
            <p:nvPr/>
          </p:nvSpPr>
          <p:spPr>
            <a:xfrm rot="554399">
              <a:off x="6743001" y="1816317"/>
              <a:ext cx="1640056" cy="1613970"/>
            </a:xfrm>
            <a:custGeom>
              <a:avLst/>
              <a:gdLst/>
              <a:ahLst/>
              <a:cxnLst/>
              <a:rect l="l" t="t" r="r" b="b"/>
              <a:pathLst>
                <a:path w="45016" h="44300" extrusionOk="0">
                  <a:moveTo>
                    <a:pt x="3952" y="1"/>
                  </a:moveTo>
                  <a:lnTo>
                    <a:pt x="1" y="40295"/>
                  </a:lnTo>
                  <a:lnTo>
                    <a:pt x="40715" y="44298"/>
                  </a:lnTo>
                  <a:cubicBezTo>
                    <a:pt x="40725" y="44299"/>
                    <a:pt x="40735" y="44300"/>
                    <a:pt x="40744" y="44300"/>
                  </a:cubicBezTo>
                  <a:cubicBezTo>
                    <a:pt x="40925" y="44300"/>
                    <a:pt x="41083" y="44149"/>
                    <a:pt x="41100" y="43966"/>
                  </a:cubicBezTo>
                  <a:lnTo>
                    <a:pt x="44980" y="4388"/>
                  </a:lnTo>
                  <a:cubicBezTo>
                    <a:pt x="45015" y="4196"/>
                    <a:pt x="44858" y="4021"/>
                    <a:pt x="44666" y="3986"/>
                  </a:cubicBezTo>
                  <a:lnTo>
                    <a:pt x="3952" y="1"/>
                  </a:lnTo>
                  <a:close/>
                </a:path>
              </a:pathLst>
            </a:custGeom>
            <a:solidFill>
              <a:srgbClr val="F2F4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37"/>
            <p:cNvSpPr/>
            <p:nvPr/>
          </p:nvSpPr>
          <p:spPr>
            <a:xfrm rot="554399">
              <a:off x="6737342" y="1810499"/>
              <a:ext cx="1650221" cy="1624754"/>
            </a:xfrm>
            <a:custGeom>
              <a:avLst/>
              <a:gdLst/>
              <a:ahLst/>
              <a:cxnLst/>
              <a:rect l="l" t="t" r="r" b="b"/>
              <a:pathLst>
                <a:path w="45295" h="44596" extrusionOk="0">
                  <a:moveTo>
                    <a:pt x="4249" y="315"/>
                  </a:moveTo>
                  <a:lnTo>
                    <a:pt x="44805" y="4301"/>
                  </a:lnTo>
                  <a:cubicBezTo>
                    <a:pt x="44910" y="4318"/>
                    <a:pt x="44998" y="4406"/>
                    <a:pt x="44998" y="4510"/>
                  </a:cubicBezTo>
                  <a:lnTo>
                    <a:pt x="44998" y="4528"/>
                  </a:lnTo>
                  <a:lnTo>
                    <a:pt x="41117" y="44106"/>
                  </a:lnTo>
                  <a:cubicBezTo>
                    <a:pt x="41099" y="44228"/>
                    <a:pt x="41012" y="44298"/>
                    <a:pt x="40907" y="44298"/>
                  </a:cubicBezTo>
                  <a:lnTo>
                    <a:pt x="40872" y="44298"/>
                  </a:lnTo>
                  <a:lnTo>
                    <a:pt x="315" y="40312"/>
                  </a:lnTo>
                  <a:lnTo>
                    <a:pt x="4249" y="315"/>
                  </a:lnTo>
                  <a:close/>
                  <a:moveTo>
                    <a:pt x="4126" y="0"/>
                  </a:moveTo>
                  <a:cubicBezTo>
                    <a:pt x="4039" y="0"/>
                    <a:pt x="3969" y="53"/>
                    <a:pt x="3969" y="140"/>
                  </a:cubicBezTo>
                  <a:lnTo>
                    <a:pt x="1" y="40435"/>
                  </a:lnTo>
                  <a:cubicBezTo>
                    <a:pt x="1" y="40522"/>
                    <a:pt x="53" y="40592"/>
                    <a:pt x="140" y="40609"/>
                  </a:cubicBezTo>
                  <a:lnTo>
                    <a:pt x="40855" y="44595"/>
                  </a:lnTo>
                  <a:lnTo>
                    <a:pt x="40907" y="44595"/>
                  </a:lnTo>
                  <a:cubicBezTo>
                    <a:pt x="41169" y="44595"/>
                    <a:pt x="41379" y="44403"/>
                    <a:pt x="41414" y="44141"/>
                  </a:cubicBezTo>
                  <a:lnTo>
                    <a:pt x="45295" y="4563"/>
                  </a:lnTo>
                  <a:lnTo>
                    <a:pt x="45295" y="4510"/>
                  </a:lnTo>
                  <a:cubicBezTo>
                    <a:pt x="45295" y="4248"/>
                    <a:pt x="45102" y="4021"/>
                    <a:pt x="44840" y="4004"/>
                  </a:cubicBezTo>
                  <a:lnTo>
                    <a:pt x="4126" y="0"/>
                  </a:ln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37"/>
            <p:cNvSpPr/>
            <p:nvPr/>
          </p:nvSpPr>
          <p:spPr>
            <a:xfrm rot="554399">
              <a:off x="5306888" y="1435501"/>
              <a:ext cx="1631130" cy="1531195"/>
            </a:xfrm>
            <a:custGeom>
              <a:avLst/>
              <a:gdLst/>
              <a:ahLst/>
              <a:cxnLst/>
              <a:rect l="l" t="t" r="r" b="b"/>
              <a:pathLst>
                <a:path w="44771" h="42028" extrusionOk="0">
                  <a:moveTo>
                    <a:pt x="4391" y="0"/>
                  </a:moveTo>
                  <a:cubicBezTo>
                    <a:pt x="4000" y="0"/>
                    <a:pt x="3670" y="287"/>
                    <a:pt x="3637" y="667"/>
                  </a:cubicBezTo>
                  <a:lnTo>
                    <a:pt x="35" y="37255"/>
                  </a:lnTo>
                  <a:cubicBezTo>
                    <a:pt x="0" y="37658"/>
                    <a:pt x="298" y="38025"/>
                    <a:pt x="717" y="38077"/>
                  </a:cubicBezTo>
                  <a:lnTo>
                    <a:pt x="41047" y="42028"/>
                  </a:lnTo>
                  <a:lnTo>
                    <a:pt x="44770" y="3954"/>
                  </a:lnTo>
                  <a:lnTo>
                    <a:pt x="4458" y="3"/>
                  </a:lnTo>
                  <a:cubicBezTo>
                    <a:pt x="4436" y="1"/>
                    <a:pt x="4413" y="0"/>
                    <a:pt x="43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37"/>
            <p:cNvSpPr/>
            <p:nvPr/>
          </p:nvSpPr>
          <p:spPr>
            <a:xfrm rot="554399">
              <a:off x="5303094" y="1430009"/>
              <a:ext cx="1640675" cy="1541943"/>
            </a:xfrm>
            <a:custGeom>
              <a:avLst/>
              <a:gdLst/>
              <a:ahLst/>
              <a:cxnLst/>
              <a:rect l="l" t="t" r="r" b="b"/>
              <a:pathLst>
                <a:path w="45033" h="42323" extrusionOk="0">
                  <a:moveTo>
                    <a:pt x="4546" y="298"/>
                  </a:moveTo>
                  <a:lnTo>
                    <a:pt x="44718" y="4248"/>
                  </a:lnTo>
                  <a:lnTo>
                    <a:pt x="41008" y="42029"/>
                  </a:lnTo>
                  <a:lnTo>
                    <a:pt x="41008" y="42029"/>
                  </a:lnTo>
                  <a:lnTo>
                    <a:pt x="840" y="38075"/>
                  </a:lnTo>
                  <a:cubicBezTo>
                    <a:pt x="525" y="38057"/>
                    <a:pt x="298" y="37778"/>
                    <a:pt x="298" y="37480"/>
                  </a:cubicBezTo>
                  <a:lnTo>
                    <a:pt x="298" y="37410"/>
                  </a:lnTo>
                  <a:lnTo>
                    <a:pt x="3881" y="840"/>
                  </a:lnTo>
                  <a:cubicBezTo>
                    <a:pt x="3916" y="525"/>
                    <a:pt x="4179" y="298"/>
                    <a:pt x="4493" y="298"/>
                  </a:cubicBezTo>
                  <a:close/>
                  <a:moveTo>
                    <a:pt x="4493" y="1"/>
                  </a:moveTo>
                  <a:cubicBezTo>
                    <a:pt x="4021" y="1"/>
                    <a:pt x="3637" y="350"/>
                    <a:pt x="3584" y="822"/>
                  </a:cubicBezTo>
                  <a:lnTo>
                    <a:pt x="1" y="37393"/>
                  </a:lnTo>
                  <a:cubicBezTo>
                    <a:pt x="1" y="37410"/>
                    <a:pt x="1" y="37445"/>
                    <a:pt x="1" y="37480"/>
                  </a:cubicBezTo>
                  <a:cubicBezTo>
                    <a:pt x="1" y="37935"/>
                    <a:pt x="350" y="38320"/>
                    <a:pt x="805" y="38372"/>
                  </a:cubicBezTo>
                  <a:lnTo>
                    <a:pt x="41134" y="42323"/>
                  </a:lnTo>
                  <a:cubicBezTo>
                    <a:pt x="41169" y="42323"/>
                    <a:pt x="41204" y="42323"/>
                    <a:pt x="41239" y="42288"/>
                  </a:cubicBezTo>
                  <a:cubicBezTo>
                    <a:pt x="41274" y="42270"/>
                    <a:pt x="41292" y="42235"/>
                    <a:pt x="41292" y="42200"/>
                  </a:cubicBezTo>
                  <a:lnTo>
                    <a:pt x="45033" y="4126"/>
                  </a:lnTo>
                  <a:cubicBezTo>
                    <a:pt x="45033" y="4091"/>
                    <a:pt x="45015" y="4056"/>
                    <a:pt x="44998" y="4021"/>
                  </a:cubicBezTo>
                  <a:cubicBezTo>
                    <a:pt x="44963" y="3986"/>
                    <a:pt x="44928" y="3969"/>
                    <a:pt x="44893" y="3969"/>
                  </a:cubicBezTo>
                  <a:lnTo>
                    <a:pt x="4581" y="18"/>
                  </a:lnTo>
                  <a:cubicBezTo>
                    <a:pt x="4546" y="1"/>
                    <a:pt x="4511" y="1"/>
                    <a:pt x="4493" y="1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37"/>
            <p:cNvSpPr/>
            <p:nvPr/>
          </p:nvSpPr>
          <p:spPr>
            <a:xfrm rot="554399">
              <a:off x="6757145" y="1817460"/>
              <a:ext cx="1632405" cy="1532470"/>
            </a:xfrm>
            <a:custGeom>
              <a:avLst/>
              <a:gdLst/>
              <a:ahLst/>
              <a:cxnLst/>
              <a:rect l="l" t="t" r="r" b="b"/>
              <a:pathLst>
                <a:path w="44806" h="42063" extrusionOk="0">
                  <a:moveTo>
                    <a:pt x="3742" y="1"/>
                  </a:moveTo>
                  <a:lnTo>
                    <a:pt x="1" y="38075"/>
                  </a:lnTo>
                  <a:lnTo>
                    <a:pt x="40715" y="42061"/>
                  </a:lnTo>
                  <a:cubicBezTo>
                    <a:pt x="40727" y="42062"/>
                    <a:pt x="40738" y="42062"/>
                    <a:pt x="40750" y="42062"/>
                  </a:cubicBezTo>
                  <a:cubicBezTo>
                    <a:pt x="40944" y="42062"/>
                    <a:pt x="41100" y="41926"/>
                    <a:pt x="41117" y="41728"/>
                  </a:cubicBezTo>
                  <a:lnTo>
                    <a:pt x="44770" y="4388"/>
                  </a:lnTo>
                  <a:cubicBezTo>
                    <a:pt x="44805" y="4196"/>
                    <a:pt x="44648" y="4021"/>
                    <a:pt x="44456" y="3986"/>
                  </a:cubicBezTo>
                  <a:lnTo>
                    <a:pt x="3742" y="1"/>
                  </a:lnTo>
                  <a:close/>
                </a:path>
              </a:pathLst>
            </a:custGeom>
            <a:solidFill>
              <a:srgbClr val="F2F4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37"/>
            <p:cNvSpPr/>
            <p:nvPr/>
          </p:nvSpPr>
          <p:spPr>
            <a:xfrm rot="554399">
              <a:off x="6752014" y="1812194"/>
              <a:ext cx="1641950" cy="1543327"/>
            </a:xfrm>
            <a:custGeom>
              <a:avLst/>
              <a:gdLst/>
              <a:ahLst/>
              <a:cxnLst/>
              <a:rect l="l" t="t" r="r" b="b"/>
              <a:pathLst>
                <a:path w="45068" h="42361" extrusionOk="0">
                  <a:moveTo>
                    <a:pt x="4022" y="301"/>
                  </a:moveTo>
                  <a:lnTo>
                    <a:pt x="44578" y="4287"/>
                  </a:lnTo>
                  <a:cubicBezTo>
                    <a:pt x="44683" y="4287"/>
                    <a:pt x="44771" y="4392"/>
                    <a:pt x="44771" y="4496"/>
                  </a:cubicBezTo>
                  <a:lnTo>
                    <a:pt x="44771" y="4514"/>
                  </a:lnTo>
                  <a:lnTo>
                    <a:pt x="41117" y="41871"/>
                  </a:lnTo>
                  <a:cubicBezTo>
                    <a:pt x="41100" y="41976"/>
                    <a:pt x="40995" y="42064"/>
                    <a:pt x="40890" y="42064"/>
                  </a:cubicBezTo>
                  <a:lnTo>
                    <a:pt x="40872" y="42064"/>
                  </a:lnTo>
                  <a:lnTo>
                    <a:pt x="298" y="38078"/>
                  </a:lnTo>
                  <a:lnTo>
                    <a:pt x="4022" y="301"/>
                  </a:lnTo>
                  <a:close/>
                  <a:moveTo>
                    <a:pt x="3866" y="0"/>
                  </a:moveTo>
                  <a:cubicBezTo>
                    <a:pt x="3795" y="0"/>
                    <a:pt x="3742" y="50"/>
                    <a:pt x="3742" y="126"/>
                  </a:cubicBezTo>
                  <a:lnTo>
                    <a:pt x="1" y="38200"/>
                  </a:lnTo>
                  <a:cubicBezTo>
                    <a:pt x="1" y="38270"/>
                    <a:pt x="53" y="38340"/>
                    <a:pt x="141" y="38358"/>
                  </a:cubicBezTo>
                  <a:lnTo>
                    <a:pt x="40837" y="42343"/>
                  </a:lnTo>
                  <a:lnTo>
                    <a:pt x="40890" y="42361"/>
                  </a:lnTo>
                  <a:cubicBezTo>
                    <a:pt x="41152" y="42361"/>
                    <a:pt x="41379" y="42151"/>
                    <a:pt x="41397" y="41889"/>
                  </a:cubicBezTo>
                  <a:lnTo>
                    <a:pt x="45068" y="4549"/>
                  </a:lnTo>
                  <a:lnTo>
                    <a:pt x="45068" y="4496"/>
                  </a:lnTo>
                  <a:cubicBezTo>
                    <a:pt x="45068" y="4234"/>
                    <a:pt x="44875" y="4024"/>
                    <a:pt x="44613" y="3990"/>
                  </a:cubicBezTo>
                  <a:lnTo>
                    <a:pt x="3899" y="4"/>
                  </a:lnTo>
                  <a:cubicBezTo>
                    <a:pt x="3888" y="2"/>
                    <a:pt x="3877" y="0"/>
                    <a:pt x="3866" y="0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37"/>
            <p:cNvSpPr/>
            <p:nvPr/>
          </p:nvSpPr>
          <p:spPr>
            <a:xfrm rot="554399">
              <a:off x="6761356" y="1839363"/>
              <a:ext cx="1589742" cy="1481100"/>
            </a:xfrm>
            <a:custGeom>
              <a:avLst/>
              <a:gdLst/>
              <a:ahLst/>
              <a:cxnLst/>
              <a:rect l="l" t="t" r="r" b="b"/>
              <a:pathLst>
                <a:path w="43635" h="40653" extrusionOk="0">
                  <a:moveTo>
                    <a:pt x="4586" y="0"/>
                  </a:moveTo>
                  <a:cubicBezTo>
                    <a:pt x="4016" y="0"/>
                    <a:pt x="3528" y="422"/>
                    <a:pt x="3462" y="1001"/>
                  </a:cubicBezTo>
                  <a:lnTo>
                    <a:pt x="53" y="35719"/>
                  </a:lnTo>
                  <a:cubicBezTo>
                    <a:pt x="1" y="36331"/>
                    <a:pt x="438" y="36872"/>
                    <a:pt x="1050" y="36925"/>
                  </a:cubicBezTo>
                  <a:lnTo>
                    <a:pt x="38949" y="40648"/>
                  </a:lnTo>
                  <a:cubicBezTo>
                    <a:pt x="38982" y="40651"/>
                    <a:pt x="39016" y="40653"/>
                    <a:pt x="39048" y="40653"/>
                  </a:cubicBezTo>
                  <a:cubicBezTo>
                    <a:pt x="39619" y="40653"/>
                    <a:pt x="40107" y="40230"/>
                    <a:pt x="40173" y="39652"/>
                  </a:cubicBezTo>
                  <a:lnTo>
                    <a:pt x="43582" y="4934"/>
                  </a:lnTo>
                  <a:cubicBezTo>
                    <a:pt x="43634" y="4322"/>
                    <a:pt x="43180" y="3780"/>
                    <a:pt x="42568" y="3728"/>
                  </a:cubicBezTo>
                  <a:lnTo>
                    <a:pt x="4686" y="4"/>
                  </a:lnTo>
                  <a:cubicBezTo>
                    <a:pt x="4652" y="2"/>
                    <a:pt x="4619" y="0"/>
                    <a:pt x="45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37"/>
            <p:cNvSpPr/>
            <p:nvPr/>
          </p:nvSpPr>
          <p:spPr>
            <a:xfrm rot="554399">
              <a:off x="6758186" y="1833789"/>
              <a:ext cx="1596082" cy="1492248"/>
            </a:xfrm>
            <a:custGeom>
              <a:avLst/>
              <a:gdLst/>
              <a:ahLst/>
              <a:cxnLst/>
              <a:rect l="l" t="t" r="r" b="b"/>
              <a:pathLst>
                <a:path w="43809" h="40959" extrusionOk="0">
                  <a:moveTo>
                    <a:pt x="4755" y="297"/>
                  </a:moveTo>
                  <a:lnTo>
                    <a:pt x="42655" y="4021"/>
                  </a:lnTo>
                  <a:cubicBezTo>
                    <a:pt x="43144" y="4073"/>
                    <a:pt x="43529" y="4493"/>
                    <a:pt x="43529" y="4982"/>
                  </a:cubicBezTo>
                  <a:cubicBezTo>
                    <a:pt x="43529" y="5017"/>
                    <a:pt x="43529" y="5052"/>
                    <a:pt x="43511" y="5087"/>
                  </a:cubicBezTo>
                  <a:lnTo>
                    <a:pt x="40102" y="39787"/>
                  </a:lnTo>
                  <a:cubicBezTo>
                    <a:pt x="40067" y="40294"/>
                    <a:pt x="39648" y="40662"/>
                    <a:pt x="39141" y="40662"/>
                  </a:cubicBezTo>
                  <a:lnTo>
                    <a:pt x="39054" y="40662"/>
                  </a:lnTo>
                  <a:lnTo>
                    <a:pt x="1154" y="36938"/>
                  </a:lnTo>
                  <a:cubicBezTo>
                    <a:pt x="665" y="36886"/>
                    <a:pt x="280" y="36466"/>
                    <a:pt x="280" y="35977"/>
                  </a:cubicBezTo>
                  <a:cubicBezTo>
                    <a:pt x="280" y="35942"/>
                    <a:pt x="280" y="35907"/>
                    <a:pt x="297" y="35872"/>
                  </a:cubicBezTo>
                  <a:lnTo>
                    <a:pt x="3689" y="1171"/>
                  </a:lnTo>
                  <a:cubicBezTo>
                    <a:pt x="3741" y="682"/>
                    <a:pt x="4161" y="297"/>
                    <a:pt x="4650" y="297"/>
                  </a:cubicBezTo>
                  <a:close/>
                  <a:moveTo>
                    <a:pt x="4650" y="0"/>
                  </a:moveTo>
                  <a:cubicBezTo>
                    <a:pt x="4021" y="0"/>
                    <a:pt x="3462" y="490"/>
                    <a:pt x="3409" y="1136"/>
                  </a:cubicBezTo>
                  <a:lnTo>
                    <a:pt x="0" y="35854"/>
                  </a:lnTo>
                  <a:cubicBezTo>
                    <a:pt x="0" y="35889"/>
                    <a:pt x="0" y="35942"/>
                    <a:pt x="0" y="35977"/>
                  </a:cubicBezTo>
                  <a:cubicBezTo>
                    <a:pt x="0" y="36623"/>
                    <a:pt x="472" y="37165"/>
                    <a:pt x="1137" y="37235"/>
                  </a:cubicBezTo>
                  <a:lnTo>
                    <a:pt x="39019" y="40941"/>
                  </a:lnTo>
                  <a:cubicBezTo>
                    <a:pt x="39071" y="40959"/>
                    <a:pt x="39106" y="40959"/>
                    <a:pt x="39141" y="40959"/>
                  </a:cubicBezTo>
                  <a:cubicBezTo>
                    <a:pt x="39788" y="40959"/>
                    <a:pt x="40330" y="40469"/>
                    <a:pt x="40400" y="39822"/>
                  </a:cubicBezTo>
                  <a:lnTo>
                    <a:pt x="43808" y="5105"/>
                  </a:lnTo>
                  <a:cubicBezTo>
                    <a:pt x="43808" y="5070"/>
                    <a:pt x="43808" y="5035"/>
                    <a:pt x="43808" y="4982"/>
                  </a:cubicBezTo>
                  <a:cubicBezTo>
                    <a:pt x="43808" y="4353"/>
                    <a:pt x="43319" y="3794"/>
                    <a:pt x="42672" y="3741"/>
                  </a:cubicBezTo>
                  <a:lnTo>
                    <a:pt x="4773" y="18"/>
                  </a:lnTo>
                  <a:cubicBezTo>
                    <a:pt x="4738" y="18"/>
                    <a:pt x="4703" y="0"/>
                    <a:pt x="4650" y="0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37"/>
            <p:cNvSpPr/>
            <p:nvPr/>
          </p:nvSpPr>
          <p:spPr>
            <a:xfrm rot="554399">
              <a:off x="7920590" y="1882405"/>
              <a:ext cx="305088" cy="121030"/>
            </a:xfrm>
            <a:custGeom>
              <a:avLst/>
              <a:gdLst/>
              <a:ahLst/>
              <a:cxnLst/>
              <a:rect l="l" t="t" r="r" b="b"/>
              <a:pathLst>
                <a:path w="8374" h="3322" extrusionOk="0">
                  <a:moveTo>
                    <a:pt x="1679" y="0"/>
                  </a:moveTo>
                  <a:cubicBezTo>
                    <a:pt x="874" y="0"/>
                    <a:pt x="193" y="612"/>
                    <a:pt x="123" y="1416"/>
                  </a:cubicBezTo>
                  <a:lnTo>
                    <a:pt x="0" y="2518"/>
                  </a:lnTo>
                  <a:lnTo>
                    <a:pt x="8252" y="3322"/>
                  </a:lnTo>
                  <a:lnTo>
                    <a:pt x="8374" y="2238"/>
                  </a:lnTo>
                  <a:cubicBezTo>
                    <a:pt x="8374" y="2186"/>
                    <a:pt x="8374" y="2133"/>
                    <a:pt x="8374" y="2081"/>
                  </a:cubicBezTo>
                  <a:cubicBezTo>
                    <a:pt x="8374" y="1276"/>
                    <a:pt x="7762" y="595"/>
                    <a:pt x="6958" y="525"/>
                  </a:cubicBezTo>
                  <a:lnTo>
                    <a:pt x="1836" y="18"/>
                  </a:lnTo>
                  <a:cubicBezTo>
                    <a:pt x="1783" y="0"/>
                    <a:pt x="1731" y="0"/>
                    <a:pt x="1679" y="0"/>
                  </a:cubicBezTo>
                  <a:close/>
                </a:path>
              </a:pathLst>
            </a:custGeom>
            <a:solidFill>
              <a:srgbClr val="2693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37"/>
            <p:cNvSpPr/>
            <p:nvPr/>
          </p:nvSpPr>
          <p:spPr>
            <a:xfrm rot="554399">
              <a:off x="7913257" y="1973154"/>
              <a:ext cx="300643" cy="29328"/>
            </a:xfrm>
            <a:custGeom>
              <a:avLst/>
              <a:gdLst/>
              <a:ahLst/>
              <a:cxnLst/>
              <a:rect l="l" t="t" r="r" b="b"/>
              <a:pathLst>
                <a:path w="8252" h="805" extrusionOk="0">
                  <a:moveTo>
                    <a:pt x="8252" y="805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8252" y="805"/>
                  </a:lnTo>
                  <a:lnTo>
                    <a:pt x="8252" y="805"/>
                  </a:lnTo>
                  <a:close/>
                </a:path>
              </a:pathLst>
            </a:custGeom>
            <a:solidFill>
              <a:srgbClr val="3941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37"/>
            <p:cNvSpPr/>
            <p:nvPr/>
          </p:nvSpPr>
          <p:spPr>
            <a:xfrm rot="554399">
              <a:off x="7908786" y="1983564"/>
              <a:ext cx="301954" cy="39530"/>
            </a:xfrm>
            <a:custGeom>
              <a:avLst/>
              <a:gdLst/>
              <a:ahLst/>
              <a:cxnLst/>
              <a:rect l="l" t="t" r="r" b="b"/>
              <a:pathLst>
                <a:path w="8288" h="1085" extrusionOk="0">
                  <a:moveTo>
                    <a:pt x="36" y="1"/>
                  </a:moveTo>
                  <a:lnTo>
                    <a:pt x="1" y="281"/>
                  </a:lnTo>
                  <a:lnTo>
                    <a:pt x="8252" y="1085"/>
                  </a:lnTo>
                  <a:lnTo>
                    <a:pt x="8287" y="805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rgbClr val="8698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37"/>
            <p:cNvSpPr/>
            <p:nvPr/>
          </p:nvSpPr>
          <p:spPr>
            <a:xfrm rot="554399">
              <a:off x="7911736" y="1973032"/>
              <a:ext cx="301299" cy="40149"/>
            </a:xfrm>
            <a:custGeom>
              <a:avLst/>
              <a:gdLst/>
              <a:ahLst/>
              <a:cxnLst/>
              <a:rect l="l" t="t" r="r" b="b"/>
              <a:pathLst>
                <a:path w="8270" h="1102" extrusionOk="0">
                  <a:moveTo>
                    <a:pt x="18" y="1"/>
                  </a:moveTo>
                  <a:lnTo>
                    <a:pt x="1" y="298"/>
                  </a:lnTo>
                  <a:lnTo>
                    <a:pt x="8252" y="1102"/>
                  </a:lnTo>
                  <a:lnTo>
                    <a:pt x="8270" y="805"/>
                  </a:lnTo>
                  <a:lnTo>
                    <a:pt x="18" y="1"/>
                  </a:lnTo>
                  <a:close/>
                </a:path>
              </a:pathLst>
            </a:custGeom>
            <a:solidFill>
              <a:srgbClr val="3941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37"/>
            <p:cNvSpPr/>
            <p:nvPr/>
          </p:nvSpPr>
          <p:spPr>
            <a:xfrm rot="554399">
              <a:off x="7877259" y="2001882"/>
              <a:ext cx="313394" cy="224863"/>
            </a:xfrm>
            <a:custGeom>
              <a:avLst/>
              <a:gdLst/>
              <a:ahLst/>
              <a:cxnLst/>
              <a:rect l="l" t="t" r="r" b="b"/>
              <a:pathLst>
                <a:path w="8602" h="6172" extrusionOk="0">
                  <a:moveTo>
                    <a:pt x="350" y="1"/>
                  </a:moveTo>
                  <a:lnTo>
                    <a:pt x="18" y="3305"/>
                  </a:lnTo>
                  <a:cubicBezTo>
                    <a:pt x="18" y="3357"/>
                    <a:pt x="1" y="3410"/>
                    <a:pt x="1" y="3462"/>
                  </a:cubicBezTo>
                  <a:cubicBezTo>
                    <a:pt x="1" y="4091"/>
                    <a:pt x="385" y="4651"/>
                    <a:pt x="962" y="4913"/>
                  </a:cubicBezTo>
                  <a:lnTo>
                    <a:pt x="3672" y="6049"/>
                  </a:lnTo>
                  <a:cubicBezTo>
                    <a:pt x="3864" y="6119"/>
                    <a:pt x="4074" y="6172"/>
                    <a:pt x="4284" y="6172"/>
                  </a:cubicBezTo>
                  <a:cubicBezTo>
                    <a:pt x="4406" y="6172"/>
                    <a:pt x="4528" y="6154"/>
                    <a:pt x="4651" y="6119"/>
                  </a:cubicBezTo>
                  <a:lnTo>
                    <a:pt x="7081" y="5525"/>
                  </a:lnTo>
                  <a:cubicBezTo>
                    <a:pt x="7728" y="5367"/>
                    <a:pt x="8200" y="4826"/>
                    <a:pt x="8269" y="4161"/>
                  </a:cubicBezTo>
                  <a:lnTo>
                    <a:pt x="8602" y="805"/>
                  </a:lnTo>
                  <a:lnTo>
                    <a:pt x="350" y="1"/>
                  </a:lnTo>
                  <a:close/>
                </a:path>
              </a:pathLst>
            </a:custGeom>
            <a:solidFill>
              <a:srgbClr val="8698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37"/>
            <p:cNvSpPr/>
            <p:nvPr/>
          </p:nvSpPr>
          <p:spPr>
            <a:xfrm rot="554399">
              <a:off x="7906491" y="1993476"/>
              <a:ext cx="301299" cy="40149"/>
            </a:xfrm>
            <a:custGeom>
              <a:avLst/>
              <a:gdLst/>
              <a:ahLst/>
              <a:cxnLst/>
              <a:rect l="l" t="t" r="r" b="b"/>
              <a:pathLst>
                <a:path w="8270" h="1102" extrusionOk="0">
                  <a:moveTo>
                    <a:pt x="18" y="1"/>
                  </a:moveTo>
                  <a:lnTo>
                    <a:pt x="0" y="298"/>
                  </a:lnTo>
                  <a:lnTo>
                    <a:pt x="8252" y="1102"/>
                  </a:lnTo>
                  <a:lnTo>
                    <a:pt x="8269" y="805"/>
                  </a:lnTo>
                  <a:lnTo>
                    <a:pt x="18" y="1"/>
                  </a:lnTo>
                  <a:close/>
                </a:path>
              </a:pathLst>
            </a:custGeom>
            <a:solidFill>
              <a:srgbClr val="3941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37"/>
            <p:cNvSpPr/>
            <p:nvPr/>
          </p:nvSpPr>
          <p:spPr>
            <a:xfrm rot="554399">
              <a:off x="7911049" y="1872966"/>
              <a:ext cx="326146" cy="131850"/>
            </a:xfrm>
            <a:custGeom>
              <a:avLst/>
              <a:gdLst/>
              <a:ahLst/>
              <a:cxnLst/>
              <a:rect l="l" t="t" r="r" b="b"/>
              <a:pathLst>
                <a:path w="8952" h="3619" extrusionOk="0">
                  <a:moveTo>
                    <a:pt x="1679" y="0"/>
                  </a:moveTo>
                  <a:cubicBezTo>
                    <a:pt x="857" y="122"/>
                    <a:pt x="193" y="787"/>
                    <a:pt x="106" y="1661"/>
                  </a:cubicBezTo>
                  <a:lnTo>
                    <a:pt x="1" y="2745"/>
                  </a:lnTo>
                  <a:lnTo>
                    <a:pt x="280" y="2780"/>
                  </a:lnTo>
                  <a:lnTo>
                    <a:pt x="403" y="1678"/>
                  </a:lnTo>
                  <a:cubicBezTo>
                    <a:pt x="473" y="874"/>
                    <a:pt x="1154" y="262"/>
                    <a:pt x="1959" y="262"/>
                  </a:cubicBezTo>
                  <a:cubicBezTo>
                    <a:pt x="2011" y="262"/>
                    <a:pt x="2063" y="262"/>
                    <a:pt x="2116" y="280"/>
                  </a:cubicBezTo>
                  <a:lnTo>
                    <a:pt x="7238" y="787"/>
                  </a:lnTo>
                  <a:cubicBezTo>
                    <a:pt x="8042" y="857"/>
                    <a:pt x="8654" y="1538"/>
                    <a:pt x="8654" y="2343"/>
                  </a:cubicBezTo>
                  <a:cubicBezTo>
                    <a:pt x="8654" y="2395"/>
                    <a:pt x="8654" y="2448"/>
                    <a:pt x="8654" y="2500"/>
                  </a:cubicBezTo>
                  <a:lnTo>
                    <a:pt x="8532" y="3584"/>
                  </a:lnTo>
                  <a:lnTo>
                    <a:pt x="8829" y="3619"/>
                  </a:lnTo>
                  <a:lnTo>
                    <a:pt x="8934" y="2517"/>
                  </a:lnTo>
                  <a:cubicBezTo>
                    <a:pt x="8951" y="2465"/>
                    <a:pt x="8951" y="2395"/>
                    <a:pt x="8951" y="2343"/>
                  </a:cubicBezTo>
                  <a:cubicBezTo>
                    <a:pt x="8951" y="1538"/>
                    <a:pt x="8444" y="857"/>
                    <a:pt x="7727" y="594"/>
                  </a:cubicBezTo>
                  <a:lnTo>
                    <a:pt x="1679" y="0"/>
                  </a:lnTo>
                  <a:close/>
                </a:path>
              </a:pathLst>
            </a:custGeom>
            <a:solidFill>
              <a:srgbClr val="2693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37"/>
            <p:cNvSpPr/>
            <p:nvPr/>
          </p:nvSpPr>
          <p:spPr>
            <a:xfrm rot="554399">
              <a:off x="7980973" y="1874357"/>
              <a:ext cx="220418" cy="22333"/>
            </a:xfrm>
            <a:custGeom>
              <a:avLst/>
              <a:gdLst/>
              <a:ahLst/>
              <a:cxnLst/>
              <a:rect l="l" t="t" r="r" b="b"/>
              <a:pathLst>
                <a:path w="6050" h="613" extrusionOk="0">
                  <a:moveTo>
                    <a:pt x="281" y="1"/>
                  </a:moveTo>
                  <a:cubicBezTo>
                    <a:pt x="176" y="1"/>
                    <a:pt x="88" y="1"/>
                    <a:pt x="1" y="18"/>
                  </a:cubicBezTo>
                  <a:lnTo>
                    <a:pt x="6049" y="612"/>
                  </a:lnTo>
                  <a:cubicBezTo>
                    <a:pt x="5892" y="560"/>
                    <a:pt x="5752" y="525"/>
                    <a:pt x="5595" y="508"/>
                  </a:cubicBezTo>
                  <a:lnTo>
                    <a:pt x="455" y="1"/>
                  </a:lnTo>
                  <a:close/>
                </a:path>
              </a:pathLst>
            </a:custGeom>
            <a:solidFill>
              <a:srgbClr val="3941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37"/>
            <p:cNvSpPr/>
            <p:nvPr/>
          </p:nvSpPr>
          <p:spPr>
            <a:xfrm rot="554399">
              <a:off x="7903051" y="1971929"/>
              <a:ext cx="321665" cy="31879"/>
            </a:xfrm>
            <a:custGeom>
              <a:avLst/>
              <a:gdLst/>
              <a:ahLst/>
              <a:cxnLst/>
              <a:rect l="l" t="t" r="r" b="b"/>
              <a:pathLst>
                <a:path w="8829" h="875" extrusionOk="0">
                  <a:moveTo>
                    <a:pt x="8829" y="875"/>
                  </a:moveTo>
                  <a:lnTo>
                    <a:pt x="8532" y="840"/>
                  </a:lnTo>
                  <a:lnTo>
                    <a:pt x="8532" y="840"/>
                  </a:lnTo>
                  <a:lnTo>
                    <a:pt x="8829" y="875"/>
                  </a:lnTo>
                  <a:lnTo>
                    <a:pt x="8829" y="875"/>
                  </a:lnTo>
                  <a:close/>
                  <a:moveTo>
                    <a:pt x="280" y="36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280" y="36"/>
                  </a:lnTo>
                  <a:lnTo>
                    <a:pt x="280" y="36"/>
                  </a:lnTo>
                  <a:close/>
                </a:path>
              </a:pathLst>
            </a:custGeom>
            <a:solidFill>
              <a:srgbClr val="3941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37"/>
            <p:cNvSpPr/>
            <p:nvPr/>
          </p:nvSpPr>
          <p:spPr>
            <a:xfrm rot="554399">
              <a:off x="7898621" y="1982288"/>
              <a:ext cx="322284" cy="42080"/>
            </a:xfrm>
            <a:custGeom>
              <a:avLst/>
              <a:gdLst/>
              <a:ahLst/>
              <a:cxnLst/>
              <a:rect l="l" t="t" r="r" b="b"/>
              <a:pathLst>
                <a:path w="8846" h="1155" extrusionOk="0">
                  <a:moveTo>
                    <a:pt x="18" y="1"/>
                  </a:moveTo>
                  <a:lnTo>
                    <a:pt x="0" y="281"/>
                  </a:lnTo>
                  <a:lnTo>
                    <a:pt x="280" y="316"/>
                  </a:lnTo>
                  <a:lnTo>
                    <a:pt x="315" y="36"/>
                  </a:lnTo>
                  <a:lnTo>
                    <a:pt x="18" y="1"/>
                  </a:lnTo>
                  <a:close/>
                  <a:moveTo>
                    <a:pt x="8566" y="840"/>
                  </a:moveTo>
                  <a:lnTo>
                    <a:pt x="8531" y="1120"/>
                  </a:lnTo>
                  <a:lnTo>
                    <a:pt x="8828" y="1155"/>
                  </a:lnTo>
                  <a:lnTo>
                    <a:pt x="8846" y="857"/>
                  </a:lnTo>
                  <a:lnTo>
                    <a:pt x="8566" y="840"/>
                  </a:lnTo>
                  <a:close/>
                </a:path>
              </a:pathLst>
            </a:custGeom>
            <a:solidFill>
              <a:srgbClr val="8698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37"/>
            <p:cNvSpPr/>
            <p:nvPr/>
          </p:nvSpPr>
          <p:spPr>
            <a:xfrm rot="554399">
              <a:off x="7900965" y="1971760"/>
              <a:ext cx="322940" cy="42080"/>
            </a:xfrm>
            <a:custGeom>
              <a:avLst/>
              <a:gdLst/>
              <a:ahLst/>
              <a:cxnLst/>
              <a:rect l="l" t="t" r="r" b="b"/>
              <a:pathLst>
                <a:path w="8864" h="1155" extrusionOk="0">
                  <a:moveTo>
                    <a:pt x="36" y="1"/>
                  </a:moveTo>
                  <a:lnTo>
                    <a:pt x="1" y="298"/>
                  </a:lnTo>
                  <a:lnTo>
                    <a:pt x="298" y="333"/>
                  </a:lnTo>
                  <a:lnTo>
                    <a:pt x="315" y="36"/>
                  </a:lnTo>
                  <a:lnTo>
                    <a:pt x="36" y="1"/>
                  </a:lnTo>
                  <a:close/>
                  <a:moveTo>
                    <a:pt x="8567" y="840"/>
                  </a:moveTo>
                  <a:lnTo>
                    <a:pt x="8549" y="1137"/>
                  </a:lnTo>
                  <a:lnTo>
                    <a:pt x="8829" y="1154"/>
                  </a:lnTo>
                  <a:lnTo>
                    <a:pt x="8864" y="875"/>
                  </a:lnTo>
                  <a:lnTo>
                    <a:pt x="8567" y="840"/>
                  </a:lnTo>
                  <a:close/>
                </a:path>
              </a:pathLst>
            </a:custGeom>
            <a:solidFill>
              <a:srgbClr val="3941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37"/>
            <p:cNvSpPr/>
            <p:nvPr/>
          </p:nvSpPr>
          <p:spPr>
            <a:xfrm rot="554399">
              <a:off x="7866328" y="2000547"/>
              <a:ext cx="333760" cy="236959"/>
            </a:xfrm>
            <a:custGeom>
              <a:avLst/>
              <a:gdLst/>
              <a:ahLst/>
              <a:cxnLst/>
              <a:rect l="l" t="t" r="r" b="b"/>
              <a:pathLst>
                <a:path w="9161" h="6504" extrusionOk="0">
                  <a:moveTo>
                    <a:pt x="332" y="1"/>
                  </a:moveTo>
                  <a:lnTo>
                    <a:pt x="0" y="3322"/>
                  </a:lnTo>
                  <a:cubicBezTo>
                    <a:pt x="0" y="3375"/>
                    <a:pt x="0" y="3445"/>
                    <a:pt x="0" y="3497"/>
                  </a:cubicBezTo>
                  <a:cubicBezTo>
                    <a:pt x="0" y="4231"/>
                    <a:pt x="437" y="4913"/>
                    <a:pt x="1136" y="5210"/>
                  </a:cubicBezTo>
                  <a:lnTo>
                    <a:pt x="3829" y="6346"/>
                  </a:lnTo>
                  <a:cubicBezTo>
                    <a:pt x="4056" y="6451"/>
                    <a:pt x="4318" y="6504"/>
                    <a:pt x="4563" y="6504"/>
                  </a:cubicBezTo>
                  <a:cubicBezTo>
                    <a:pt x="4703" y="6504"/>
                    <a:pt x="4860" y="6486"/>
                    <a:pt x="5000" y="6434"/>
                  </a:cubicBezTo>
                  <a:lnTo>
                    <a:pt x="7430" y="5857"/>
                  </a:lnTo>
                  <a:cubicBezTo>
                    <a:pt x="8199" y="5665"/>
                    <a:pt x="8758" y="5018"/>
                    <a:pt x="8828" y="4231"/>
                  </a:cubicBezTo>
                  <a:lnTo>
                    <a:pt x="9160" y="875"/>
                  </a:lnTo>
                  <a:lnTo>
                    <a:pt x="8881" y="840"/>
                  </a:lnTo>
                  <a:lnTo>
                    <a:pt x="8548" y="4196"/>
                  </a:lnTo>
                  <a:cubicBezTo>
                    <a:pt x="8479" y="4861"/>
                    <a:pt x="8007" y="5402"/>
                    <a:pt x="7360" y="5560"/>
                  </a:cubicBezTo>
                  <a:lnTo>
                    <a:pt x="4930" y="6154"/>
                  </a:lnTo>
                  <a:cubicBezTo>
                    <a:pt x="4807" y="6189"/>
                    <a:pt x="4685" y="6207"/>
                    <a:pt x="4563" y="6207"/>
                  </a:cubicBezTo>
                  <a:cubicBezTo>
                    <a:pt x="4353" y="6207"/>
                    <a:pt x="4143" y="6154"/>
                    <a:pt x="3951" y="6084"/>
                  </a:cubicBezTo>
                  <a:lnTo>
                    <a:pt x="1241" y="4948"/>
                  </a:lnTo>
                  <a:cubicBezTo>
                    <a:pt x="664" y="4686"/>
                    <a:pt x="280" y="4126"/>
                    <a:pt x="280" y="3497"/>
                  </a:cubicBezTo>
                  <a:cubicBezTo>
                    <a:pt x="280" y="3445"/>
                    <a:pt x="297" y="3392"/>
                    <a:pt x="297" y="3340"/>
                  </a:cubicBezTo>
                  <a:lnTo>
                    <a:pt x="629" y="36"/>
                  </a:lnTo>
                  <a:lnTo>
                    <a:pt x="332" y="1"/>
                  </a:lnTo>
                  <a:close/>
                </a:path>
              </a:pathLst>
            </a:custGeom>
            <a:solidFill>
              <a:srgbClr val="8698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37"/>
            <p:cNvSpPr/>
            <p:nvPr/>
          </p:nvSpPr>
          <p:spPr>
            <a:xfrm rot="554399">
              <a:off x="7895670" y="1992201"/>
              <a:ext cx="322940" cy="42699"/>
            </a:xfrm>
            <a:custGeom>
              <a:avLst/>
              <a:gdLst/>
              <a:ahLst/>
              <a:cxnLst/>
              <a:rect l="l" t="t" r="r" b="b"/>
              <a:pathLst>
                <a:path w="8864" h="1172" extrusionOk="0">
                  <a:moveTo>
                    <a:pt x="35" y="1"/>
                  </a:moveTo>
                  <a:lnTo>
                    <a:pt x="0" y="298"/>
                  </a:lnTo>
                  <a:lnTo>
                    <a:pt x="297" y="333"/>
                  </a:lnTo>
                  <a:lnTo>
                    <a:pt x="315" y="36"/>
                  </a:lnTo>
                  <a:lnTo>
                    <a:pt x="35" y="1"/>
                  </a:lnTo>
                  <a:close/>
                  <a:moveTo>
                    <a:pt x="8566" y="840"/>
                  </a:moveTo>
                  <a:lnTo>
                    <a:pt x="8549" y="1137"/>
                  </a:lnTo>
                  <a:lnTo>
                    <a:pt x="8828" y="1172"/>
                  </a:lnTo>
                  <a:lnTo>
                    <a:pt x="8863" y="875"/>
                  </a:lnTo>
                  <a:lnTo>
                    <a:pt x="8566" y="840"/>
                  </a:lnTo>
                  <a:close/>
                </a:path>
              </a:pathLst>
            </a:custGeom>
            <a:solidFill>
              <a:srgbClr val="3941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37"/>
            <p:cNvSpPr/>
            <p:nvPr/>
          </p:nvSpPr>
          <p:spPr>
            <a:xfrm rot="554399">
              <a:off x="7866972" y="1848476"/>
              <a:ext cx="336311" cy="358680"/>
            </a:xfrm>
            <a:custGeom>
              <a:avLst/>
              <a:gdLst/>
              <a:ahLst/>
              <a:cxnLst/>
              <a:rect l="l" t="t" r="r" b="b"/>
              <a:pathLst>
                <a:path w="9231" h="9845" extrusionOk="0">
                  <a:moveTo>
                    <a:pt x="2303" y="0"/>
                  </a:moveTo>
                  <a:cubicBezTo>
                    <a:pt x="1427" y="0"/>
                    <a:pt x="677" y="657"/>
                    <a:pt x="595" y="1546"/>
                  </a:cubicBezTo>
                  <a:lnTo>
                    <a:pt x="70" y="6825"/>
                  </a:lnTo>
                  <a:cubicBezTo>
                    <a:pt x="1" y="7577"/>
                    <a:pt x="420" y="8276"/>
                    <a:pt x="1119" y="8574"/>
                  </a:cubicBezTo>
                  <a:lnTo>
                    <a:pt x="3811" y="9710"/>
                  </a:lnTo>
                  <a:cubicBezTo>
                    <a:pt x="4033" y="9798"/>
                    <a:pt x="4261" y="9845"/>
                    <a:pt x="4492" y="9845"/>
                  </a:cubicBezTo>
                  <a:cubicBezTo>
                    <a:pt x="4626" y="9845"/>
                    <a:pt x="4761" y="9829"/>
                    <a:pt x="4895" y="9797"/>
                  </a:cubicBezTo>
                  <a:lnTo>
                    <a:pt x="7308" y="9203"/>
                  </a:lnTo>
                  <a:cubicBezTo>
                    <a:pt x="8024" y="9028"/>
                    <a:pt x="8549" y="8434"/>
                    <a:pt x="8619" y="7699"/>
                  </a:cubicBezTo>
                  <a:lnTo>
                    <a:pt x="9143" y="2385"/>
                  </a:lnTo>
                  <a:cubicBezTo>
                    <a:pt x="9231" y="1441"/>
                    <a:pt x="8531" y="602"/>
                    <a:pt x="7605" y="515"/>
                  </a:cubicBezTo>
                  <a:lnTo>
                    <a:pt x="2465" y="8"/>
                  </a:lnTo>
                  <a:cubicBezTo>
                    <a:pt x="2411" y="3"/>
                    <a:pt x="2356" y="0"/>
                    <a:pt x="23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37"/>
            <p:cNvSpPr/>
            <p:nvPr/>
          </p:nvSpPr>
          <p:spPr>
            <a:xfrm rot="554399">
              <a:off x="7864441" y="1842963"/>
              <a:ext cx="340792" cy="369428"/>
            </a:xfrm>
            <a:custGeom>
              <a:avLst/>
              <a:gdLst/>
              <a:ahLst/>
              <a:cxnLst/>
              <a:rect l="l" t="t" r="r" b="b"/>
              <a:pathLst>
                <a:path w="9354" h="10140" extrusionOk="0">
                  <a:moveTo>
                    <a:pt x="2518" y="298"/>
                  </a:moveTo>
                  <a:lnTo>
                    <a:pt x="7657" y="804"/>
                  </a:lnTo>
                  <a:cubicBezTo>
                    <a:pt x="8462" y="874"/>
                    <a:pt x="9073" y="1574"/>
                    <a:pt x="9073" y="2360"/>
                  </a:cubicBezTo>
                  <a:cubicBezTo>
                    <a:pt x="9073" y="2413"/>
                    <a:pt x="9073" y="2465"/>
                    <a:pt x="9056" y="2518"/>
                  </a:cubicBezTo>
                  <a:lnTo>
                    <a:pt x="8531" y="7849"/>
                  </a:lnTo>
                  <a:cubicBezTo>
                    <a:pt x="8479" y="8496"/>
                    <a:pt x="7990" y="9056"/>
                    <a:pt x="7343" y="9213"/>
                  </a:cubicBezTo>
                  <a:lnTo>
                    <a:pt x="4930" y="9807"/>
                  </a:lnTo>
                  <a:cubicBezTo>
                    <a:pt x="4808" y="9825"/>
                    <a:pt x="4668" y="9842"/>
                    <a:pt x="4546" y="9842"/>
                  </a:cubicBezTo>
                  <a:cubicBezTo>
                    <a:pt x="4336" y="9842"/>
                    <a:pt x="4144" y="9807"/>
                    <a:pt x="3934" y="9720"/>
                  </a:cubicBezTo>
                  <a:lnTo>
                    <a:pt x="1242" y="8584"/>
                  </a:lnTo>
                  <a:cubicBezTo>
                    <a:pt x="665" y="8339"/>
                    <a:pt x="280" y="7762"/>
                    <a:pt x="280" y="7133"/>
                  </a:cubicBezTo>
                  <a:cubicBezTo>
                    <a:pt x="280" y="7098"/>
                    <a:pt x="280" y="7045"/>
                    <a:pt x="298" y="6993"/>
                  </a:cubicBezTo>
                  <a:lnTo>
                    <a:pt x="805" y="1714"/>
                  </a:lnTo>
                  <a:cubicBezTo>
                    <a:pt x="892" y="892"/>
                    <a:pt x="1574" y="298"/>
                    <a:pt x="2361" y="298"/>
                  </a:cubicBezTo>
                  <a:close/>
                  <a:moveTo>
                    <a:pt x="2361" y="0"/>
                  </a:moveTo>
                  <a:cubicBezTo>
                    <a:pt x="1417" y="0"/>
                    <a:pt x="612" y="717"/>
                    <a:pt x="525" y="1679"/>
                  </a:cubicBezTo>
                  <a:lnTo>
                    <a:pt x="1" y="6958"/>
                  </a:lnTo>
                  <a:cubicBezTo>
                    <a:pt x="1" y="7010"/>
                    <a:pt x="1" y="7080"/>
                    <a:pt x="1" y="7133"/>
                  </a:cubicBezTo>
                  <a:cubicBezTo>
                    <a:pt x="1" y="7884"/>
                    <a:pt x="438" y="8566"/>
                    <a:pt x="1137" y="8846"/>
                  </a:cubicBezTo>
                  <a:lnTo>
                    <a:pt x="3829" y="10000"/>
                  </a:lnTo>
                  <a:cubicBezTo>
                    <a:pt x="4056" y="10087"/>
                    <a:pt x="4301" y="10139"/>
                    <a:pt x="4546" y="10139"/>
                  </a:cubicBezTo>
                  <a:cubicBezTo>
                    <a:pt x="4703" y="10139"/>
                    <a:pt x="4843" y="10122"/>
                    <a:pt x="5000" y="10087"/>
                  </a:cubicBezTo>
                  <a:lnTo>
                    <a:pt x="7413" y="9493"/>
                  </a:lnTo>
                  <a:cubicBezTo>
                    <a:pt x="8182" y="9300"/>
                    <a:pt x="8759" y="8654"/>
                    <a:pt x="8829" y="7867"/>
                  </a:cubicBezTo>
                  <a:lnTo>
                    <a:pt x="9353" y="2553"/>
                  </a:lnTo>
                  <a:cubicBezTo>
                    <a:pt x="9353" y="2483"/>
                    <a:pt x="9353" y="2430"/>
                    <a:pt x="9353" y="2360"/>
                  </a:cubicBezTo>
                  <a:cubicBezTo>
                    <a:pt x="9353" y="1416"/>
                    <a:pt x="8636" y="612"/>
                    <a:pt x="7675" y="507"/>
                  </a:cubicBezTo>
                  <a:lnTo>
                    <a:pt x="2553" y="18"/>
                  </a:lnTo>
                  <a:cubicBezTo>
                    <a:pt x="2483" y="0"/>
                    <a:pt x="2430" y="0"/>
                    <a:pt x="2361" y="0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37"/>
            <p:cNvSpPr/>
            <p:nvPr/>
          </p:nvSpPr>
          <p:spPr>
            <a:xfrm rot="554399">
              <a:off x="5693703" y="1144433"/>
              <a:ext cx="208942" cy="305088"/>
            </a:xfrm>
            <a:custGeom>
              <a:avLst/>
              <a:gdLst/>
              <a:ahLst/>
              <a:cxnLst/>
              <a:rect l="l" t="t" r="r" b="b"/>
              <a:pathLst>
                <a:path w="5735" h="8374" extrusionOk="0">
                  <a:moveTo>
                    <a:pt x="769" y="0"/>
                  </a:moveTo>
                  <a:lnTo>
                    <a:pt x="0" y="7884"/>
                  </a:lnTo>
                  <a:lnTo>
                    <a:pt x="4947" y="8374"/>
                  </a:lnTo>
                  <a:lnTo>
                    <a:pt x="5734" y="472"/>
                  </a:lnTo>
                  <a:lnTo>
                    <a:pt x="769" y="0"/>
                  </a:lnTo>
                  <a:close/>
                </a:path>
              </a:pathLst>
            </a:custGeom>
            <a:solidFill>
              <a:srgbClr val="C5E9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37"/>
            <p:cNvSpPr/>
            <p:nvPr/>
          </p:nvSpPr>
          <p:spPr>
            <a:xfrm rot="554399">
              <a:off x="5688647" y="1138678"/>
              <a:ext cx="219106" cy="316054"/>
            </a:xfrm>
            <a:custGeom>
              <a:avLst/>
              <a:gdLst/>
              <a:ahLst/>
              <a:cxnLst/>
              <a:rect l="l" t="t" r="r" b="b"/>
              <a:pathLst>
                <a:path w="6014" h="8675" extrusionOk="0">
                  <a:moveTo>
                    <a:pt x="1049" y="315"/>
                  </a:moveTo>
                  <a:lnTo>
                    <a:pt x="5703" y="772"/>
                  </a:lnTo>
                  <a:lnTo>
                    <a:pt x="5703" y="772"/>
                  </a:lnTo>
                  <a:lnTo>
                    <a:pt x="4965" y="8374"/>
                  </a:lnTo>
                  <a:lnTo>
                    <a:pt x="298" y="7920"/>
                  </a:lnTo>
                  <a:lnTo>
                    <a:pt x="1049" y="315"/>
                  </a:lnTo>
                  <a:close/>
                  <a:moveTo>
                    <a:pt x="927" y="1"/>
                  </a:moveTo>
                  <a:cubicBezTo>
                    <a:pt x="857" y="1"/>
                    <a:pt x="787" y="53"/>
                    <a:pt x="770" y="141"/>
                  </a:cubicBezTo>
                  <a:lnTo>
                    <a:pt x="0" y="8042"/>
                  </a:lnTo>
                  <a:cubicBezTo>
                    <a:pt x="0" y="8077"/>
                    <a:pt x="0" y="8112"/>
                    <a:pt x="35" y="8147"/>
                  </a:cubicBezTo>
                  <a:cubicBezTo>
                    <a:pt x="53" y="8164"/>
                    <a:pt x="88" y="8182"/>
                    <a:pt x="123" y="8199"/>
                  </a:cubicBezTo>
                  <a:lnTo>
                    <a:pt x="5070" y="8671"/>
                  </a:lnTo>
                  <a:cubicBezTo>
                    <a:pt x="5081" y="8674"/>
                    <a:pt x="5092" y="8675"/>
                    <a:pt x="5103" y="8675"/>
                  </a:cubicBezTo>
                  <a:cubicBezTo>
                    <a:pt x="5174" y="8675"/>
                    <a:pt x="5227" y="8625"/>
                    <a:pt x="5227" y="8549"/>
                  </a:cubicBezTo>
                  <a:lnTo>
                    <a:pt x="6014" y="648"/>
                  </a:lnTo>
                  <a:cubicBezTo>
                    <a:pt x="6014" y="613"/>
                    <a:pt x="5997" y="578"/>
                    <a:pt x="5979" y="543"/>
                  </a:cubicBezTo>
                  <a:cubicBezTo>
                    <a:pt x="5962" y="508"/>
                    <a:pt x="5927" y="490"/>
                    <a:pt x="5874" y="490"/>
                  </a:cubicBezTo>
                  <a:lnTo>
                    <a:pt x="927" y="1"/>
                  </a:ln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37"/>
            <p:cNvSpPr/>
            <p:nvPr/>
          </p:nvSpPr>
          <p:spPr>
            <a:xfrm rot="554399">
              <a:off x="5686156" y="1384562"/>
              <a:ext cx="168793" cy="25539"/>
            </a:xfrm>
            <a:custGeom>
              <a:avLst/>
              <a:gdLst/>
              <a:ahLst/>
              <a:cxnLst/>
              <a:rect l="l" t="t" r="r" b="b"/>
              <a:pathLst>
                <a:path w="4633" h="701" extrusionOk="0">
                  <a:moveTo>
                    <a:pt x="17" y="1"/>
                  </a:moveTo>
                  <a:lnTo>
                    <a:pt x="0" y="246"/>
                  </a:lnTo>
                  <a:lnTo>
                    <a:pt x="4615" y="700"/>
                  </a:lnTo>
                  <a:lnTo>
                    <a:pt x="4633" y="595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rgbClr val="6CA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37"/>
            <p:cNvSpPr/>
            <p:nvPr/>
          </p:nvSpPr>
          <p:spPr>
            <a:xfrm rot="554399">
              <a:off x="5686659" y="1371015"/>
              <a:ext cx="2587" cy="8962"/>
            </a:xfrm>
            <a:custGeom>
              <a:avLst/>
              <a:gdLst/>
              <a:ahLst/>
              <a:cxnLst/>
              <a:rect l="l" t="t" r="r" b="b"/>
              <a:pathLst>
                <a:path w="71" h="246" extrusionOk="0">
                  <a:moveTo>
                    <a:pt x="18" y="1"/>
                  </a:moveTo>
                  <a:lnTo>
                    <a:pt x="1" y="246"/>
                  </a:lnTo>
                  <a:lnTo>
                    <a:pt x="53" y="246"/>
                  </a:lnTo>
                  <a:lnTo>
                    <a:pt x="70" y="1"/>
                  </a:lnTo>
                  <a:close/>
                </a:path>
              </a:pathLst>
            </a:custGeom>
            <a:solidFill>
              <a:srgbClr val="3941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37"/>
            <p:cNvSpPr/>
            <p:nvPr/>
          </p:nvSpPr>
          <p:spPr>
            <a:xfrm rot="554399">
              <a:off x="5676282" y="1366802"/>
              <a:ext cx="3206" cy="10238"/>
            </a:xfrm>
            <a:custGeom>
              <a:avLst/>
              <a:gdLst/>
              <a:ahLst/>
              <a:cxnLst/>
              <a:rect l="l" t="t" r="r" b="b"/>
              <a:pathLst>
                <a:path w="88" h="281" extrusionOk="0">
                  <a:moveTo>
                    <a:pt x="18" y="1"/>
                  </a:moveTo>
                  <a:lnTo>
                    <a:pt x="0" y="281"/>
                  </a:lnTo>
                  <a:lnTo>
                    <a:pt x="53" y="281"/>
                  </a:lnTo>
                  <a:lnTo>
                    <a:pt x="88" y="1"/>
                  </a:lnTo>
                  <a:close/>
                </a:path>
              </a:pathLst>
            </a:custGeom>
            <a:solidFill>
              <a:srgbClr val="8698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37"/>
            <p:cNvSpPr/>
            <p:nvPr/>
          </p:nvSpPr>
          <p:spPr>
            <a:xfrm rot="554399">
              <a:off x="5678376" y="1358754"/>
              <a:ext cx="3243" cy="8307"/>
            </a:xfrm>
            <a:custGeom>
              <a:avLst/>
              <a:gdLst/>
              <a:ahLst/>
              <a:cxnLst/>
              <a:rect l="l" t="t" r="r" b="b"/>
              <a:pathLst>
                <a:path w="89" h="228" extrusionOk="0">
                  <a:moveTo>
                    <a:pt x="88" y="1"/>
                  </a:moveTo>
                  <a:cubicBezTo>
                    <a:pt x="88" y="1"/>
                    <a:pt x="71" y="18"/>
                    <a:pt x="71" y="18"/>
                  </a:cubicBezTo>
                  <a:cubicBezTo>
                    <a:pt x="36" y="36"/>
                    <a:pt x="18" y="71"/>
                    <a:pt x="18" y="123"/>
                  </a:cubicBezTo>
                  <a:lnTo>
                    <a:pt x="1" y="228"/>
                  </a:lnTo>
                  <a:lnTo>
                    <a:pt x="71" y="228"/>
                  </a:lnTo>
                  <a:lnTo>
                    <a:pt x="88" y="1"/>
                  </a:lnTo>
                  <a:close/>
                </a:path>
              </a:pathLst>
            </a:custGeom>
            <a:solidFill>
              <a:srgbClr val="3941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37"/>
            <p:cNvSpPr/>
            <p:nvPr/>
          </p:nvSpPr>
          <p:spPr>
            <a:xfrm rot="554399">
              <a:off x="5676115" y="1373185"/>
              <a:ext cx="190470" cy="38254"/>
            </a:xfrm>
            <a:custGeom>
              <a:avLst/>
              <a:gdLst/>
              <a:ahLst/>
              <a:cxnLst/>
              <a:rect l="l" t="t" r="r" b="b"/>
              <a:pathLst>
                <a:path w="5228" h="1050" extrusionOk="0">
                  <a:moveTo>
                    <a:pt x="123" y="0"/>
                  </a:moveTo>
                  <a:cubicBezTo>
                    <a:pt x="106" y="0"/>
                    <a:pt x="71" y="0"/>
                    <a:pt x="53" y="18"/>
                  </a:cubicBezTo>
                  <a:lnTo>
                    <a:pt x="36" y="245"/>
                  </a:lnTo>
                  <a:lnTo>
                    <a:pt x="1" y="525"/>
                  </a:lnTo>
                  <a:lnTo>
                    <a:pt x="246" y="560"/>
                  </a:lnTo>
                  <a:lnTo>
                    <a:pt x="263" y="315"/>
                  </a:lnTo>
                  <a:lnTo>
                    <a:pt x="315" y="315"/>
                  </a:lnTo>
                  <a:lnTo>
                    <a:pt x="350" y="35"/>
                  </a:lnTo>
                  <a:lnTo>
                    <a:pt x="141" y="0"/>
                  </a:lnTo>
                  <a:close/>
                  <a:moveTo>
                    <a:pt x="5000" y="630"/>
                  </a:moveTo>
                  <a:lnTo>
                    <a:pt x="4948" y="1014"/>
                  </a:lnTo>
                  <a:lnTo>
                    <a:pt x="5210" y="1049"/>
                  </a:lnTo>
                  <a:lnTo>
                    <a:pt x="5228" y="804"/>
                  </a:lnTo>
                  <a:cubicBezTo>
                    <a:pt x="5228" y="717"/>
                    <a:pt x="5175" y="665"/>
                    <a:pt x="5088" y="647"/>
                  </a:cubicBezTo>
                  <a:lnTo>
                    <a:pt x="5000" y="630"/>
                  </a:lnTo>
                  <a:close/>
                </a:path>
              </a:pathLst>
            </a:custGeom>
            <a:solidFill>
              <a:srgbClr val="3941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37"/>
            <p:cNvSpPr/>
            <p:nvPr/>
          </p:nvSpPr>
          <p:spPr>
            <a:xfrm rot="554399">
              <a:off x="5687571" y="1374717"/>
              <a:ext cx="170724" cy="35704"/>
            </a:xfrm>
            <a:custGeom>
              <a:avLst/>
              <a:gdLst/>
              <a:ahLst/>
              <a:cxnLst/>
              <a:rect l="l" t="t" r="r" b="b"/>
              <a:pathLst>
                <a:path w="4686" h="980" extrusionOk="0">
                  <a:moveTo>
                    <a:pt x="35" y="0"/>
                  </a:moveTo>
                  <a:lnTo>
                    <a:pt x="0" y="280"/>
                  </a:lnTo>
                  <a:lnTo>
                    <a:pt x="4616" y="874"/>
                  </a:lnTo>
                  <a:lnTo>
                    <a:pt x="4598" y="979"/>
                  </a:lnTo>
                  <a:lnTo>
                    <a:pt x="4633" y="979"/>
                  </a:lnTo>
                  <a:lnTo>
                    <a:pt x="4685" y="595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6CA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37"/>
            <p:cNvSpPr/>
            <p:nvPr/>
          </p:nvSpPr>
          <p:spPr>
            <a:xfrm rot="554399">
              <a:off x="5375799" y="1466154"/>
              <a:ext cx="1557900" cy="1481246"/>
            </a:xfrm>
            <a:custGeom>
              <a:avLst/>
              <a:gdLst/>
              <a:ahLst/>
              <a:cxnLst/>
              <a:rect l="l" t="t" r="r" b="b"/>
              <a:pathLst>
                <a:path w="42761" h="40657" extrusionOk="0">
                  <a:moveTo>
                    <a:pt x="3698" y="1"/>
                  </a:moveTo>
                  <a:cubicBezTo>
                    <a:pt x="3142" y="1"/>
                    <a:pt x="2654" y="423"/>
                    <a:pt x="2588" y="1002"/>
                  </a:cubicBezTo>
                  <a:lnTo>
                    <a:pt x="18" y="27171"/>
                  </a:lnTo>
                  <a:cubicBezTo>
                    <a:pt x="1" y="27433"/>
                    <a:pt x="71" y="27695"/>
                    <a:pt x="211" y="27905"/>
                  </a:cubicBezTo>
                  <a:cubicBezTo>
                    <a:pt x="1452" y="29688"/>
                    <a:pt x="2466" y="31699"/>
                    <a:pt x="3480" y="33604"/>
                  </a:cubicBezTo>
                  <a:cubicBezTo>
                    <a:pt x="4109" y="34775"/>
                    <a:pt x="4791" y="35912"/>
                    <a:pt x="5490" y="37030"/>
                  </a:cubicBezTo>
                  <a:cubicBezTo>
                    <a:pt x="5682" y="37310"/>
                    <a:pt x="5980" y="37502"/>
                    <a:pt x="6312" y="37537"/>
                  </a:cubicBezTo>
                  <a:lnTo>
                    <a:pt x="38093" y="40649"/>
                  </a:lnTo>
                  <a:cubicBezTo>
                    <a:pt x="38135" y="40654"/>
                    <a:pt x="38176" y="40656"/>
                    <a:pt x="38217" y="40656"/>
                  </a:cubicBezTo>
                  <a:cubicBezTo>
                    <a:pt x="38776" y="40656"/>
                    <a:pt x="39250" y="40224"/>
                    <a:pt x="39299" y="39670"/>
                  </a:cubicBezTo>
                  <a:lnTo>
                    <a:pt x="42708" y="4935"/>
                  </a:lnTo>
                  <a:cubicBezTo>
                    <a:pt x="42760" y="4323"/>
                    <a:pt x="42323" y="3799"/>
                    <a:pt x="41729" y="3729"/>
                  </a:cubicBezTo>
                  <a:lnTo>
                    <a:pt x="3794" y="5"/>
                  </a:lnTo>
                  <a:cubicBezTo>
                    <a:pt x="3762" y="2"/>
                    <a:pt x="3730" y="1"/>
                    <a:pt x="369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37"/>
            <p:cNvSpPr/>
            <p:nvPr/>
          </p:nvSpPr>
          <p:spPr>
            <a:xfrm rot="554399">
              <a:off x="5371314" y="1461182"/>
              <a:ext cx="1566170" cy="1491629"/>
            </a:xfrm>
            <a:custGeom>
              <a:avLst/>
              <a:gdLst/>
              <a:ahLst/>
              <a:cxnLst/>
              <a:rect l="l" t="t" r="r" b="b"/>
              <a:pathLst>
                <a:path w="42988" h="40942" extrusionOk="0">
                  <a:moveTo>
                    <a:pt x="3812" y="280"/>
                  </a:moveTo>
                  <a:cubicBezTo>
                    <a:pt x="3846" y="280"/>
                    <a:pt x="3881" y="280"/>
                    <a:pt x="3899" y="297"/>
                  </a:cubicBezTo>
                  <a:lnTo>
                    <a:pt x="41833" y="4003"/>
                  </a:lnTo>
                  <a:cubicBezTo>
                    <a:pt x="42323" y="4056"/>
                    <a:pt x="42690" y="4475"/>
                    <a:pt x="42690" y="4965"/>
                  </a:cubicBezTo>
                  <a:cubicBezTo>
                    <a:pt x="42690" y="4982"/>
                    <a:pt x="42690" y="5017"/>
                    <a:pt x="42690" y="5052"/>
                  </a:cubicBezTo>
                  <a:lnTo>
                    <a:pt x="39281" y="39788"/>
                  </a:lnTo>
                  <a:cubicBezTo>
                    <a:pt x="39229" y="40277"/>
                    <a:pt x="38809" y="40644"/>
                    <a:pt x="38320" y="40644"/>
                  </a:cubicBezTo>
                  <a:lnTo>
                    <a:pt x="38232" y="40644"/>
                  </a:lnTo>
                  <a:lnTo>
                    <a:pt x="6451" y="37533"/>
                  </a:lnTo>
                  <a:cubicBezTo>
                    <a:pt x="6154" y="37498"/>
                    <a:pt x="5892" y="37340"/>
                    <a:pt x="5734" y="37078"/>
                  </a:cubicBezTo>
                  <a:cubicBezTo>
                    <a:pt x="5035" y="35959"/>
                    <a:pt x="4353" y="34840"/>
                    <a:pt x="3742" y="33669"/>
                  </a:cubicBezTo>
                  <a:cubicBezTo>
                    <a:pt x="2728" y="31764"/>
                    <a:pt x="1696" y="29753"/>
                    <a:pt x="455" y="27953"/>
                  </a:cubicBezTo>
                  <a:cubicBezTo>
                    <a:pt x="350" y="27796"/>
                    <a:pt x="298" y="27603"/>
                    <a:pt x="298" y="27411"/>
                  </a:cubicBezTo>
                  <a:cubicBezTo>
                    <a:pt x="298" y="27393"/>
                    <a:pt x="298" y="27358"/>
                    <a:pt x="298" y="27324"/>
                  </a:cubicBezTo>
                  <a:lnTo>
                    <a:pt x="2868" y="1137"/>
                  </a:lnTo>
                  <a:cubicBezTo>
                    <a:pt x="2902" y="647"/>
                    <a:pt x="3322" y="280"/>
                    <a:pt x="3812" y="280"/>
                  </a:cubicBezTo>
                  <a:close/>
                  <a:moveTo>
                    <a:pt x="3812" y="0"/>
                  </a:moveTo>
                  <a:cubicBezTo>
                    <a:pt x="3182" y="0"/>
                    <a:pt x="2640" y="472"/>
                    <a:pt x="2570" y="1119"/>
                  </a:cubicBezTo>
                  <a:lnTo>
                    <a:pt x="1" y="27289"/>
                  </a:lnTo>
                  <a:cubicBezTo>
                    <a:pt x="1" y="27341"/>
                    <a:pt x="1" y="27376"/>
                    <a:pt x="1" y="27411"/>
                  </a:cubicBezTo>
                  <a:cubicBezTo>
                    <a:pt x="1" y="27673"/>
                    <a:pt x="70" y="27918"/>
                    <a:pt x="228" y="28128"/>
                  </a:cubicBezTo>
                  <a:cubicBezTo>
                    <a:pt x="1452" y="29893"/>
                    <a:pt x="2465" y="31904"/>
                    <a:pt x="3479" y="33809"/>
                  </a:cubicBezTo>
                  <a:cubicBezTo>
                    <a:pt x="4091" y="34980"/>
                    <a:pt x="4790" y="36117"/>
                    <a:pt x="5490" y="37235"/>
                  </a:cubicBezTo>
                  <a:cubicBezTo>
                    <a:pt x="5699" y="37568"/>
                    <a:pt x="6049" y="37777"/>
                    <a:pt x="6434" y="37812"/>
                  </a:cubicBezTo>
                  <a:lnTo>
                    <a:pt x="38197" y="40941"/>
                  </a:lnTo>
                  <a:lnTo>
                    <a:pt x="38320" y="40941"/>
                  </a:lnTo>
                  <a:cubicBezTo>
                    <a:pt x="38966" y="40941"/>
                    <a:pt x="39508" y="40452"/>
                    <a:pt x="39561" y="39823"/>
                  </a:cubicBezTo>
                  <a:lnTo>
                    <a:pt x="42970" y="5087"/>
                  </a:lnTo>
                  <a:cubicBezTo>
                    <a:pt x="42987" y="5035"/>
                    <a:pt x="42987" y="5000"/>
                    <a:pt x="42987" y="4965"/>
                  </a:cubicBezTo>
                  <a:cubicBezTo>
                    <a:pt x="42987" y="4318"/>
                    <a:pt x="42498" y="3776"/>
                    <a:pt x="41851" y="3724"/>
                  </a:cubicBezTo>
                  <a:lnTo>
                    <a:pt x="3934" y="0"/>
                  </a:ln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37"/>
            <p:cNvSpPr/>
            <p:nvPr/>
          </p:nvSpPr>
          <p:spPr>
            <a:xfrm rot="554399">
              <a:off x="6001280" y="1455506"/>
              <a:ext cx="22953" cy="11513"/>
            </a:xfrm>
            <a:custGeom>
              <a:avLst/>
              <a:gdLst/>
              <a:ahLst/>
              <a:cxnLst/>
              <a:rect l="l" t="t" r="r" b="b"/>
              <a:pathLst>
                <a:path w="630" h="316" extrusionOk="0">
                  <a:moveTo>
                    <a:pt x="53" y="0"/>
                  </a:moveTo>
                  <a:lnTo>
                    <a:pt x="1" y="263"/>
                  </a:lnTo>
                  <a:lnTo>
                    <a:pt x="577" y="315"/>
                  </a:lnTo>
                  <a:lnTo>
                    <a:pt x="630" y="35"/>
                  </a:lnTo>
                  <a:lnTo>
                    <a:pt x="577" y="18"/>
                  </a:lnTo>
                  <a:lnTo>
                    <a:pt x="53" y="0"/>
                  </a:lnTo>
                  <a:close/>
                </a:path>
              </a:pathLst>
            </a:custGeom>
            <a:solidFill>
              <a:srgbClr val="8698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37"/>
            <p:cNvSpPr/>
            <p:nvPr/>
          </p:nvSpPr>
          <p:spPr>
            <a:xfrm rot="554399">
              <a:off x="6022935" y="1457875"/>
              <a:ext cx="1931" cy="692"/>
            </a:xfrm>
            <a:custGeom>
              <a:avLst/>
              <a:gdLst/>
              <a:ahLst/>
              <a:cxnLst/>
              <a:rect l="l" t="t" r="r" b="b"/>
              <a:pathLst>
                <a:path w="53" h="19" extrusionOk="0">
                  <a:moveTo>
                    <a:pt x="53" y="18"/>
                  </a:moveTo>
                  <a:lnTo>
                    <a:pt x="0" y="1"/>
                  </a:lnTo>
                  <a:lnTo>
                    <a:pt x="53" y="18"/>
                  </a:lnTo>
                  <a:lnTo>
                    <a:pt x="53" y="18"/>
                  </a:lnTo>
                  <a:close/>
                </a:path>
              </a:pathLst>
            </a:custGeom>
            <a:solidFill>
              <a:srgbClr val="3941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37"/>
            <p:cNvSpPr/>
            <p:nvPr/>
          </p:nvSpPr>
          <p:spPr>
            <a:xfrm rot="554399">
              <a:off x="5976194" y="1472916"/>
              <a:ext cx="36323" cy="71991"/>
            </a:xfrm>
            <a:custGeom>
              <a:avLst/>
              <a:gdLst/>
              <a:ahLst/>
              <a:cxnLst/>
              <a:rect l="l" t="t" r="r" b="b"/>
              <a:pathLst>
                <a:path w="997" h="1976" extrusionOk="0">
                  <a:moveTo>
                    <a:pt x="403" y="0"/>
                  </a:moveTo>
                  <a:lnTo>
                    <a:pt x="1" y="1906"/>
                  </a:lnTo>
                  <a:lnTo>
                    <a:pt x="630" y="1976"/>
                  </a:lnTo>
                  <a:lnTo>
                    <a:pt x="997" y="53"/>
                  </a:lnTo>
                  <a:lnTo>
                    <a:pt x="403" y="0"/>
                  </a:lnTo>
                  <a:close/>
                </a:path>
              </a:pathLst>
            </a:custGeom>
            <a:solidFill>
              <a:srgbClr val="8698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37"/>
            <p:cNvSpPr/>
            <p:nvPr/>
          </p:nvSpPr>
          <p:spPr>
            <a:xfrm rot="554399">
              <a:off x="5997176" y="1464567"/>
              <a:ext cx="23608" cy="12132"/>
            </a:xfrm>
            <a:custGeom>
              <a:avLst/>
              <a:gdLst/>
              <a:ahLst/>
              <a:cxnLst/>
              <a:rect l="l" t="t" r="r" b="b"/>
              <a:pathLst>
                <a:path w="648" h="333" extrusionOk="0">
                  <a:moveTo>
                    <a:pt x="71" y="1"/>
                  </a:moveTo>
                  <a:lnTo>
                    <a:pt x="1" y="280"/>
                  </a:lnTo>
                  <a:lnTo>
                    <a:pt x="595" y="333"/>
                  </a:lnTo>
                  <a:lnTo>
                    <a:pt x="647" y="53"/>
                  </a:lnTo>
                  <a:lnTo>
                    <a:pt x="71" y="1"/>
                  </a:lnTo>
                  <a:close/>
                </a:path>
              </a:pathLst>
            </a:custGeom>
            <a:solidFill>
              <a:srgbClr val="3941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37"/>
            <p:cNvSpPr/>
            <p:nvPr/>
          </p:nvSpPr>
          <p:spPr>
            <a:xfrm rot="554399">
              <a:off x="6030187" y="1449121"/>
              <a:ext cx="6412" cy="656"/>
            </a:xfrm>
            <a:custGeom>
              <a:avLst/>
              <a:gdLst/>
              <a:ahLst/>
              <a:cxnLst/>
              <a:rect l="l" t="t" r="r" b="b"/>
              <a:pathLst>
                <a:path w="176" h="18" extrusionOk="0">
                  <a:moveTo>
                    <a:pt x="176" y="18"/>
                  </a:moveTo>
                  <a:lnTo>
                    <a:pt x="1" y="0"/>
                  </a:lnTo>
                  <a:lnTo>
                    <a:pt x="176" y="18"/>
                  </a:lnTo>
                  <a:lnTo>
                    <a:pt x="176" y="18"/>
                  </a:lnTo>
                  <a:close/>
                </a:path>
              </a:pathLst>
            </a:custGeom>
            <a:solidFill>
              <a:srgbClr val="4B65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37"/>
            <p:cNvSpPr/>
            <p:nvPr/>
          </p:nvSpPr>
          <p:spPr>
            <a:xfrm rot="554399">
              <a:off x="6036402" y="1450449"/>
              <a:ext cx="2587" cy="692"/>
            </a:xfrm>
            <a:custGeom>
              <a:avLst/>
              <a:gdLst/>
              <a:ahLst/>
              <a:cxnLst/>
              <a:rect l="l" t="t" r="r" b="b"/>
              <a:pathLst>
                <a:path w="71" h="19" extrusionOk="0">
                  <a:moveTo>
                    <a:pt x="1" y="1"/>
                  </a:moveTo>
                  <a:lnTo>
                    <a:pt x="71" y="18"/>
                  </a:lnTo>
                  <a:lnTo>
                    <a:pt x="71" y="1"/>
                  </a:lnTo>
                  <a:close/>
                </a:path>
              </a:pathLst>
            </a:custGeom>
            <a:solidFill>
              <a:srgbClr val="4B65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37"/>
            <p:cNvSpPr/>
            <p:nvPr/>
          </p:nvSpPr>
          <p:spPr>
            <a:xfrm rot="554399">
              <a:off x="6025701" y="1448965"/>
              <a:ext cx="13407" cy="1312"/>
            </a:xfrm>
            <a:custGeom>
              <a:avLst/>
              <a:gdLst/>
              <a:ahLst/>
              <a:cxnLst/>
              <a:rect l="l" t="t" r="r" b="b"/>
              <a:pathLst>
                <a:path w="368" h="36" extrusionOk="0">
                  <a:moveTo>
                    <a:pt x="0" y="0"/>
                  </a:moveTo>
                  <a:lnTo>
                    <a:pt x="368" y="35"/>
                  </a:lnTo>
                  <a:lnTo>
                    <a:pt x="298" y="18"/>
                  </a:lnTo>
                  <a:lnTo>
                    <a:pt x="123" y="0"/>
                  </a:lnTo>
                  <a:close/>
                </a:path>
              </a:pathLst>
            </a:custGeom>
            <a:solidFill>
              <a:srgbClr val="3941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37"/>
            <p:cNvSpPr/>
            <p:nvPr/>
          </p:nvSpPr>
          <p:spPr>
            <a:xfrm rot="554399">
              <a:off x="5990509" y="1453619"/>
              <a:ext cx="44630" cy="14682"/>
            </a:xfrm>
            <a:custGeom>
              <a:avLst/>
              <a:gdLst/>
              <a:ahLst/>
              <a:cxnLst/>
              <a:rect l="l" t="t" r="r" b="b"/>
              <a:pathLst>
                <a:path w="1225" h="403" extrusionOk="0">
                  <a:moveTo>
                    <a:pt x="70" y="0"/>
                  </a:moveTo>
                  <a:lnTo>
                    <a:pt x="0" y="280"/>
                  </a:lnTo>
                  <a:lnTo>
                    <a:pt x="298" y="315"/>
                  </a:lnTo>
                  <a:lnTo>
                    <a:pt x="350" y="52"/>
                  </a:lnTo>
                  <a:lnTo>
                    <a:pt x="874" y="70"/>
                  </a:lnTo>
                  <a:lnTo>
                    <a:pt x="70" y="0"/>
                  </a:lnTo>
                  <a:close/>
                  <a:moveTo>
                    <a:pt x="927" y="87"/>
                  </a:moveTo>
                  <a:lnTo>
                    <a:pt x="874" y="367"/>
                  </a:lnTo>
                  <a:lnTo>
                    <a:pt x="1172" y="402"/>
                  </a:lnTo>
                  <a:lnTo>
                    <a:pt x="1224" y="105"/>
                  </a:lnTo>
                  <a:lnTo>
                    <a:pt x="927" y="87"/>
                  </a:lnTo>
                  <a:close/>
                </a:path>
              </a:pathLst>
            </a:custGeom>
            <a:solidFill>
              <a:srgbClr val="8698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37"/>
            <p:cNvSpPr/>
            <p:nvPr/>
          </p:nvSpPr>
          <p:spPr>
            <a:xfrm rot="554399">
              <a:off x="5994672" y="1444526"/>
              <a:ext cx="43974" cy="13407"/>
            </a:xfrm>
            <a:custGeom>
              <a:avLst/>
              <a:gdLst/>
              <a:ahLst/>
              <a:cxnLst/>
              <a:rect l="l" t="t" r="r" b="b"/>
              <a:pathLst>
                <a:path w="1207" h="368" extrusionOk="0">
                  <a:moveTo>
                    <a:pt x="53" y="1"/>
                  </a:moveTo>
                  <a:lnTo>
                    <a:pt x="0" y="263"/>
                  </a:lnTo>
                  <a:lnTo>
                    <a:pt x="804" y="333"/>
                  </a:lnTo>
                  <a:lnTo>
                    <a:pt x="857" y="350"/>
                  </a:lnTo>
                  <a:lnTo>
                    <a:pt x="1154" y="368"/>
                  </a:lnTo>
                  <a:lnTo>
                    <a:pt x="1207" y="88"/>
                  </a:lnTo>
                  <a:lnTo>
                    <a:pt x="839" y="53"/>
                  </a:lnTo>
                  <a:lnTo>
                    <a:pt x="53" y="1"/>
                  </a:lnTo>
                  <a:close/>
                </a:path>
              </a:pathLst>
            </a:custGeom>
            <a:solidFill>
              <a:srgbClr val="3941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37"/>
            <p:cNvSpPr/>
            <p:nvPr/>
          </p:nvSpPr>
          <p:spPr>
            <a:xfrm rot="554399">
              <a:off x="5961921" y="1471984"/>
              <a:ext cx="60551" cy="84743"/>
            </a:xfrm>
            <a:custGeom>
              <a:avLst/>
              <a:gdLst/>
              <a:ahLst/>
              <a:cxnLst/>
              <a:rect l="l" t="t" r="r" b="b"/>
              <a:pathLst>
                <a:path w="1662" h="2326" extrusionOk="0">
                  <a:moveTo>
                    <a:pt x="490" y="1"/>
                  </a:moveTo>
                  <a:lnTo>
                    <a:pt x="0" y="2186"/>
                  </a:lnTo>
                  <a:lnTo>
                    <a:pt x="175" y="2204"/>
                  </a:lnTo>
                  <a:lnTo>
                    <a:pt x="1242" y="2326"/>
                  </a:lnTo>
                  <a:lnTo>
                    <a:pt x="1661" y="106"/>
                  </a:lnTo>
                  <a:lnTo>
                    <a:pt x="1364" y="71"/>
                  </a:lnTo>
                  <a:lnTo>
                    <a:pt x="997" y="1994"/>
                  </a:lnTo>
                  <a:lnTo>
                    <a:pt x="368" y="1924"/>
                  </a:lnTo>
                  <a:lnTo>
                    <a:pt x="770" y="18"/>
                  </a:lnTo>
                  <a:lnTo>
                    <a:pt x="490" y="1"/>
                  </a:lnTo>
                  <a:close/>
                </a:path>
              </a:pathLst>
            </a:custGeom>
            <a:solidFill>
              <a:srgbClr val="8698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37"/>
            <p:cNvSpPr/>
            <p:nvPr/>
          </p:nvSpPr>
          <p:spPr>
            <a:xfrm rot="554399">
              <a:off x="5986971" y="1463341"/>
              <a:ext cx="44630" cy="14682"/>
            </a:xfrm>
            <a:custGeom>
              <a:avLst/>
              <a:gdLst/>
              <a:ahLst/>
              <a:cxnLst/>
              <a:rect l="l" t="t" r="r" b="b"/>
              <a:pathLst>
                <a:path w="1225" h="403" extrusionOk="0">
                  <a:moveTo>
                    <a:pt x="53" y="1"/>
                  </a:moveTo>
                  <a:lnTo>
                    <a:pt x="1" y="298"/>
                  </a:lnTo>
                  <a:lnTo>
                    <a:pt x="281" y="315"/>
                  </a:lnTo>
                  <a:lnTo>
                    <a:pt x="351" y="36"/>
                  </a:lnTo>
                  <a:lnTo>
                    <a:pt x="53" y="1"/>
                  </a:lnTo>
                  <a:close/>
                  <a:moveTo>
                    <a:pt x="927" y="88"/>
                  </a:moveTo>
                  <a:lnTo>
                    <a:pt x="875" y="368"/>
                  </a:lnTo>
                  <a:lnTo>
                    <a:pt x="1172" y="403"/>
                  </a:lnTo>
                  <a:lnTo>
                    <a:pt x="1225" y="123"/>
                  </a:lnTo>
                  <a:lnTo>
                    <a:pt x="927" y="88"/>
                  </a:lnTo>
                  <a:close/>
                </a:path>
              </a:pathLst>
            </a:custGeom>
            <a:solidFill>
              <a:srgbClr val="3941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37"/>
            <p:cNvSpPr/>
            <p:nvPr/>
          </p:nvSpPr>
          <p:spPr>
            <a:xfrm rot="554399">
              <a:off x="5346002" y="2365933"/>
              <a:ext cx="314014" cy="352232"/>
            </a:xfrm>
            <a:custGeom>
              <a:avLst/>
              <a:gdLst/>
              <a:ahLst/>
              <a:cxnLst/>
              <a:rect l="l" t="t" r="r" b="b"/>
              <a:pathLst>
                <a:path w="8619" h="9668" extrusionOk="0">
                  <a:moveTo>
                    <a:pt x="158" y="1"/>
                  </a:moveTo>
                  <a:lnTo>
                    <a:pt x="0" y="18"/>
                  </a:lnTo>
                  <a:lnTo>
                    <a:pt x="35" y="18"/>
                  </a:lnTo>
                  <a:lnTo>
                    <a:pt x="158" y="1"/>
                  </a:lnTo>
                  <a:close/>
                  <a:moveTo>
                    <a:pt x="175" y="141"/>
                  </a:moveTo>
                  <a:cubicBezTo>
                    <a:pt x="263" y="665"/>
                    <a:pt x="507" y="1382"/>
                    <a:pt x="875" y="2203"/>
                  </a:cubicBezTo>
                  <a:cubicBezTo>
                    <a:pt x="1259" y="3077"/>
                    <a:pt x="1766" y="4074"/>
                    <a:pt x="2308" y="5053"/>
                  </a:cubicBezTo>
                  <a:cubicBezTo>
                    <a:pt x="3374" y="6993"/>
                    <a:pt x="4528" y="8846"/>
                    <a:pt x="4983" y="9580"/>
                  </a:cubicBezTo>
                  <a:cubicBezTo>
                    <a:pt x="5000" y="9615"/>
                    <a:pt x="5035" y="9633"/>
                    <a:pt x="5053" y="9668"/>
                  </a:cubicBezTo>
                  <a:lnTo>
                    <a:pt x="8549" y="1941"/>
                  </a:lnTo>
                  <a:cubicBezTo>
                    <a:pt x="8601" y="1801"/>
                    <a:pt x="8619" y="1644"/>
                    <a:pt x="8619" y="1504"/>
                  </a:cubicBezTo>
                  <a:cubicBezTo>
                    <a:pt x="8619" y="1312"/>
                    <a:pt x="8566" y="1120"/>
                    <a:pt x="8479" y="997"/>
                  </a:cubicBezTo>
                  <a:cubicBezTo>
                    <a:pt x="8392" y="875"/>
                    <a:pt x="8252" y="787"/>
                    <a:pt x="8059" y="770"/>
                  </a:cubicBezTo>
                  <a:cubicBezTo>
                    <a:pt x="6941" y="683"/>
                    <a:pt x="5227" y="525"/>
                    <a:pt x="3672" y="385"/>
                  </a:cubicBezTo>
                  <a:cubicBezTo>
                    <a:pt x="2116" y="263"/>
                    <a:pt x="682" y="141"/>
                    <a:pt x="210" y="141"/>
                  </a:cubicBezTo>
                  <a:close/>
                </a:path>
              </a:pathLst>
            </a:custGeom>
            <a:solidFill>
              <a:srgbClr val="8698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37"/>
            <p:cNvSpPr/>
            <p:nvPr/>
          </p:nvSpPr>
          <p:spPr>
            <a:xfrm rot="554399">
              <a:off x="5340607" y="2360652"/>
              <a:ext cx="329935" cy="366878"/>
            </a:xfrm>
            <a:custGeom>
              <a:avLst/>
              <a:gdLst/>
              <a:ahLst/>
              <a:cxnLst/>
              <a:rect l="l" t="t" r="r" b="b"/>
              <a:pathLst>
                <a:path w="9056" h="10070" extrusionOk="0">
                  <a:moveTo>
                    <a:pt x="298" y="158"/>
                  </a:moveTo>
                  <a:lnTo>
                    <a:pt x="175" y="175"/>
                  </a:lnTo>
                  <a:lnTo>
                    <a:pt x="140" y="175"/>
                  </a:lnTo>
                  <a:lnTo>
                    <a:pt x="298" y="158"/>
                  </a:lnTo>
                  <a:close/>
                  <a:moveTo>
                    <a:pt x="350" y="298"/>
                  </a:moveTo>
                  <a:cubicBezTo>
                    <a:pt x="822" y="298"/>
                    <a:pt x="2256" y="420"/>
                    <a:pt x="3812" y="542"/>
                  </a:cubicBezTo>
                  <a:cubicBezTo>
                    <a:pt x="5367" y="682"/>
                    <a:pt x="7081" y="840"/>
                    <a:pt x="8199" y="927"/>
                  </a:cubicBezTo>
                  <a:cubicBezTo>
                    <a:pt x="8392" y="944"/>
                    <a:pt x="8532" y="1032"/>
                    <a:pt x="8619" y="1154"/>
                  </a:cubicBezTo>
                  <a:cubicBezTo>
                    <a:pt x="8706" y="1277"/>
                    <a:pt x="8759" y="1469"/>
                    <a:pt x="8759" y="1661"/>
                  </a:cubicBezTo>
                  <a:cubicBezTo>
                    <a:pt x="8759" y="1801"/>
                    <a:pt x="8741" y="1958"/>
                    <a:pt x="8689" y="2098"/>
                  </a:cubicBezTo>
                  <a:lnTo>
                    <a:pt x="5193" y="9825"/>
                  </a:lnTo>
                  <a:cubicBezTo>
                    <a:pt x="5175" y="9790"/>
                    <a:pt x="5140" y="9772"/>
                    <a:pt x="5123" y="9737"/>
                  </a:cubicBezTo>
                  <a:cubicBezTo>
                    <a:pt x="4668" y="9003"/>
                    <a:pt x="3514" y="7150"/>
                    <a:pt x="2448" y="5210"/>
                  </a:cubicBezTo>
                  <a:cubicBezTo>
                    <a:pt x="1906" y="4231"/>
                    <a:pt x="1399" y="3234"/>
                    <a:pt x="1015" y="2360"/>
                  </a:cubicBezTo>
                  <a:cubicBezTo>
                    <a:pt x="647" y="1539"/>
                    <a:pt x="403" y="822"/>
                    <a:pt x="315" y="298"/>
                  </a:cubicBezTo>
                  <a:close/>
                  <a:moveTo>
                    <a:pt x="333" y="0"/>
                  </a:moveTo>
                  <a:cubicBezTo>
                    <a:pt x="280" y="0"/>
                    <a:pt x="228" y="0"/>
                    <a:pt x="175" y="18"/>
                  </a:cubicBezTo>
                  <a:lnTo>
                    <a:pt x="106" y="18"/>
                  </a:lnTo>
                  <a:lnTo>
                    <a:pt x="53" y="53"/>
                  </a:lnTo>
                  <a:cubicBezTo>
                    <a:pt x="36" y="70"/>
                    <a:pt x="1" y="123"/>
                    <a:pt x="1" y="175"/>
                  </a:cubicBezTo>
                  <a:lnTo>
                    <a:pt x="1" y="193"/>
                  </a:lnTo>
                  <a:cubicBezTo>
                    <a:pt x="53" y="682"/>
                    <a:pt x="263" y="1329"/>
                    <a:pt x="578" y="2063"/>
                  </a:cubicBezTo>
                  <a:cubicBezTo>
                    <a:pt x="1399" y="3427"/>
                    <a:pt x="2133" y="4860"/>
                    <a:pt x="2868" y="6241"/>
                  </a:cubicBezTo>
                  <a:cubicBezTo>
                    <a:pt x="3479" y="7412"/>
                    <a:pt x="4161" y="8531"/>
                    <a:pt x="4860" y="9650"/>
                  </a:cubicBezTo>
                  <a:cubicBezTo>
                    <a:pt x="4983" y="9860"/>
                    <a:pt x="5175" y="10000"/>
                    <a:pt x="5402" y="10070"/>
                  </a:cubicBezTo>
                  <a:lnTo>
                    <a:pt x="8969" y="2203"/>
                  </a:lnTo>
                  <a:lnTo>
                    <a:pt x="8969" y="2186"/>
                  </a:lnTo>
                  <a:cubicBezTo>
                    <a:pt x="9021" y="2011"/>
                    <a:pt x="9056" y="1836"/>
                    <a:pt x="9056" y="1661"/>
                  </a:cubicBezTo>
                  <a:cubicBezTo>
                    <a:pt x="9056" y="1416"/>
                    <a:pt x="8986" y="1172"/>
                    <a:pt x="8864" y="979"/>
                  </a:cubicBezTo>
                  <a:cubicBezTo>
                    <a:pt x="8724" y="787"/>
                    <a:pt x="8497" y="647"/>
                    <a:pt x="8217" y="630"/>
                  </a:cubicBezTo>
                  <a:cubicBezTo>
                    <a:pt x="7116" y="560"/>
                    <a:pt x="5402" y="402"/>
                    <a:pt x="3829" y="263"/>
                  </a:cubicBezTo>
                  <a:cubicBezTo>
                    <a:pt x="2273" y="123"/>
                    <a:pt x="857" y="0"/>
                    <a:pt x="333" y="0"/>
                  </a:cubicBezTo>
                  <a:close/>
                </a:path>
              </a:pathLst>
            </a:custGeom>
            <a:solidFill>
              <a:srgbClr val="8698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37"/>
            <p:cNvSpPr/>
            <p:nvPr/>
          </p:nvSpPr>
          <p:spPr>
            <a:xfrm rot="554399">
              <a:off x="5355706" y="2426278"/>
              <a:ext cx="175824" cy="299368"/>
            </a:xfrm>
            <a:custGeom>
              <a:avLst/>
              <a:gdLst/>
              <a:ahLst/>
              <a:cxnLst/>
              <a:rect l="l" t="t" r="r" b="b"/>
              <a:pathLst>
                <a:path w="4826" h="8217" extrusionOk="0">
                  <a:moveTo>
                    <a:pt x="1" y="0"/>
                  </a:moveTo>
                  <a:cubicBezTo>
                    <a:pt x="105" y="262"/>
                    <a:pt x="210" y="525"/>
                    <a:pt x="350" y="804"/>
                  </a:cubicBezTo>
                  <a:cubicBezTo>
                    <a:pt x="1819" y="3968"/>
                    <a:pt x="4511" y="8146"/>
                    <a:pt x="4511" y="8146"/>
                  </a:cubicBezTo>
                  <a:cubicBezTo>
                    <a:pt x="4528" y="8181"/>
                    <a:pt x="4581" y="8216"/>
                    <a:pt x="4633" y="8216"/>
                  </a:cubicBezTo>
                  <a:lnTo>
                    <a:pt x="4651" y="8216"/>
                  </a:lnTo>
                  <a:cubicBezTo>
                    <a:pt x="4703" y="8216"/>
                    <a:pt x="4738" y="8181"/>
                    <a:pt x="4755" y="8129"/>
                  </a:cubicBezTo>
                  <a:lnTo>
                    <a:pt x="4825" y="8007"/>
                  </a:lnTo>
                  <a:cubicBezTo>
                    <a:pt x="4598" y="7937"/>
                    <a:pt x="4406" y="7797"/>
                    <a:pt x="4283" y="7587"/>
                  </a:cubicBezTo>
                  <a:cubicBezTo>
                    <a:pt x="3584" y="6468"/>
                    <a:pt x="2902" y="5349"/>
                    <a:pt x="2291" y="4178"/>
                  </a:cubicBezTo>
                  <a:cubicBezTo>
                    <a:pt x="1556" y="2797"/>
                    <a:pt x="822" y="1364"/>
                    <a:pt x="1" y="0"/>
                  </a:cubicBezTo>
                  <a:close/>
                </a:path>
              </a:pathLst>
            </a:custGeom>
            <a:solidFill>
              <a:srgbClr val="3941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37"/>
            <p:cNvSpPr/>
            <p:nvPr/>
          </p:nvSpPr>
          <p:spPr>
            <a:xfrm rot="554399">
              <a:off x="5826404" y="1233124"/>
              <a:ext cx="208905" cy="305088"/>
            </a:xfrm>
            <a:custGeom>
              <a:avLst/>
              <a:gdLst/>
              <a:ahLst/>
              <a:cxnLst/>
              <a:rect l="l" t="t" r="r" b="b"/>
              <a:pathLst>
                <a:path w="5734" h="8374" extrusionOk="0">
                  <a:moveTo>
                    <a:pt x="769" y="0"/>
                  </a:moveTo>
                  <a:lnTo>
                    <a:pt x="0" y="7884"/>
                  </a:lnTo>
                  <a:lnTo>
                    <a:pt x="4947" y="8374"/>
                  </a:lnTo>
                  <a:lnTo>
                    <a:pt x="5734" y="490"/>
                  </a:lnTo>
                  <a:lnTo>
                    <a:pt x="769" y="0"/>
                  </a:lnTo>
                  <a:close/>
                </a:path>
              </a:pathLst>
            </a:custGeom>
            <a:solidFill>
              <a:srgbClr val="F8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37"/>
            <p:cNvSpPr/>
            <p:nvPr/>
          </p:nvSpPr>
          <p:spPr>
            <a:xfrm rot="554399">
              <a:off x="5820655" y="1227316"/>
              <a:ext cx="219762" cy="316564"/>
            </a:xfrm>
            <a:custGeom>
              <a:avLst/>
              <a:gdLst/>
              <a:ahLst/>
              <a:cxnLst/>
              <a:rect l="l" t="t" r="r" b="b"/>
              <a:pathLst>
                <a:path w="6032" h="8689" extrusionOk="0">
                  <a:moveTo>
                    <a:pt x="1067" y="315"/>
                  </a:moveTo>
                  <a:lnTo>
                    <a:pt x="5721" y="772"/>
                  </a:lnTo>
                  <a:lnTo>
                    <a:pt x="5721" y="772"/>
                  </a:lnTo>
                  <a:lnTo>
                    <a:pt x="4983" y="8374"/>
                  </a:lnTo>
                  <a:lnTo>
                    <a:pt x="315" y="7920"/>
                  </a:lnTo>
                  <a:lnTo>
                    <a:pt x="1067" y="315"/>
                  </a:lnTo>
                  <a:close/>
                  <a:moveTo>
                    <a:pt x="945" y="1"/>
                  </a:moveTo>
                  <a:cubicBezTo>
                    <a:pt x="875" y="1"/>
                    <a:pt x="805" y="53"/>
                    <a:pt x="787" y="141"/>
                  </a:cubicBezTo>
                  <a:lnTo>
                    <a:pt x="18" y="8042"/>
                  </a:lnTo>
                  <a:cubicBezTo>
                    <a:pt x="1" y="8112"/>
                    <a:pt x="71" y="8182"/>
                    <a:pt x="141" y="8199"/>
                  </a:cubicBezTo>
                  <a:lnTo>
                    <a:pt x="5088" y="8689"/>
                  </a:lnTo>
                  <a:cubicBezTo>
                    <a:pt x="5140" y="8689"/>
                    <a:pt x="5175" y="8671"/>
                    <a:pt x="5210" y="8654"/>
                  </a:cubicBezTo>
                  <a:cubicBezTo>
                    <a:pt x="5228" y="8619"/>
                    <a:pt x="5245" y="8584"/>
                    <a:pt x="5263" y="8549"/>
                  </a:cubicBezTo>
                  <a:lnTo>
                    <a:pt x="6032" y="648"/>
                  </a:lnTo>
                  <a:cubicBezTo>
                    <a:pt x="6032" y="613"/>
                    <a:pt x="6014" y="578"/>
                    <a:pt x="5997" y="543"/>
                  </a:cubicBezTo>
                  <a:cubicBezTo>
                    <a:pt x="5979" y="525"/>
                    <a:pt x="5944" y="490"/>
                    <a:pt x="5892" y="490"/>
                  </a:cubicBezTo>
                  <a:lnTo>
                    <a:pt x="945" y="1"/>
                  </a:ln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37"/>
            <p:cNvSpPr/>
            <p:nvPr/>
          </p:nvSpPr>
          <p:spPr>
            <a:xfrm rot="554399">
              <a:off x="5314414" y="2350029"/>
              <a:ext cx="320389" cy="376277"/>
            </a:xfrm>
            <a:custGeom>
              <a:avLst/>
              <a:gdLst/>
              <a:ahLst/>
              <a:cxnLst/>
              <a:rect l="l" t="t" r="r" b="b"/>
              <a:pathLst>
                <a:path w="8794" h="10328" extrusionOk="0">
                  <a:moveTo>
                    <a:pt x="343" y="0"/>
                  </a:moveTo>
                  <a:cubicBezTo>
                    <a:pt x="124" y="0"/>
                    <a:pt x="0" y="10"/>
                    <a:pt x="0" y="31"/>
                  </a:cubicBezTo>
                  <a:cubicBezTo>
                    <a:pt x="280" y="2566"/>
                    <a:pt x="5787" y="10328"/>
                    <a:pt x="5787" y="10328"/>
                  </a:cubicBezTo>
                  <a:lnTo>
                    <a:pt x="8584" y="1762"/>
                  </a:lnTo>
                  <a:cubicBezTo>
                    <a:pt x="8794" y="1150"/>
                    <a:pt x="8356" y="503"/>
                    <a:pt x="7710" y="451"/>
                  </a:cubicBezTo>
                  <a:cubicBezTo>
                    <a:pt x="5609" y="288"/>
                    <a:pt x="1544" y="0"/>
                    <a:pt x="343" y="0"/>
                  </a:cubicBezTo>
                  <a:close/>
                </a:path>
              </a:pathLst>
            </a:custGeom>
            <a:solidFill>
              <a:srgbClr val="F2F4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37"/>
            <p:cNvSpPr/>
            <p:nvPr/>
          </p:nvSpPr>
          <p:spPr>
            <a:xfrm rot="554399">
              <a:off x="5309363" y="2344324"/>
              <a:ext cx="324871" cy="386624"/>
            </a:xfrm>
            <a:custGeom>
              <a:avLst/>
              <a:gdLst/>
              <a:ahLst/>
              <a:cxnLst/>
              <a:rect l="l" t="t" r="r" b="b"/>
              <a:pathLst>
                <a:path w="8917" h="10612" extrusionOk="0">
                  <a:moveTo>
                    <a:pt x="490" y="297"/>
                  </a:moveTo>
                  <a:cubicBezTo>
                    <a:pt x="1679" y="297"/>
                    <a:pt x="5752" y="577"/>
                    <a:pt x="7832" y="734"/>
                  </a:cubicBezTo>
                  <a:cubicBezTo>
                    <a:pt x="8304" y="769"/>
                    <a:pt x="8636" y="1171"/>
                    <a:pt x="8636" y="1591"/>
                  </a:cubicBezTo>
                  <a:cubicBezTo>
                    <a:pt x="8636" y="1678"/>
                    <a:pt x="8619" y="1783"/>
                    <a:pt x="8584" y="1871"/>
                  </a:cubicBezTo>
                  <a:lnTo>
                    <a:pt x="5890" y="10154"/>
                  </a:lnTo>
                  <a:lnTo>
                    <a:pt x="5890" y="10154"/>
                  </a:lnTo>
                  <a:cubicBezTo>
                    <a:pt x="5869" y="10123"/>
                    <a:pt x="5846" y="10089"/>
                    <a:pt x="5822" y="10052"/>
                  </a:cubicBezTo>
                  <a:cubicBezTo>
                    <a:pt x="5280" y="9283"/>
                    <a:pt x="3969" y="7360"/>
                    <a:pt x="2745" y="5349"/>
                  </a:cubicBezTo>
                  <a:cubicBezTo>
                    <a:pt x="2133" y="4336"/>
                    <a:pt x="1539" y="3304"/>
                    <a:pt x="1102" y="2395"/>
                  </a:cubicBezTo>
                  <a:cubicBezTo>
                    <a:pt x="686" y="1563"/>
                    <a:pt x="402" y="820"/>
                    <a:pt x="316" y="297"/>
                  </a:cubicBezTo>
                  <a:close/>
                  <a:moveTo>
                    <a:pt x="490" y="0"/>
                  </a:moveTo>
                  <a:cubicBezTo>
                    <a:pt x="385" y="0"/>
                    <a:pt x="298" y="0"/>
                    <a:pt x="228" y="18"/>
                  </a:cubicBezTo>
                  <a:lnTo>
                    <a:pt x="140" y="18"/>
                  </a:lnTo>
                  <a:lnTo>
                    <a:pt x="70" y="53"/>
                  </a:lnTo>
                  <a:lnTo>
                    <a:pt x="36" y="88"/>
                  </a:lnTo>
                  <a:cubicBezTo>
                    <a:pt x="18" y="105"/>
                    <a:pt x="1" y="140"/>
                    <a:pt x="1" y="175"/>
                  </a:cubicBezTo>
                  <a:lnTo>
                    <a:pt x="1" y="193"/>
                  </a:lnTo>
                  <a:cubicBezTo>
                    <a:pt x="70" y="874"/>
                    <a:pt x="473" y="1836"/>
                    <a:pt x="1032" y="2920"/>
                  </a:cubicBezTo>
                  <a:cubicBezTo>
                    <a:pt x="2710" y="6189"/>
                    <a:pt x="5822" y="10541"/>
                    <a:pt x="5822" y="10541"/>
                  </a:cubicBezTo>
                  <a:cubicBezTo>
                    <a:pt x="5839" y="10594"/>
                    <a:pt x="5909" y="10611"/>
                    <a:pt x="5962" y="10611"/>
                  </a:cubicBezTo>
                  <a:cubicBezTo>
                    <a:pt x="6014" y="10594"/>
                    <a:pt x="6049" y="10559"/>
                    <a:pt x="6067" y="10506"/>
                  </a:cubicBezTo>
                  <a:lnTo>
                    <a:pt x="8864" y="1958"/>
                  </a:lnTo>
                  <a:cubicBezTo>
                    <a:pt x="8899" y="1836"/>
                    <a:pt x="8916" y="1713"/>
                    <a:pt x="8916" y="1591"/>
                  </a:cubicBezTo>
                  <a:cubicBezTo>
                    <a:pt x="8916" y="1014"/>
                    <a:pt x="8479" y="507"/>
                    <a:pt x="7867" y="455"/>
                  </a:cubicBezTo>
                  <a:cubicBezTo>
                    <a:pt x="5769" y="297"/>
                    <a:pt x="1714" y="0"/>
                    <a:pt x="490" y="0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37"/>
            <p:cNvSpPr/>
            <p:nvPr/>
          </p:nvSpPr>
          <p:spPr>
            <a:xfrm rot="554399">
              <a:off x="5166857" y="2943215"/>
              <a:ext cx="2990872" cy="291753"/>
            </a:xfrm>
            <a:custGeom>
              <a:avLst/>
              <a:gdLst/>
              <a:ahLst/>
              <a:cxnLst/>
              <a:rect l="l" t="t" r="r" b="b"/>
              <a:pathLst>
                <a:path w="82093" h="8008" extrusionOk="0">
                  <a:moveTo>
                    <a:pt x="0" y="1"/>
                  </a:moveTo>
                  <a:lnTo>
                    <a:pt x="82092" y="8007"/>
                  </a:lnTo>
                </a:path>
              </a:pathLst>
            </a:custGeom>
            <a:solidFill>
              <a:srgbClr val="F2F4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37"/>
            <p:cNvSpPr/>
            <p:nvPr/>
          </p:nvSpPr>
          <p:spPr>
            <a:xfrm rot="554399">
              <a:off x="5161061" y="2937985"/>
              <a:ext cx="3001729" cy="302647"/>
            </a:xfrm>
            <a:custGeom>
              <a:avLst/>
              <a:gdLst/>
              <a:ahLst/>
              <a:cxnLst/>
              <a:rect l="l" t="t" r="r" b="b"/>
              <a:pathLst>
                <a:path w="82391" h="8307" extrusionOk="0">
                  <a:moveTo>
                    <a:pt x="149" y="0"/>
                  </a:moveTo>
                  <a:cubicBezTo>
                    <a:pt x="74" y="0"/>
                    <a:pt x="18" y="63"/>
                    <a:pt x="18" y="125"/>
                  </a:cubicBezTo>
                  <a:cubicBezTo>
                    <a:pt x="1" y="213"/>
                    <a:pt x="53" y="283"/>
                    <a:pt x="141" y="283"/>
                  </a:cubicBezTo>
                  <a:lnTo>
                    <a:pt x="82233" y="8307"/>
                  </a:lnTo>
                  <a:cubicBezTo>
                    <a:pt x="82303" y="8307"/>
                    <a:pt x="82390" y="8254"/>
                    <a:pt x="82390" y="8167"/>
                  </a:cubicBezTo>
                  <a:cubicBezTo>
                    <a:pt x="82390" y="8097"/>
                    <a:pt x="82338" y="8010"/>
                    <a:pt x="82250" y="8010"/>
                  </a:cubicBezTo>
                  <a:lnTo>
                    <a:pt x="176" y="3"/>
                  </a:lnTo>
                  <a:cubicBezTo>
                    <a:pt x="166" y="1"/>
                    <a:pt x="157" y="0"/>
                    <a:pt x="149" y="0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37"/>
            <p:cNvSpPr/>
            <p:nvPr/>
          </p:nvSpPr>
          <p:spPr>
            <a:xfrm rot="554399">
              <a:off x="5161741" y="2974680"/>
              <a:ext cx="2990872" cy="291717"/>
            </a:xfrm>
            <a:custGeom>
              <a:avLst/>
              <a:gdLst/>
              <a:ahLst/>
              <a:cxnLst/>
              <a:rect l="l" t="t" r="r" b="b"/>
              <a:pathLst>
                <a:path w="82093" h="8007" extrusionOk="0">
                  <a:moveTo>
                    <a:pt x="0" y="0"/>
                  </a:moveTo>
                  <a:lnTo>
                    <a:pt x="82092" y="8006"/>
                  </a:lnTo>
                </a:path>
              </a:pathLst>
            </a:custGeom>
            <a:solidFill>
              <a:srgbClr val="F2F4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37"/>
            <p:cNvSpPr/>
            <p:nvPr/>
          </p:nvSpPr>
          <p:spPr>
            <a:xfrm rot="554399">
              <a:off x="5155948" y="2969414"/>
              <a:ext cx="3001729" cy="302647"/>
            </a:xfrm>
            <a:custGeom>
              <a:avLst/>
              <a:gdLst/>
              <a:ahLst/>
              <a:cxnLst/>
              <a:rect l="l" t="t" r="r" b="b"/>
              <a:pathLst>
                <a:path w="82391" h="8307" extrusionOk="0">
                  <a:moveTo>
                    <a:pt x="149" y="0"/>
                  </a:moveTo>
                  <a:cubicBezTo>
                    <a:pt x="74" y="0"/>
                    <a:pt x="18" y="63"/>
                    <a:pt x="18" y="126"/>
                  </a:cubicBezTo>
                  <a:cubicBezTo>
                    <a:pt x="1" y="213"/>
                    <a:pt x="53" y="283"/>
                    <a:pt x="141" y="283"/>
                  </a:cubicBezTo>
                  <a:lnTo>
                    <a:pt x="82233" y="8307"/>
                  </a:lnTo>
                  <a:cubicBezTo>
                    <a:pt x="82303" y="8307"/>
                    <a:pt x="82390" y="8254"/>
                    <a:pt x="82390" y="8167"/>
                  </a:cubicBezTo>
                  <a:cubicBezTo>
                    <a:pt x="82390" y="8097"/>
                    <a:pt x="82338" y="8010"/>
                    <a:pt x="82250" y="8010"/>
                  </a:cubicBezTo>
                  <a:lnTo>
                    <a:pt x="176" y="3"/>
                  </a:lnTo>
                  <a:cubicBezTo>
                    <a:pt x="166" y="1"/>
                    <a:pt x="157" y="0"/>
                    <a:pt x="149" y="0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37"/>
            <p:cNvSpPr/>
            <p:nvPr/>
          </p:nvSpPr>
          <p:spPr>
            <a:xfrm rot="554399">
              <a:off x="6490292" y="3250346"/>
              <a:ext cx="236959" cy="136914"/>
            </a:xfrm>
            <a:custGeom>
              <a:avLst/>
              <a:gdLst/>
              <a:ahLst/>
              <a:cxnLst/>
              <a:rect l="l" t="t" r="r" b="b"/>
              <a:pathLst>
                <a:path w="6504" h="3758" extrusionOk="0">
                  <a:moveTo>
                    <a:pt x="211" y="0"/>
                  </a:moveTo>
                  <a:lnTo>
                    <a:pt x="176" y="297"/>
                  </a:lnTo>
                  <a:cubicBezTo>
                    <a:pt x="1" y="2028"/>
                    <a:pt x="1277" y="3584"/>
                    <a:pt x="3025" y="3741"/>
                  </a:cubicBezTo>
                  <a:cubicBezTo>
                    <a:pt x="3132" y="3752"/>
                    <a:pt x="3237" y="3757"/>
                    <a:pt x="3342" y="3757"/>
                  </a:cubicBezTo>
                  <a:cubicBezTo>
                    <a:pt x="4942" y="3757"/>
                    <a:pt x="6321" y="2533"/>
                    <a:pt x="6469" y="909"/>
                  </a:cubicBezTo>
                  <a:lnTo>
                    <a:pt x="6504" y="612"/>
                  </a:lnTo>
                  <a:lnTo>
                    <a:pt x="211" y="0"/>
                  </a:ln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37"/>
            <p:cNvSpPr/>
            <p:nvPr/>
          </p:nvSpPr>
          <p:spPr>
            <a:xfrm rot="554399">
              <a:off x="6489596" y="3244227"/>
              <a:ext cx="244609" cy="150613"/>
            </a:xfrm>
            <a:custGeom>
              <a:avLst/>
              <a:gdLst/>
              <a:ahLst/>
              <a:cxnLst/>
              <a:rect l="l" t="t" r="r" b="b"/>
              <a:pathLst>
                <a:path w="6714" h="4134" extrusionOk="0">
                  <a:moveTo>
                    <a:pt x="391" y="392"/>
                  </a:moveTo>
                  <a:lnTo>
                    <a:pt x="6311" y="969"/>
                  </a:lnTo>
                  <a:lnTo>
                    <a:pt x="6311" y="1074"/>
                  </a:lnTo>
                  <a:cubicBezTo>
                    <a:pt x="6154" y="2612"/>
                    <a:pt x="4860" y="3748"/>
                    <a:pt x="3357" y="3748"/>
                  </a:cubicBezTo>
                  <a:lnTo>
                    <a:pt x="3059" y="3748"/>
                  </a:lnTo>
                  <a:cubicBezTo>
                    <a:pt x="1521" y="3591"/>
                    <a:pt x="367" y="2297"/>
                    <a:pt x="367" y="777"/>
                  </a:cubicBezTo>
                  <a:cubicBezTo>
                    <a:pt x="367" y="689"/>
                    <a:pt x="367" y="584"/>
                    <a:pt x="385" y="497"/>
                  </a:cubicBezTo>
                  <a:lnTo>
                    <a:pt x="391" y="392"/>
                  </a:lnTo>
                  <a:close/>
                  <a:moveTo>
                    <a:pt x="203" y="1"/>
                  </a:moveTo>
                  <a:cubicBezTo>
                    <a:pt x="166" y="1"/>
                    <a:pt x="131" y="17"/>
                    <a:pt x="105" y="42"/>
                  </a:cubicBezTo>
                  <a:cubicBezTo>
                    <a:pt x="70" y="77"/>
                    <a:pt x="35" y="130"/>
                    <a:pt x="35" y="165"/>
                  </a:cubicBezTo>
                  <a:lnTo>
                    <a:pt x="18" y="462"/>
                  </a:lnTo>
                  <a:cubicBezTo>
                    <a:pt x="0" y="567"/>
                    <a:pt x="0" y="672"/>
                    <a:pt x="0" y="777"/>
                  </a:cubicBezTo>
                  <a:cubicBezTo>
                    <a:pt x="0" y="2490"/>
                    <a:pt x="1294" y="3941"/>
                    <a:pt x="3025" y="4116"/>
                  </a:cubicBezTo>
                  <a:cubicBezTo>
                    <a:pt x="3129" y="4133"/>
                    <a:pt x="3234" y="4133"/>
                    <a:pt x="3357" y="4133"/>
                  </a:cubicBezTo>
                  <a:cubicBezTo>
                    <a:pt x="5052" y="4133"/>
                    <a:pt x="6503" y="2839"/>
                    <a:pt x="6678" y="1109"/>
                  </a:cubicBezTo>
                  <a:lnTo>
                    <a:pt x="6713" y="812"/>
                  </a:lnTo>
                  <a:cubicBezTo>
                    <a:pt x="6713" y="724"/>
                    <a:pt x="6643" y="619"/>
                    <a:pt x="6538" y="619"/>
                  </a:cubicBezTo>
                  <a:lnTo>
                    <a:pt x="245" y="7"/>
                  </a:lnTo>
                  <a:cubicBezTo>
                    <a:pt x="231" y="3"/>
                    <a:pt x="217" y="1"/>
                    <a:pt x="203" y="1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37"/>
            <p:cNvSpPr/>
            <p:nvPr/>
          </p:nvSpPr>
          <p:spPr>
            <a:xfrm rot="554399">
              <a:off x="5540094" y="2114239"/>
              <a:ext cx="587296" cy="388847"/>
            </a:xfrm>
            <a:custGeom>
              <a:avLst/>
              <a:gdLst/>
              <a:ahLst/>
              <a:cxnLst/>
              <a:rect l="l" t="t" r="r" b="b"/>
              <a:pathLst>
                <a:path w="16120" h="10673" extrusionOk="0">
                  <a:moveTo>
                    <a:pt x="5644" y="5819"/>
                  </a:moveTo>
                  <a:lnTo>
                    <a:pt x="5644" y="5819"/>
                  </a:lnTo>
                  <a:cubicBezTo>
                    <a:pt x="6361" y="5889"/>
                    <a:pt x="7095" y="5959"/>
                    <a:pt x="7829" y="6029"/>
                  </a:cubicBezTo>
                  <a:cubicBezTo>
                    <a:pt x="7917" y="6046"/>
                    <a:pt x="8004" y="6046"/>
                    <a:pt x="8091" y="6064"/>
                  </a:cubicBezTo>
                  <a:cubicBezTo>
                    <a:pt x="8284" y="6151"/>
                    <a:pt x="8406" y="6326"/>
                    <a:pt x="8354" y="6518"/>
                  </a:cubicBezTo>
                  <a:cubicBezTo>
                    <a:pt x="8319" y="6693"/>
                    <a:pt x="8196" y="6745"/>
                    <a:pt x="8109" y="6868"/>
                  </a:cubicBezTo>
                  <a:cubicBezTo>
                    <a:pt x="7287" y="6518"/>
                    <a:pt x="6466" y="6168"/>
                    <a:pt x="5644" y="5819"/>
                  </a:cubicBezTo>
                  <a:close/>
                  <a:moveTo>
                    <a:pt x="8424" y="6099"/>
                  </a:moveTo>
                  <a:cubicBezTo>
                    <a:pt x="9840" y="6238"/>
                    <a:pt x="11273" y="6413"/>
                    <a:pt x="12706" y="6553"/>
                  </a:cubicBezTo>
                  <a:cubicBezTo>
                    <a:pt x="13021" y="7217"/>
                    <a:pt x="13353" y="7864"/>
                    <a:pt x="13703" y="8511"/>
                  </a:cubicBezTo>
                  <a:cubicBezTo>
                    <a:pt x="13650" y="8546"/>
                    <a:pt x="13598" y="8581"/>
                    <a:pt x="13546" y="8598"/>
                  </a:cubicBezTo>
                  <a:cubicBezTo>
                    <a:pt x="13336" y="8721"/>
                    <a:pt x="13143" y="8861"/>
                    <a:pt x="12969" y="9035"/>
                  </a:cubicBezTo>
                  <a:cubicBezTo>
                    <a:pt x="12881" y="8983"/>
                    <a:pt x="12776" y="8948"/>
                    <a:pt x="12689" y="8913"/>
                  </a:cubicBezTo>
                  <a:cubicBezTo>
                    <a:pt x="12567" y="8861"/>
                    <a:pt x="12462" y="8808"/>
                    <a:pt x="12339" y="8756"/>
                  </a:cubicBezTo>
                  <a:cubicBezTo>
                    <a:pt x="12444" y="8686"/>
                    <a:pt x="12532" y="8563"/>
                    <a:pt x="12602" y="8459"/>
                  </a:cubicBezTo>
                  <a:cubicBezTo>
                    <a:pt x="12637" y="8424"/>
                    <a:pt x="12654" y="8389"/>
                    <a:pt x="12689" y="8371"/>
                  </a:cubicBezTo>
                  <a:cubicBezTo>
                    <a:pt x="12811" y="8424"/>
                    <a:pt x="12934" y="8476"/>
                    <a:pt x="13056" y="8476"/>
                  </a:cubicBezTo>
                  <a:cubicBezTo>
                    <a:pt x="13143" y="8476"/>
                    <a:pt x="13161" y="8336"/>
                    <a:pt x="13091" y="8284"/>
                  </a:cubicBezTo>
                  <a:cubicBezTo>
                    <a:pt x="13004" y="8231"/>
                    <a:pt x="12916" y="8214"/>
                    <a:pt x="12829" y="8196"/>
                  </a:cubicBezTo>
                  <a:cubicBezTo>
                    <a:pt x="12864" y="8144"/>
                    <a:pt x="12899" y="8091"/>
                    <a:pt x="12951" y="8039"/>
                  </a:cubicBezTo>
                  <a:cubicBezTo>
                    <a:pt x="12980" y="7996"/>
                    <a:pt x="12939" y="7942"/>
                    <a:pt x="12894" y="7942"/>
                  </a:cubicBezTo>
                  <a:cubicBezTo>
                    <a:pt x="12884" y="7942"/>
                    <a:pt x="12874" y="7945"/>
                    <a:pt x="12864" y="7952"/>
                  </a:cubicBezTo>
                  <a:cubicBezTo>
                    <a:pt x="12794" y="8022"/>
                    <a:pt x="12741" y="8074"/>
                    <a:pt x="12671" y="8144"/>
                  </a:cubicBezTo>
                  <a:cubicBezTo>
                    <a:pt x="12602" y="8109"/>
                    <a:pt x="12514" y="8091"/>
                    <a:pt x="12444" y="8056"/>
                  </a:cubicBezTo>
                  <a:cubicBezTo>
                    <a:pt x="12430" y="8049"/>
                    <a:pt x="12416" y="8046"/>
                    <a:pt x="12404" y="8046"/>
                  </a:cubicBezTo>
                  <a:cubicBezTo>
                    <a:pt x="12328" y="8046"/>
                    <a:pt x="12302" y="8169"/>
                    <a:pt x="12392" y="8214"/>
                  </a:cubicBezTo>
                  <a:cubicBezTo>
                    <a:pt x="12427" y="8231"/>
                    <a:pt x="12479" y="8266"/>
                    <a:pt x="12514" y="8284"/>
                  </a:cubicBezTo>
                  <a:lnTo>
                    <a:pt x="12462" y="8354"/>
                  </a:lnTo>
                  <a:cubicBezTo>
                    <a:pt x="12357" y="8441"/>
                    <a:pt x="12217" y="8546"/>
                    <a:pt x="12165" y="8686"/>
                  </a:cubicBezTo>
                  <a:cubicBezTo>
                    <a:pt x="11168" y="8214"/>
                    <a:pt x="10172" y="7777"/>
                    <a:pt x="9158" y="7322"/>
                  </a:cubicBezTo>
                  <a:cubicBezTo>
                    <a:pt x="8896" y="7217"/>
                    <a:pt x="8633" y="7095"/>
                    <a:pt x="8354" y="6973"/>
                  </a:cubicBezTo>
                  <a:cubicBezTo>
                    <a:pt x="8511" y="6868"/>
                    <a:pt x="8581" y="6640"/>
                    <a:pt x="8581" y="6483"/>
                  </a:cubicBezTo>
                  <a:cubicBezTo>
                    <a:pt x="8581" y="6326"/>
                    <a:pt x="8511" y="6203"/>
                    <a:pt x="8424" y="6099"/>
                  </a:cubicBezTo>
                  <a:close/>
                  <a:moveTo>
                    <a:pt x="13790" y="8668"/>
                  </a:moveTo>
                  <a:cubicBezTo>
                    <a:pt x="13983" y="9000"/>
                    <a:pt x="14175" y="9333"/>
                    <a:pt x="14385" y="9665"/>
                  </a:cubicBezTo>
                  <a:cubicBezTo>
                    <a:pt x="14000" y="9490"/>
                    <a:pt x="13598" y="9315"/>
                    <a:pt x="13213" y="9140"/>
                  </a:cubicBezTo>
                  <a:cubicBezTo>
                    <a:pt x="13283" y="9070"/>
                    <a:pt x="13353" y="9018"/>
                    <a:pt x="13423" y="8948"/>
                  </a:cubicBezTo>
                  <a:cubicBezTo>
                    <a:pt x="13493" y="8878"/>
                    <a:pt x="13650" y="8756"/>
                    <a:pt x="13790" y="8668"/>
                  </a:cubicBezTo>
                  <a:close/>
                  <a:moveTo>
                    <a:pt x="9469" y="1"/>
                  </a:moveTo>
                  <a:cubicBezTo>
                    <a:pt x="9417" y="1"/>
                    <a:pt x="9370" y="38"/>
                    <a:pt x="9402" y="102"/>
                  </a:cubicBezTo>
                  <a:cubicBezTo>
                    <a:pt x="10032" y="1326"/>
                    <a:pt x="10661" y="2532"/>
                    <a:pt x="11273" y="3756"/>
                  </a:cubicBezTo>
                  <a:cubicBezTo>
                    <a:pt x="10486" y="4053"/>
                    <a:pt x="9770" y="4857"/>
                    <a:pt x="9577" y="5662"/>
                  </a:cubicBezTo>
                  <a:cubicBezTo>
                    <a:pt x="9555" y="5764"/>
                    <a:pt x="9643" y="5844"/>
                    <a:pt x="9727" y="5844"/>
                  </a:cubicBezTo>
                  <a:cubicBezTo>
                    <a:pt x="9772" y="5844"/>
                    <a:pt x="9815" y="5821"/>
                    <a:pt x="9840" y="5766"/>
                  </a:cubicBezTo>
                  <a:cubicBezTo>
                    <a:pt x="9997" y="5347"/>
                    <a:pt x="10172" y="4945"/>
                    <a:pt x="10469" y="4613"/>
                  </a:cubicBezTo>
                  <a:cubicBezTo>
                    <a:pt x="10731" y="4315"/>
                    <a:pt x="11046" y="4123"/>
                    <a:pt x="11378" y="3948"/>
                  </a:cubicBezTo>
                  <a:cubicBezTo>
                    <a:pt x="11570" y="4315"/>
                    <a:pt x="11745" y="4683"/>
                    <a:pt x="11937" y="5050"/>
                  </a:cubicBezTo>
                  <a:cubicBezTo>
                    <a:pt x="12147" y="5434"/>
                    <a:pt x="12357" y="5836"/>
                    <a:pt x="12549" y="6256"/>
                  </a:cubicBezTo>
                  <a:cubicBezTo>
                    <a:pt x="10888" y="6081"/>
                    <a:pt x="9210" y="5941"/>
                    <a:pt x="7549" y="5784"/>
                  </a:cubicBezTo>
                  <a:cubicBezTo>
                    <a:pt x="6693" y="5714"/>
                    <a:pt x="5836" y="5627"/>
                    <a:pt x="4997" y="5557"/>
                  </a:cubicBezTo>
                  <a:cubicBezTo>
                    <a:pt x="3966" y="5120"/>
                    <a:pt x="2952" y="4700"/>
                    <a:pt x="1920" y="4298"/>
                  </a:cubicBezTo>
                  <a:cubicBezTo>
                    <a:pt x="1907" y="4291"/>
                    <a:pt x="1894" y="4288"/>
                    <a:pt x="1883" y="4288"/>
                  </a:cubicBezTo>
                  <a:cubicBezTo>
                    <a:pt x="1805" y="4288"/>
                    <a:pt x="1777" y="4425"/>
                    <a:pt x="1868" y="4455"/>
                  </a:cubicBezTo>
                  <a:cubicBezTo>
                    <a:pt x="2690" y="4787"/>
                    <a:pt x="3494" y="5137"/>
                    <a:pt x="4298" y="5487"/>
                  </a:cubicBezTo>
                  <a:cubicBezTo>
                    <a:pt x="2899" y="5364"/>
                    <a:pt x="1483" y="5242"/>
                    <a:pt x="85" y="5137"/>
                  </a:cubicBezTo>
                  <a:cubicBezTo>
                    <a:pt x="79" y="5136"/>
                    <a:pt x="74" y="5135"/>
                    <a:pt x="69" y="5135"/>
                  </a:cubicBezTo>
                  <a:cubicBezTo>
                    <a:pt x="0" y="5135"/>
                    <a:pt x="20" y="5243"/>
                    <a:pt x="85" y="5259"/>
                  </a:cubicBezTo>
                  <a:cubicBezTo>
                    <a:pt x="1693" y="5434"/>
                    <a:pt x="3301" y="5592"/>
                    <a:pt x="4927" y="5749"/>
                  </a:cubicBezTo>
                  <a:cubicBezTo>
                    <a:pt x="6273" y="6326"/>
                    <a:pt x="7619" y="6920"/>
                    <a:pt x="8965" y="7515"/>
                  </a:cubicBezTo>
                  <a:cubicBezTo>
                    <a:pt x="10102" y="8004"/>
                    <a:pt x="11221" y="8511"/>
                    <a:pt x="12357" y="9035"/>
                  </a:cubicBezTo>
                  <a:cubicBezTo>
                    <a:pt x="12497" y="9088"/>
                    <a:pt x="12637" y="9158"/>
                    <a:pt x="12776" y="9228"/>
                  </a:cubicBezTo>
                  <a:cubicBezTo>
                    <a:pt x="12759" y="9263"/>
                    <a:pt x="12741" y="9280"/>
                    <a:pt x="12706" y="9315"/>
                  </a:cubicBezTo>
                  <a:cubicBezTo>
                    <a:pt x="12651" y="9385"/>
                    <a:pt x="12750" y="9498"/>
                    <a:pt x="12828" y="9498"/>
                  </a:cubicBezTo>
                  <a:cubicBezTo>
                    <a:pt x="12848" y="9498"/>
                    <a:pt x="12867" y="9490"/>
                    <a:pt x="12881" y="9472"/>
                  </a:cubicBezTo>
                  <a:cubicBezTo>
                    <a:pt x="12934" y="9437"/>
                    <a:pt x="12969" y="9385"/>
                    <a:pt x="13021" y="9350"/>
                  </a:cubicBezTo>
                  <a:cubicBezTo>
                    <a:pt x="14000" y="9805"/>
                    <a:pt x="14979" y="10312"/>
                    <a:pt x="15993" y="10661"/>
                  </a:cubicBezTo>
                  <a:cubicBezTo>
                    <a:pt x="16009" y="10669"/>
                    <a:pt x="16024" y="10673"/>
                    <a:pt x="16036" y="10673"/>
                  </a:cubicBezTo>
                  <a:cubicBezTo>
                    <a:pt x="16106" y="10673"/>
                    <a:pt x="16119" y="10566"/>
                    <a:pt x="16045" y="10521"/>
                  </a:cubicBezTo>
                  <a:cubicBezTo>
                    <a:pt x="15591" y="10242"/>
                    <a:pt x="15119" y="10014"/>
                    <a:pt x="14629" y="9787"/>
                  </a:cubicBezTo>
                  <a:cubicBezTo>
                    <a:pt x="14647" y="9752"/>
                    <a:pt x="14647" y="9735"/>
                    <a:pt x="14629" y="9700"/>
                  </a:cubicBezTo>
                  <a:cubicBezTo>
                    <a:pt x="14472" y="9333"/>
                    <a:pt x="14280" y="8948"/>
                    <a:pt x="14105" y="8581"/>
                  </a:cubicBezTo>
                  <a:lnTo>
                    <a:pt x="14140" y="8581"/>
                  </a:lnTo>
                  <a:cubicBezTo>
                    <a:pt x="14150" y="8588"/>
                    <a:pt x="14159" y="8590"/>
                    <a:pt x="14168" y="8590"/>
                  </a:cubicBezTo>
                  <a:cubicBezTo>
                    <a:pt x="14203" y="8590"/>
                    <a:pt x="14217" y="8539"/>
                    <a:pt x="14175" y="8511"/>
                  </a:cubicBezTo>
                  <a:cubicBezTo>
                    <a:pt x="14140" y="8459"/>
                    <a:pt x="14087" y="8441"/>
                    <a:pt x="14018" y="8424"/>
                  </a:cubicBezTo>
                  <a:cubicBezTo>
                    <a:pt x="13720" y="7812"/>
                    <a:pt x="13388" y="7200"/>
                    <a:pt x="13056" y="6588"/>
                  </a:cubicBezTo>
                  <a:lnTo>
                    <a:pt x="13056" y="6588"/>
                  </a:lnTo>
                  <a:cubicBezTo>
                    <a:pt x="13790" y="6658"/>
                    <a:pt x="14542" y="6710"/>
                    <a:pt x="15294" y="6763"/>
                  </a:cubicBezTo>
                  <a:cubicBezTo>
                    <a:pt x="15381" y="6763"/>
                    <a:pt x="15364" y="6606"/>
                    <a:pt x="15276" y="6588"/>
                  </a:cubicBezTo>
                  <a:cubicBezTo>
                    <a:pt x="14490" y="6466"/>
                    <a:pt x="13685" y="6378"/>
                    <a:pt x="12881" y="6291"/>
                  </a:cubicBezTo>
                  <a:cubicBezTo>
                    <a:pt x="12637" y="5836"/>
                    <a:pt x="12392" y="5399"/>
                    <a:pt x="12165" y="4945"/>
                  </a:cubicBezTo>
                  <a:cubicBezTo>
                    <a:pt x="11972" y="4578"/>
                    <a:pt x="11762" y="4211"/>
                    <a:pt x="11570" y="3826"/>
                  </a:cubicBezTo>
                  <a:cubicBezTo>
                    <a:pt x="11636" y="3777"/>
                    <a:pt x="11594" y="3667"/>
                    <a:pt x="11503" y="3667"/>
                  </a:cubicBezTo>
                  <a:cubicBezTo>
                    <a:pt x="11496" y="3667"/>
                    <a:pt x="11490" y="3668"/>
                    <a:pt x="11483" y="3669"/>
                  </a:cubicBezTo>
                  <a:cubicBezTo>
                    <a:pt x="10853" y="2462"/>
                    <a:pt x="10207" y="1256"/>
                    <a:pt x="9560" y="50"/>
                  </a:cubicBezTo>
                  <a:cubicBezTo>
                    <a:pt x="9539" y="16"/>
                    <a:pt x="9503" y="1"/>
                    <a:pt x="9469" y="1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37"/>
            <p:cNvSpPr/>
            <p:nvPr/>
          </p:nvSpPr>
          <p:spPr>
            <a:xfrm rot="554399">
              <a:off x="5858196" y="2213727"/>
              <a:ext cx="49731" cy="73849"/>
            </a:xfrm>
            <a:custGeom>
              <a:avLst/>
              <a:gdLst/>
              <a:ahLst/>
              <a:cxnLst/>
              <a:rect l="l" t="t" r="r" b="b"/>
              <a:pathLst>
                <a:path w="1365" h="2027" extrusionOk="0">
                  <a:moveTo>
                    <a:pt x="962" y="222"/>
                  </a:moveTo>
                  <a:cubicBezTo>
                    <a:pt x="1044" y="222"/>
                    <a:pt x="1024" y="310"/>
                    <a:pt x="927" y="365"/>
                  </a:cubicBezTo>
                  <a:cubicBezTo>
                    <a:pt x="822" y="453"/>
                    <a:pt x="717" y="488"/>
                    <a:pt x="647" y="593"/>
                  </a:cubicBezTo>
                  <a:cubicBezTo>
                    <a:pt x="601" y="670"/>
                    <a:pt x="663" y="774"/>
                    <a:pt x="738" y="774"/>
                  </a:cubicBezTo>
                  <a:cubicBezTo>
                    <a:pt x="749" y="774"/>
                    <a:pt x="759" y="772"/>
                    <a:pt x="770" y="768"/>
                  </a:cubicBezTo>
                  <a:cubicBezTo>
                    <a:pt x="962" y="820"/>
                    <a:pt x="997" y="907"/>
                    <a:pt x="910" y="995"/>
                  </a:cubicBezTo>
                  <a:cubicBezTo>
                    <a:pt x="892" y="1030"/>
                    <a:pt x="857" y="1065"/>
                    <a:pt x="822" y="1082"/>
                  </a:cubicBezTo>
                  <a:cubicBezTo>
                    <a:pt x="735" y="1135"/>
                    <a:pt x="630" y="1152"/>
                    <a:pt x="542" y="1170"/>
                  </a:cubicBezTo>
                  <a:lnTo>
                    <a:pt x="438" y="1170"/>
                  </a:lnTo>
                  <a:cubicBezTo>
                    <a:pt x="455" y="942"/>
                    <a:pt x="490" y="715"/>
                    <a:pt x="507" y="470"/>
                  </a:cubicBezTo>
                  <a:lnTo>
                    <a:pt x="560" y="453"/>
                  </a:lnTo>
                  <a:cubicBezTo>
                    <a:pt x="647" y="365"/>
                    <a:pt x="752" y="278"/>
                    <a:pt x="875" y="243"/>
                  </a:cubicBezTo>
                  <a:cubicBezTo>
                    <a:pt x="911" y="228"/>
                    <a:pt x="940" y="222"/>
                    <a:pt x="962" y="222"/>
                  </a:cubicBezTo>
                  <a:close/>
                  <a:moveTo>
                    <a:pt x="994" y="1"/>
                  </a:moveTo>
                  <a:cubicBezTo>
                    <a:pt x="821" y="1"/>
                    <a:pt x="612" y="161"/>
                    <a:pt x="490" y="296"/>
                  </a:cubicBezTo>
                  <a:cubicBezTo>
                    <a:pt x="483" y="288"/>
                    <a:pt x="472" y="284"/>
                    <a:pt x="463" y="284"/>
                  </a:cubicBezTo>
                  <a:cubicBezTo>
                    <a:pt x="450" y="284"/>
                    <a:pt x="438" y="293"/>
                    <a:pt x="438" y="313"/>
                  </a:cubicBezTo>
                  <a:cubicBezTo>
                    <a:pt x="368" y="593"/>
                    <a:pt x="298" y="890"/>
                    <a:pt x="228" y="1170"/>
                  </a:cubicBezTo>
                  <a:lnTo>
                    <a:pt x="105" y="1170"/>
                  </a:lnTo>
                  <a:cubicBezTo>
                    <a:pt x="0" y="1187"/>
                    <a:pt x="35" y="1327"/>
                    <a:pt x="123" y="1327"/>
                  </a:cubicBezTo>
                  <a:lnTo>
                    <a:pt x="193" y="1344"/>
                  </a:lnTo>
                  <a:cubicBezTo>
                    <a:pt x="158" y="1537"/>
                    <a:pt x="123" y="1729"/>
                    <a:pt x="105" y="1921"/>
                  </a:cubicBezTo>
                  <a:cubicBezTo>
                    <a:pt x="94" y="1977"/>
                    <a:pt x="155" y="2026"/>
                    <a:pt x="209" y="2026"/>
                  </a:cubicBezTo>
                  <a:cubicBezTo>
                    <a:pt x="240" y="2026"/>
                    <a:pt x="268" y="2011"/>
                    <a:pt x="280" y="1974"/>
                  </a:cubicBezTo>
                  <a:cubicBezTo>
                    <a:pt x="333" y="1764"/>
                    <a:pt x="368" y="1554"/>
                    <a:pt x="403" y="1344"/>
                  </a:cubicBezTo>
                  <a:cubicBezTo>
                    <a:pt x="700" y="1344"/>
                    <a:pt x="1032" y="1292"/>
                    <a:pt x="1119" y="977"/>
                  </a:cubicBezTo>
                  <a:cubicBezTo>
                    <a:pt x="1154" y="820"/>
                    <a:pt x="1084" y="680"/>
                    <a:pt x="962" y="593"/>
                  </a:cubicBezTo>
                  <a:cubicBezTo>
                    <a:pt x="1154" y="470"/>
                    <a:pt x="1364" y="331"/>
                    <a:pt x="1189" y="103"/>
                  </a:cubicBezTo>
                  <a:cubicBezTo>
                    <a:pt x="1137" y="30"/>
                    <a:pt x="1069" y="1"/>
                    <a:pt x="994" y="1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37"/>
            <p:cNvSpPr/>
            <p:nvPr/>
          </p:nvSpPr>
          <p:spPr>
            <a:xfrm rot="554399">
              <a:off x="5855672" y="2360294"/>
              <a:ext cx="36833" cy="24884"/>
            </a:xfrm>
            <a:custGeom>
              <a:avLst/>
              <a:gdLst/>
              <a:ahLst/>
              <a:cxnLst/>
              <a:rect l="l" t="t" r="r" b="b"/>
              <a:pathLst>
                <a:path w="1011" h="683" extrusionOk="0">
                  <a:moveTo>
                    <a:pt x="175" y="157"/>
                  </a:moveTo>
                  <a:cubicBezTo>
                    <a:pt x="263" y="192"/>
                    <a:pt x="350" y="227"/>
                    <a:pt x="420" y="280"/>
                  </a:cubicBezTo>
                  <a:cubicBezTo>
                    <a:pt x="368" y="332"/>
                    <a:pt x="298" y="385"/>
                    <a:pt x="210" y="385"/>
                  </a:cubicBezTo>
                  <a:cubicBezTo>
                    <a:pt x="193" y="315"/>
                    <a:pt x="175" y="245"/>
                    <a:pt x="175" y="157"/>
                  </a:cubicBezTo>
                  <a:close/>
                  <a:moveTo>
                    <a:pt x="105" y="0"/>
                  </a:moveTo>
                  <a:cubicBezTo>
                    <a:pt x="88" y="0"/>
                    <a:pt x="53" y="0"/>
                    <a:pt x="35" y="35"/>
                  </a:cubicBezTo>
                  <a:cubicBezTo>
                    <a:pt x="0" y="192"/>
                    <a:pt x="0" y="350"/>
                    <a:pt x="35" y="525"/>
                  </a:cubicBezTo>
                  <a:cubicBezTo>
                    <a:pt x="53" y="559"/>
                    <a:pt x="88" y="612"/>
                    <a:pt x="140" y="612"/>
                  </a:cubicBezTo>
                  <a:cubicBezTo>
                    <a:pt x="160" y="614"/>
                    <a:pt x="179" y="615"/>
                    <a:pt x="198" y="615"/>
                  </a:cubicBezTo>
                  <a:cubicBezTo>
                    <a:pt x="370" y="615"/>
                    <a:pt x="534" y="544"/>
                    <a:pt x="612" y="402"/>
                  </a:cubicBezTo>
                  <a:cubicBezTo>
                    <a:pt x="700" y="490"/>
                    <a:pt x="770" y="577"/>
                    <a:pt x="857" y="664"/>
                  </a:cubicBezTo>
                  <a:cubicBezTo>
                    <a:pt x="874" y="677"/>
                    <a:pt x="891" y="682"/>
                    <a:pt x="908" y="682"/>
                  </a:cubicBezTo>
                  <a:cubicBezTo>
                    <a:pt x="963" y="682"/>
                    <a:pt x="1010" y="626"/>
                    <a:pt x="997" y="559"/>
                  </a:cubicBezTo>
                  <a:cubicBezTo>
                    <a:pt x="927" y="420"/>
                    <a:pt x="805" y="297"/>
                    <a:pt x="665" y="210"/>
                  </a:cubicBezTo>
                  <a:cubicBezTo>
                    <a:pt x="651" y="155"/>
                    <a:pt x="606" y="111"/>
                    <a:pt x="561" y="111"/>
                  </a:cubicBezTo>
                  <a:cubicBezTo>
                    <a:pt x="549" y="111"/>
                    <a:pt x="536" y="115"/>
                    <a:pt x="525" y="122"/>
                  </a:cubicBezTo>
                  <a:cubicBezTo>
                    <a:pt x="385" y="70"/>
                    <a:pt x="245" y="18"/>
                    <a:pt x="105" y="0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37"/>
            <p:cNvSpPr/>
            <p:nvPr/>
          </p:nvSpPr>
          <p:spPr>
            <a:xfrm rot="554399">
              <a:off x="5656597" y="2310733"/>
              <a:ext cx="53993" cy="52463"/>
            </a:xfrm>
            <a:custGeom>
              <a:avLst/>
              <a:gdLst/>
              <a:ahLst/>
              <a:cxnLst/>
              <a:rect l="l" t="t" r="r" b="b"/>
              <a:pathLst>
                <a:path w="1482" h="1440" extrusionOk="0">
                  <a:moveTo>
                    <a:pt x="572" y="333"/>
                  </a:moveTo>
                  <a:cubicBezTo>
                    <a:pt x="590" y="333"/>
                    <a:pt x="625" y="491"/>
                    <a:pt x="660" y="665"/>
                  </a:cubicBezTo>
                  <a:cubicBezTo>
                    <a:pt x="590" y="683"/>
                    <a:pt x="537" y="683"/>
                    <a:pt x="485" y="683"/>
                  </a:cubicBezTo>
                  <a:cubicBezTo>
                    <a:pt x="502" y="578"/>
                    <a:pt x="537" y="456"/>
                    <a:pt x="555" y="333"/>
                  </a:cubicBezTo>
                  <a:close/>
                  <a:moveTo>
                    <a:pt x="503" y="1"/>
                  </a:moveTo>
                  <a:cubicBezTo>
                    <a:pt x="478" y="1"/>
                    <a:pt x="456" y="16"/>
                    <a:pt x="450" y="54"/>
                  </a:cubicBezTo>
                  <a:cubicBezTo>
                    <a:pt x="380" y="281"/>
                    <a:pt x="310" y="491"/>
                    <a:pt x="223" y="718"/>
                  </a:cubicBezTo>
                  <a:cubicBezTo>
                    <a:pt x="188" y="718"/>
                    <a:pt x="153" y="718"/>
                    <a:pt x="135" y="735"/>
                  </a:cubicBezTo>
                  <a:cubicBezTo>
                    <a:pt x="13" y="735"/>
                    <a:pt x="48" y="910"/>
                    <a:pt x="153" y="928"/>
                  </a:cubicBezTo>
                  <a:cubicBezTo>
                    <a:pt x="100" y="1033"/>
                    <a:pt x="65" y="1155"/>
                    <a:pt x="13" y="1277"/>
                  </a:cubicBezTo>
                  <a:cubicBezTo>
                    <a:pt x="0" y="1354"/>
                    <a:pt x="81" y="1440"/>
                    <a:pt x="152" y="1440"/>
                  </a:cubicBezTo>
                  <a:cubicBezTo>
                    <a:pt x="179" y="1440"/>
                    <a:pt x="204" y="1428"/>
                    <a:pt x="223" y="1400"/>
                  </a:cubicBezTo>
                  <a:cubicBezTo>
                    <a:pt x="293" y="1242"/>
                    <a:pt x="363" y="1085"/>
                    <a:pt x="415" y="910"/>
                  </a:cubicBezTo>
                  <a:lnTo>
                    <a:pt x="695" y="910"/>
                  </a:lnTo>
                  <a:cubicBezTo>
                    <a:pt x="730" y="1085"/>
                    <a:pt x="747" y="1225"/>
                    <a:pt x="747" y="1260"/>
                  </a:cubicBezTo>
                  <a:cubicBezTo>
                    <a:pt x="763" y="1341"/>
                    <a:pt x="832" y="1381"/>
                    <a:pt x="898" y="1381"/>
                  </a:cubicBezTo>
                  <a:cubicBezTo>
                    <a:pt x="974" y="1381"/>
                    <a:pt x="1046" y="1328"/>
                    <a:pt x="1027" y="1225"/>
                  </a:cubicBezTo>
                  <a:cubicBezTo>
                    <a:pt x="992" y="1120"/>
                    <a:pt x="974" y="1015"/>
                    <a:pt x="957" y="893"/>
                  </a:cubicBezTo>
                  <a:cubicBezTo>
                    <a:pt x="1097" y="893"/>
                    <a:pt x="1254" y="893"/>
                    <a:pt x="1394" y="823"/>
                  </a:cubicBezTo>
                  <a:cubicBezTo>
                    <a:pt x="1481" y="788"/>
                    <a:pt x="1446" y="665"/>
                    <a:pt x="1359" y="648"/>
                  </a:cubicBezTo>
                  <a:cubicBezTo>
                    <a:pt x="1297" y="627"/>
                    <a:pt x="1236" y="620"/>
                    <a:pt x="1174" y="620"/>
                  </a:cubicBezTo>
                  <a:cubicBezTo>
                    <a:pt x="1078" y="620"/>
                    <a:pt x="983" y="637"/>
                    <a:pt x="887" y="648"/>
                  </a:cubicBezTo>
                  <a:cubicBezTo>
                    <a:pt x="869" y="561"/>
                    <a:pt x="852" y="473"/>
                    <a:pt x="817" y="403"/>
                  </a:cubicBezTo>
                  <a:cubicBezTo>
                    <a:pt x="785" y="290"/>
                    <a:pt x="707" y="192"/>
                    <a:pt x="599" y="192"/>
                  </a:cubicBezTo>
                  <a:cubicBezTo>
                    <a:pt x="590" y="192"/>
                    <a:pt x="581" y="192"/>
                    <a:pt x="572" y="193"/>
                  </a:cubicBezTo>
                  <a:cubicBezTo>
                    <a:pt x="590" y="158"/>
                    <a:pt x="590" y="123"/>
                    <a:pt x="590" y="106"/>
                  </a:cubicBezTo>
                  <a:cubicBezTo>
                    <a:pt x="601" y="50"/>
                    <a:pt x="547" y="1"/>
                    <a:pt x="503" y="1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37"/>
            <p:cNvSpPr/>
            <p:nvPr/>
          </p:nvSpPr>
          <p:spPr>
            <a:xfrm rot="554399">
              <a:off x="6016025" y="2310320"/>
              <a:ext cx="42590" cy="51224"/>
            </a:xfrm>
            <a:custGeom>
              <a:avLst/>
              <a:gdLst/>
              <a:ahLst/>
              <a:cxnLst/>
              <a:rect l="l" t="t" r="r" b="b"/>
              <a:pathLst>
                <a:path w="1169" h="1406" extrusionOk="0">
                  <a:moveTo>
                    <a:pt x="763" y="177"/>
                  </a:moveTo>
                  <a:cubicBezTo>
                    <a:pt x="811" y="177"/>
                    <a:pt x="840" y="216"/>
                    <a:pt x="802" y="347"/>
                  </a:cubicBezTo>
                  <a:cubicBezTo>
                    <a:pt x="784" y="382"/>
                    <a:pt x="732" y="400"/>
                    <a:pt x="697" y="435"/>
                  </a:cubicBezTo>
                  <a:cubicBezTo>
                    <a:pt x="644" y="435"/>
                    <a:pt x="592" y="452"/>
                    <a:pt x="539" y="505"/>
                  </a:cubicBezTo>
                  <a:cubicBezTo>
                    <a:pt x="476" y="552"/>
                    <a:pt x="541" y="685"/>
                    <a:pt x="619" y="685"/>
                  </a:cubicBezTo>
                  <a:cubicBezTo>
                    <a:pt x="627" y="685"/>
                    <a:pt x="636" y="683"/>
                    <a:pt x="644" y="680"/>
                  </a:cubicBezTo>
                  <a:lnTo>
                    <a:pt x="679" y="662"/>
                  </a:lnTo>
                  <a:cubicBezTo>
                    <a:pt x="711" y="636"/>
                    <a:pt x="748" y="624"/>
                    <a:pt x="785" y="624"/>
                  </a:cubicBezTo>
                  <a:cubicBezTo>
                    <a:pt x="873" y="624"/>
                    <a:pt x="959" y="691"/>
                    <a:pt x="959" y="802"/>
                  </a:cubicBezTo>
                  <a:cubicBezTo>
                    <a:pt x="976" y="907"/>
                    <a:pt x="872" y="1012"/>
                    <a:pt x="802" y="1064"/>
                  </a:cubicBezTo>
                  <a:cubicBezTo>
                    <a:pt x="708" y="1118"/>
                    <a:pt x="625" y="1140"/>
                    <a:pt x="536" y="1140"/>
                  </a:cubicBezTo>
                  <a:cubicBezTo>
                    <a:pt x="509" y="1140"/>
                    <a:pt x="481" y="1138"/>
                    <a:pt x="452" y="1134"/>
                  </a:cubicBezTo>
                  <a:cubicBezTo>
                    <a:pt x="435" y="889"/>
                    <a:pt x="417" y="645"/>
                    <a:pt x="400" y="400"/>
                  </a:cubicBezTo>
                  <a:cubicBezTo>
                    <a:pt x="470" y="365"/>
                    <a:pt x="522" y="312"/>
                    <a:pt x="592" y="260"/>
                  </a:cubicBezTo>
                  <a:cubicBezTo>
                    <a:pt x="611" y="240"/>
                    <a:pt x="702" y="177"/>
                    <a:pt x="763" y="177"/>
                  </a:cubicBezTo>
                  <a:close/>
                  <a:moveTo>
                    <a:pt x="766" y="1"/>
                  </a:moveTo>
                  <a:cubicBezTo>
                    <a:pt x="609" y="1"/>
                    <a:pt x="438" y="185"/>
                    <a:pt x="312" y="260"/>
                  </a:cubicBezTo>
                  <a:cubicBezTo>
                    <a:pt x="300" y="256"/>
                    <a:pt x="286" y="254"/>
                    <a:pt x="273" y="254"/>
                  </a:cubicBezTo>
                  <a:cubicBezTo>
                    <a:pt x="231" y="254"/>
                    <a:pt x="190" y="277"/>
                    <a:pt x="190" y="330"/>
                  </a:cubicBezTo>
                  <a:cubicBezTo>
                    <a:pt x="207" y="592"/>
                    <a:pt x="207" y="854"/>
                    <a:pt x="225" y="1099"/>
                  </a:cubicBezTo>
                  <a:lnTo>
                    <a:pt x="155" y="1099"/>
                  </a:lnTo>
                  <a:cubicBezTo>
                    <a:pt x="144" y="1097"/>
                    <a:pt x="133" y="1095"/>
                    <a:pt x="124" y="1095"/>
                  </a:cubicBezTo>
                  <a:cubicBezTo>
                    <a:pt x="1" y="1095"/>
                    <a:pt x="25" y="1294"/>
                    <a:pt x="155" y="1326"/>
                  </a:cubicBezTo>
                  <a:cubicBezTo>
                    <a:pt x="190" y="1326"/>
                    <a:pt x="225" y="1344"/>
                    <a:pt x="260" y="1344"/>
                  </a:cubicBezTo>
                  <a:cubicBezTo>
                    <a:pt x="289" y="1383"/>
                    <a:pt x="335" y="1406"/>
                    <a:pt x="376" y="1406"/>
                  </a:cubicBezTo>
                  <a:cubicBezTo>
                    <a:pt x="408" y="1406"/>
                    <a:pt x="437" y="1392"/>
                    <a:pt x="452" y="1361"/>
                  </a:cubicBezTo>
                  <a:cubicBezTo>
                    <a:pt x="767" y="1361"/>
                    <a:pt x="1116" y="1239"/>
                    <a:pt x="1151" y="872"/>
                  </a:cubicBezTo>
                  <a:cubicBezTo>
                    <a:pt x="1169" y="697"/>
                    <a:pt x="1064" y="540"/>
                    <a:pt x="924" y="470"/>
                  </a:cubicBezTo>
                  <a:cubicBezTo>
                    <a:pt x="1011" y="365"/>
                    <a:pt x="1046" y="243"/>
                    <a:pt x="942" y="103"/>
                  </a:cubicBezTo>
                  <a:cubicBezTo>
                    <a:pt x="887" y="29"/>
                    <a:pt x="828" y="1"/>
                    <a:pt x="766" y="1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37"/>
            <p:cNvSpPr/>
            <p:nvPr/>
          </p:nvSpPr>
          <p:spPr>
            <a:xfrm rot="554399">
              <a:off x="6139630" y="2197889"/>
              <a:ext cx="42371" cy="44339"/>
            </a:xfrm>
            <a:custGeom>
              <a:avLst/>
              <a:gdLst/>
              <a:ahLst/>
              <a:cxnLst/>
              <a:rect l="l" t="t" r="r" b="b"/>
              <a:pathLst>
                <a:path w="1163" h="1217" extrusionOk="0">
                  <a:moveTo>
                    <a:pt x="842" y="0"/>
                  </a:moveTo>
                  <a:cubicBezTo>
                    <a:pt x="838" y="0"/>
                    <a:pt x="834" y="1"/>
                    <a:pt x="831" y="3"/>
                  </a:cubicBezTo>
                  <a:cubicBezTo>
                    <a:pt x="568" y="91"/>
                    <a:pt x="324" y="248"/>
                    <a:pt x="149" y="475"/>
                  </a:cubicBezTo>
                  <a:cubicBezTo>
                    <a:pt x="114" y="510"/>
                    <a:pt x="149" y="563"/>
                    <a:pt x="184" y="598"/>
                  </a:cubicBezTo>
                  <a:cubicBezTo>
                    <a:pt x="289" y="632"/>
                    <a:pt x="376" y="685"/>
                    <a:pt x="464" y="720"/>
                  </a:cubicBezTo>
                  <a:cubicBezTo>
                    <a:pt x="551" y="772"/>
                    <a:pt x="796" y="842"/>
                    <a:pt x="638" y="947"/>
                  </a:cubicBezTo>
                  <a:cubicBezTo>
                    <a:pt x="582" y="1003"/>
                    <a:pt x="500" y="1026"/>
                    <a:pt x="416" y="1026"/>
                  </a:cubicBezTo>
                  <a:cubicBezTo>
                    <a:pt x="317" y="1026"/>
                    <a:pt x="215" y="994"/>
                    <a:pt x="149" y="947"/>
                  </a:cubicBezTo>
                  <a:cubicBezTo>
                    <a:pt x="131" y="938"/>
                    <a:pt x="112" y="934"/>
                    <a:pt x="94" y="934"/>
                  </a:cubicBezTo>
                  <a:cubicBezTo>
                    <a:pt x="42" y="934"/>
                    <a:pt x="1" y="970"/>
                    <a:pt x="26" y="1035"/>
                  </a:cubicBezTo>
                  <a:cubicBezTo>
                    <a:pt x="101" y="1166"/>
                    <a:pt x="236" y="1216"/>
                    <a:pt x="382" y="1216"/>
                  </a:cubicBezTo>
                  <a:cubicBezTo>
                    <a:pt x="545" y="1216"/>
                    <a:pt x="720" y="1153"/>
                    <a:pt x="831" y="1070"/>
                  </a:cubicBezTo>
                  <a:cubicBezTo>
                    <a:pt x="1163" y="825"/>
                    <a:pt x="586" y="598"/>
                    <a:pt x="341" y="493"/>
                  </a:cubicBezTo>
                  <a:cubicBezTo>
                    <a:pt x="464" y="300"/>
                    <a:pt x="638" y="160"/>
                    <a:pt x="848" y="91"/>
                  </a:cubicBezTo>
                  <a:cubicBezTo>
                    <a:pt x="895" y="59"/>
                    <a:pt x="872" y="0"/>
                    <a:pt x="842" y="0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37"/>
            <p:cNvSpPr/>
            <p:nvPr/>
          </p:nvSpPr>
          <p:spPr>
            <a:xfrm rot="554399">
              <a:off x="6177692" y="2218517"/>
              <a:ext cx="8343" cy="27944"/>
            </a:xfrm>
            <a:custGeom>
              <a:avLst/>
              <a:gdLst/>
              <a:ahLst/>
              <a:cxnLst/>
              <a:rect l="l" t="t" r="r" b="b"/>
              <a:pathLst>
                <a:path w="229" h="767" extrusionOk="0">
                  <a:moveTo>
                    <a:pt x="85" y="0"/>
                  </a:moveTo>
                  <a:cubicBezTo>
                    <a:pt x="57" y="0"/>
                    <a:pt x="36" y="17"/>
                    <a:pt x="36" y="59"/>
                  </a:cubicBezTo>
                  <a:cubicBezTo>
                    <a:pt x="18" y="251"/>
                    <a:pt x="1" y="443"/>
                    <a:pt x="1" y="635"/>
                  </a:cubicBezTo>
                  <a:cubicBezTo>
                    <a:pt x="1" y="715"/>
                    <a:pt x="69" y="767"/>
                    <a:pt x="131" y="767"/>
                  </a:cubicBezTo>
                  <a:cubicBezTo>
                    <a:pt x="178" y="767"/>
                    <a:pt x="221" y="738"/>
                    <a:pt x="228" y="670"/>
                  </a:cubicBezTo>
                  <a:cubicBezTo>
                    <a:pt x="228" y="478"/>
                    <a:pt x="193" y="286"/>
                    <a:pt x="193" y="94"/>
                  </a:cubicBezTo>
                  <a:cubicBezTo>
                    <a:pt x="183" y="41"/>
                    <a:pt x="127" y="0"/>
                    <a:pt x="85" y="0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37"/>
            <p:cNvSpPr/>
            <p:nvPr/>
          </p:nvSpPr>
          <p:spPr>
            <a:xfrm rot="554399">
              <a:off x="6189383" y="2205060"/>
              <a:ext cx="6412" cy="6266"/>
            </a:xfrm>
            <a:custGeom>
              <a:avLst/>
              <a:gdLst/>
              <a:ahLst/>
              <a:cxnLst/>
              <a:rect l="l" t="t" r="r" b="b"/>
              <a:pathLst>
                <a:path w="176" h="172" extrusionOk="0">
                  <a:moveTo>
                    <a:pt x="73" y="0"/>
                  </a:moveTo>
                  <a:cubicBezTo>
                    <a:pt x="35" y="0"/>
                    <a:pt x="1" y="27"/>
                    <a:pt x="1" y="82"/>
                  </a:cubicBezTo>
                  <a:cubicBezTo>
                    <a:pt x="1" y="118"/>
                    <a:pt x="51" y="172"/>
                    <a:pt x="100" y="172"/>
                  </a:cubicBezTo>
                  <a:cubicBezTo>
                    <a:pt x="121" y="172"/>
                    <a:pt x="142" y="161"/>
                    <a:pt x="158" y="134"/>
                  </a:cubicBezTo>
                  <a:lnTo>
                    <a:pt x="175" y="99"/>
                  </a:lnTo>
                  <a:lnTo>
                    <a:pt x="158" y="65"/>
                  </a:lnTo>
                  <a:lnTo>
                    <a:pt x="140" y="30"/>
                  </a:lnTo>
                  <a:cubicBezTo>
                    <a:pt x="121" y="10"/>
                    <a:pt x="96" y="0"/>
                    <a:pt x="73" y="0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37"/>
            <p:cNvSpPr/>
            <p:nvPr/>
          </p:nvSpPr>
          <p:spPr>
            <a:xfrm rot="554399">
              <a:off x="6188144" y="2225233"/>
              <a:ext cx="46962" cy="26632"/>
            </a:xfrm>
            <a:custGeom>
              <a:avLst/>
              <a:gdLst/>
              <a:ahLst/>
              <a:cxnLst/>
              <a:rect l="l" t="t" r="r" b="b"/>
              <a:pathLst>
                <a:path w="1289" h="731" extrusionOk="0">
                  <a:moveTo>
                    <a:pt x="494" y="0"/>
                  </a:moveTo>
                  <a:cubicBezTo>
                    <a:pt x="366" y="0"/>
                    <a:pt x="267" y="76"/>
                    <a:pt x="187" y="182"/>
                  </a:cubicBezTo>
                  <a:lnTo>
                    <a:pt x="187" y="165"/>
                  </a:lnTo>
                  <a:cubicBezTo>
                    <a:pt x="187" y="124"/>
                    <a:pt x="146" y="96"/>
                    <a:pt x="112" y="96"/>
                  </a:cubicBezTo>
                  <a:cubicBezTo>
                    <a:pt x="87" y="96"/>
                    <a:pt x="65" y="111"/>
                    <a:pt x="65" y="147"/>
                  </a:cubicBezTo>
                  <a:cubicBezTo>
                    <a:pt x="47" y="270"/>
                    <a:pt x="47" y="392"/>
                    <a:pt x="12" y="515"/>
                  </a:cubicBezTo>
                  <a:cubicBezTo>
                    <a:pt x="1" y="586"/>
                    <a:pt x="77" y="665"/>
                    <a:pt x="144" y="665"/>
                  </a:cubicBezTo>
                  <a:cubicBezTo>
                    <a:pt x="176" y="665"/>
                    <a:pt x="205" y="647"/>
                    <a:pt x="222" y="602"/>
                  </a:cubicBezTo>
                  <a:cubicBezTo>
                    <a:pt x="253" y="495"/>
                    <a:pt x="350" y="215"/>
                    <a:pt x="502" y="215"/>
                  </a:cubicBezTo>
                  <a:cubicBezTo>
                    <a:pt x="524" y="215"/>
                    <a:pt x="547" y="221"/>
                    <a:pt x="572" y="235"/>
                  </a:cubicBezTo>
                  <a:cubicBezTo>
                    <a:pt x="659" y="270"/>
                    <a:pt x="624" y="532"/>
                    <a:pt x="712" y="619"/>
                  </a:cubicBezTo>
                  <a:cubicBezTo>
                    <a:pt x="775" y="691"/>
                    <a:pt x="889" y="731"/>
                    <a:pt x="999" y="731"/>
                  </a:cubicBezTo>
                  <a:cubicBezTo>
                    <a:pt x="1102" y="731"/>
                    <a:pt x="1203" y="696"/>
                    <a:pt x="1254" y="619"/>
                  </a:cubicBezTo>
                  <a:cubicBezTo>
                    <a:pt x="1289" y="567"/>
                    <a:pt x="1254" y="480"/>
                    <a:pt x="1201" y="480"/>
                  </a:cubicBezTo>
                  <a:cubicBezTo>
                    <a:pt x="1184" y="476"/>
                    <a:pt x="1167" y="475"/>
                    <a:pt x="1151" y="475"/>
                  </a:cubicBezTo>
                  <a:cubicBezTo>
                    <a:pt x="1086" y="475"/>
                    <a:pt x="1030" y="497"/>
                    <a:pt x="974" y="497"/>
                  </a:cubicBezTo>
                  <a:cubicBezTo>
                    <a:pt x="834" y="497"/>
                    <a:pt x="869" y="375"/>
                    <a:pt x="852" y="270"/>
                  </a:cubicBezTo>
                  <a:cubicBezTo>
                    <a:pt x="817" y="147"/>
                    <a:pt x="747" y="60"/>
                    <a:pt x="624" y="25"/>
                  </a:cubicBezTo>
                  <a:cubicBezTo>
                    <a:pt x="578" y="8"/>
                    <a:pt x="534" y="0"/>
                    <a:pt x="494" y="0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37"/>
            <p:cNvSpPr/>
            <p:nvPr/>
          </p:nvSpPr>
          <p:spPr>
            <a:xfrm rot="554399">
              <a:off x="6245192" y="2211420"/>
              <a:ext cx="39857" cy="71590"/>
            </a:xfrm>
            <a:custGeom>
              <a:avLst/>
              <a:gdLst/>
              <a:ahLst/>
              <a:cxnLst/>
              <a:rect l="l" t="t" r="r" b="b"/>
              <a:pathLst>
                <a:path w="1094" h="1965" extrusionOk="0">
                  <a:moveTo>
                    <a:pt x="997" y="1"/>
                  </a:moveTo>
                  <a:cubicBezTo>
                    <a:pt x="986" y="1"/>
                    <a:pt x="974" y="5"/>
                    <a:pt x="962" y="14"/>
                  </a:cubicBezTo>
                  <a:cubicBezTo>
                    <a:pt x="560" y="293"/>
                    <a:pt x="246" y="730"/>
                    <a:pt x="193" y="1220"/>
                  </a:cubicBezTo>
                  <a:cubicBezTo>
                    <a:pt x="161" y="1510"/>
                    <a:pt x="307" y="1964"/>
                    <a:pt x="659" y="1964"/>
                  </a:cubicBezTo>
                  <a:cubicBezTo>
                    <a:pt x="689" y="1964"/>
                    <a:pt x="720" y="1961"/>
                    <a:pt x="753" y="1954"/>
                  </a:cubicBezTo>
                  <a:cubicBezTo>
                    <a:pt x="840" y="1937"/>
                    <a:pt x="840" y="1814"/>
                    <a:pt x="753" y="1779"/>
                  </a:cubicBezTo>
                  <a:cubicBezTo>
                    <a:pt x="1" y="1482"/>
                    <a:pt x="665" y="486"/>
                    <a:pt x="1050" y="136"/>
                  </a:cubicBezTo>
                  <a:cubicBezTo>
                    <a:pt x="1093" y="93"/>
                    <a:pt x="1052" y="1"/>
                    <a:pt x="997" y="1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37"/>
            <p:cNvSpPr/>
            <p:nvPr/>
          </p:nvSpPr>
          <p:spPr>
            <a:xfrm rot="554399">
              <a:off x="6274625" y="2243705"/>
              <a:ext cx="28090" cy="9072"/>
            </a:xfrm>
            <a:custGeom>
              <a:avLst/>
              <a:gdLst/>
              <a:ahLst/>
              <a:cxnLst/>
              <a:rect l="l" t="t" r="r" b="b"/>
              <a:pathLst>
                <a:path w="771" h="249" extrusionOk="0">
                  <a:moveTo>
                    <a:pt x="421" y="1"/>
                  </a:moveTo>
                  <a:cubicBezTo>
                    <a:pt x="307" y="1"/>
                    <a:pt x="193" y="18"/>
                    <a:pt x="106" y="36"/>
                  </a:cubicBezTo>
                  <a:cubicBezTo>
                    <a:pt x="1" y="71"/>
                    <a:pt x="71" y="211"/>
                    <a:pt x="141" y="228"/>
                  </a:cubicBezTo>
                  <a:cubicBezTo>
                    <a:pt x="246" y="246"/>
                    <a:pt x="351" y="246"/>
                    <a:pt x="473" y="246"/>
                  </a:cubicBezTo>
                  <a:cubicBezTo>
                    <a:pt x="508" y="246"/>
                    <a:pt x="543" y="248"/>
                    <a:pt x="578" y="248"/>
                  </a:cubicBezTo>
                  <a:cubicBezTo>
                    <a:pt x="630" y="248"/>
                    <a:pt x="683" y="242"/>
                    <a:pt x="735" y="211"/>
                  </a:cubicBezTo>
                  <a:cubicBezTo>
                    <a:pt x="770" y="176"/>
                    <a:pt x="770" y="88"/>
                    <a:pt x="735" y="71"/>
                  </a:cubicBezTo>
                  <a:cubicBezTo>
                    <a:pt x="648" y="18"/>
                    <a:pt x="534" y="1"/>
                    <a:pt x="421" y="1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37"/>
            <p:cNvSpPr/>
            <p:nvPr/>
          </p:nvSpPr>
          <p:spPr>
            <a:xfrm rot="554399">
              <a:off x="6306111" y="2252234"/>
              <a:ext cx="45905" cy="42918"/>
            </a:xfrm>
            <a:custGeom>
              <a:avLst/>
              <a:gdLst/>
              <a:ahLst/>
              <a:cxnLst/>
              <a:rect l="l" t="t" r="r" b="b"/>
              <a:pathLst>
                <a:path w="1260" h="1178" extrusionOk="0">
                  <a:moveTo>
                    <a:pt x="721" y="278"/>
                  </a:moveTo>
                  <a:cubicBezTo>
                    <a:pt x="757" y="278"/>
                    <a:pt x="792" y="285"/>
                    <a:pt x="822" y="304"/>
                  </a:cubicBezTo>
                  <a:cubicBezTo>
                    <a:pt x="735" y="391"/>
                    <a:pt x="630" y="461"/>
                    <a:pt x="525" y="531"/>
                  </a:cubicBezTo>
                  <a:cubicBezTo>
                    <a:pt x="455" y="566"/>
                    <a:pt x="403" y="601"/>
                    <a:pt x="333" y="636"/>
                  </a:cubicBezTo>
                  <a:cubicBezTo>
                    <a:pt x="324" y="644"/>
                    <a:pt x="312" y="648"/>
                    <a:pt x="298" y="652"/>
                  </a:cubicBezTo>
                  <a:lnTo>
                    <a:pt x="298" y="652"/>
                  </a:lnTo>
                  <a:cubicBezTo>
                    <a:pt x="333" y="530"/>
                    <a:pt x="420" y="408"/>
                    <a:pt x="525" y="339"/>
                  </a:cubicBezTo>
                  <a:cubicBezTo>
                    <a:pt x="582" y="304"/>
                    <a:pt x="654" y="278"/>
                    <a:pt x="721" y="278"/>
                  </a:cubicBezTo>
                  <a:close/>
                  <a:moveTo>
                    <a:pt x="1084" y="1"/>
                  </a:moveTo>
                  <a:cubicBezTo>
                    <a:pt x="1066" y="1"/>
                    <a:pt x="1048" y="8"/>
                    <a:pt x="1032" y="24"/>
                  </a:cubicBezTo>
                  <a:cubicBezTo>
                    <a:pt x="1014" y="76"/>
                    <a:pt x="979" y="111"/>
                    <a:pt x="944" y="146"/>
                  </a:cubicBezTo>
                  <a:lnTo>
                    <a:pt x="909" y="129"/>
                  </a:lnTo>
                  <a:cubicBezTo>
                    <a:pt x="838" y="93"/>
                    <a:pt x="767" y="77"/>
                    <a:pt x="698" y="77"/>
                  </a:cubicBezTo>
                  <a:cubicBezTo>
                    <a:pt x="466" y="77"/>
                    <a:pt x="262" y="259"/>
                    <a:pt x="140" y="461"/>
                  </a:cubicBezTo>
                  <a:cubicBezTo>
                    <a:pt x="70" y="548"/>
                    <a:pt x="0" y="671"/>
                    <a:pt x="53" y="793"/>
                  </a:cubicBezTo>
                  <a:cubicBezTo>
                    <a:pt x="87" y="873"/>
                    <a:pt x="159" y="908"/>
                    <a:pt x="234" y="908"/>
                  </a:cubicBezTo>
                  <a:cubicBezTo>
                    <a:pt x="273" y="908"/>
                    <a:pt x="314" y="899"/>
                    <a:pt x="350" y="880"/>
                  </a:cubicBezTo>
                  <a:cubicBezTo>
                    <a:pt x="577" y="811"/>
                    <a:pt x="752" y="653"/>
                    <a:pt x="909" y="478"/>
                  </a:cubicBezTo>
                  <a:lnTo>
                    <a:pt x="909" y="478"/>
                  </a:lnTo>
                  <a:cubicBezTo>
                    <a:pt x="927" y="583"/>
                    <a:pt x="892" y="688"/>
                    <a:pt x="892" y="811"/>
                  </a:cubicBezTo>
                  <a:cubicBezTo>
                    <a:pt x="892" y="968"/>
                    <a:pt x="962" y="1160"/>
                    <a:pt x="1137" y="1178"/>
                  </a:cubicBezTo>
                  <a:cubicBezTo>
                    <a:pt x="1224" y="1178"/>
                    <a:pt x="1259" y="1090"/>
                    <a:pt x="1207" y="1020"/>
                  </a:cubicBezTo>
                  <a:cubicBezTo>
                    <a:pt x="1137" y="933"/>
                    <a:pt x="1102" y="863"/>
                    <a:pt x="1119" y="741"/>
                  </a:cubicBezTo>
                  <a:cubicBezTo>
                    <a:pt x="1119" y="636"/>
                    <a:pt x="1137" y="548"/>
                    <a:pt x="1119" y="443"/>
                  </a:cubicBezTo>
                  <a:cubicBezTo>
                    <a:pt x="1119" y="391"/>
                    <a:pt x="1102" y="339"/>
                    <a:pt x="1067" y="286"/>
                  </a:cubicBezTo>
                  <a:cubicBezTo>
                    <a:pt x="1102" y="234"/>
                    <a:pt x="1137" y="181"/>
                    <a:pt x="1172" y="129"/>
                  </a:cubicBezTo>
                  <a:cubicBezTo>
                    <a:pt x="1199" y="75"/>
                    <a:pt x="1143" y="1"/>
                    <a:pt x="1084" y="1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37"/>
            <p:cNvSpPr/>
            <p:nvPr/>
          </p:nvSpPr>
          <p:spPr>
            <a:xfrm rot="554399">
              <a:off x="6352266" y="2244579"/>
              <a:ext cx="27580" cy="74250"/>
            </a:xfrm>
            <a:custGeom>
              <a:avLst/>
              <a:gdLst/>
              <a:ahLst/>
              <a:cxnLst/>
              <a:rect l="l" t="t" r="r" b="b"/>
              <a:pathLst>
                <a:path w="757" h="2038" extrusionOk="0">
                  <a:moveTo>
                    <a:pt x="499" y="1"/>
                  </a:moveTo>
                  <a:cubicBezTo>
                    <a:pt x="490" y="1"/>
                    <a:pt x="482" y="5"/>
                    <a:pt x="477" y="15"/>
                  </a:cubicBezTo>
                  <a:cubicBezTo>
                    <a:pt x="355" y="277"/>
                    <a:pt x="582" y="557"/>
                    <a:pt x="582" y="837"/>
                  </a:cubicBezTo>
                  <a:cubicBezTo>
                    <a:pt x="564" y="1256"/>
                    <a:pt x="355" y="1571"/>
                    <a:pt x="75" y="1851"/>
                  </a:cubicBezTo>
                  <a:cubicBezTo>
                    <a:pt x="1" y="1925"/>
                    <a:pt x="65" y="2037"/>
                    <a:pt x="151" y="2037"/>
                  </a:cubicBezTo>
                  <a:cubicBezTo>
                    <a:pt x="166" y="2037"/>
                    <a:pt x="182" y="2034"/>
                    <a:pt x="197" y="2026"/>
                  </a:cubicBezTo>
                  <a:cubicBezTo>
                    <a:pt x="495" y="1833"/>
                    <a:pt x="669" y="1519"/>
                    <a:pt x="722" y="1187"/>
                  </a:cubicBezTo>
                  <a:cubicBezTo>
                    <a:pt x="757" y="994"/>
                    <a:pt x="757" y="819"/>
                    <a:pt x="722" y="645"/>
                  </a:cubicBezTo>
                  <a:cubicBezTo>
                    <a:pt x="687" y="435"/>
                    <a:pt x="512" y="243"/>
                    <a:pt x="547" y="50"/>
                  </a:cubicBezTo>
                  <a:cubicBezTo>
                    <a:pt x="547" y="25"/>
                    <a:pt x="521" y="1"/>
                    <a:pt x="499" y="1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37"/>
            <p:cNvSpPr/>
            <p:nvPr/>
          </p:nvSpPr>
          <p:spPr>
            <a:xfrm rot="554399">
              <a:off x="6396309" y="2285471"/>
              <a:ext cx="36360" cy="8962"/>
            </a:xfrm>
            <a:custGeom>
              <a:avLst/>
              <a:gdLst/>
              <a:ahLst/>
              <a:cxnLst/>
              <a:rect l="l" t="t" r="r" b="b"/>
              <a:pathLst>
                <a:path w="998" h="246" extrusionOk="0">
                  <a:moveTo>
                    <a:pt x="88" y="1"/>
                  </a:moveTo>
                  <a:cubicBezTo>
                    <a:pt x="1" y="1"/>
                    <a:pt x="18" y="158"/>
                    <a:pt x="106" y="158"/>
                  </a:cubicBezTo>
                  <a:cubicBezTo>
                    <a:pt x="350" y="193"/>
                    <a:pt x="613" y="228"/>
                    <a:pt x="857" y="246"/>
                  </a:cubicBezTo>
                  <a:cubicBezTo>
                    <a:pt x="997" y="246"/>
                    <a:pt x="997" y="36"/>
                    <a:pt x="875" y="36"/>
                  </a:cubicBezTo>
                  <a:cubicBezTo>
                    <a:pt x="613" y="1"/>
                    <a:pt x="350" y="1"/>
                    <a:pt x="88" y="1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37"/>
            <p:cNvSpPr/>
            <p:nvPr/>
          </p:nvSpPr>
          <p:spPr>
            <a:xfrm rot="554399">
              <a:off x="6403406" y="2273993"/>
              <a:ext cx="33154" cy="7942"/>
            </a:xfrm>
            <a:custGeom>
              <a:avLst/>
              <a:gdLst/>
              <a:ahLst/>
              <a:cxnLst/>
              <a:rect l="l" t="t" r="r" b="b"/>
              <a:pathLst>
                <a:path w="910" h="218" extrusionOk="0">
                  <a:moveTo>
                    <a:pt x="647" y="1"/>
                  </a:moveTo>
                  <a:cubicBezTo>
                    <a:pt x="603" y="1"/>
                    <a:pt x="557" y="4"/>
                    <a:pt x="508" y="4"/>
                  </a:cubicBezTo>
                  <a:cubicBezTo>
                    <a:pt x="385" y="21"/>
                    <a:pt x="263" y="21"/>
                    <a:pt x="123" y="21"/>
                  </a:cubicBezTo>
                  <a:cubicBezTo>
                    <a:pt x="1" y="21"/>
                    <a:pt x="53" y="196"/>
                    <a:pt x="158" y="213"/>
                  </a:cubicBezTo>
                  <a:lnTo>
                    <a:pt x="525" y="213"/>
                  </a:lnTo>
                  <a:cubicBezTo>
                    <a:pt x="577" y="213"/>
                    <a:pt x="634" y="218"/>
                    <a:pt x="691" y="218"/>
                  </a:cubicBezTo>
                  <a:cubicBezTo>
                    <a:pt x="748" y="218"/>
                    <a:pt x="805" y="213"/>
                    <a:pt x="857" y="196"/>
                  </a:cubicBezTo>
                  <a:cubicBezTo>
                    <a:pt x="910" y="161"/>
                    <a:pt x="910" y="74"/>
                    <a:pt x="840" y="39"/>
                  </a:cubicBezTo>
                  <a:cubicBezTo>
                    <a:pt x="777" y="7"/>
                    <a:pt x="714" y="1"/>
                    <a:pt x="647" y="1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37"/>
            <p:cNvSpPr/>
            <p:nvPr/>
          </p:nvSpPr>
          <p:spPr>
            <a:xfrm rot="554399">
              <a:off x="6453954" y="2287881"/>
              <a:ext cx="35048" cy="9618"/>
            </a:xfrm>
            <a:custGeom>
              <a:avLst/>
              <a:gdLst/>
              <a:ahLst/>
              <a:cxnLst/>
              <a:rect l="l" t="t" r="r" b="b"/>
              <a:pathLst>
                <a:path w="962" h="264" extrusionOk="0">
                  <a:moveTo>
                    <a:pt x="212" y="1"/>
                  </a:moveTo>
                  <a:cubicBezTo>
                    <a:pt x="163" y="1"/>
                    <a:pt x="115" y="7"/>
                    <a:pt x="70" y="29"/>
                  </a:cubicBezTo>
                  <a:cubicBezTo>
                    <a:pt x="0" y="64"/>
                    <a:pt x="18" y="134"/>
                    <a:pt x="70" y="169"/>
                  </a:cubicBezTo>
                  <a:cubicBezTo>
                    <a:pt x="192" y="239"/>
                    <a:pt x="315" y="222"/>
                    <a:pt x="455" y="239"/>
                  </a:cubicBezTo>
                  <a:cubicBezTo>
                    <a:pt x="541" y="252"/>
                    <a:pt x="628" y="264"/>
                    <a:pt x="720" y="264"/>
                  </a:cubicBezTo>
                  <a:cubicBezTo>
                    <a:pt x="759" y="264"/>
                    <a:pt x="798" y="262"/>
                    <a:pt x="839" y="257"/>
                  </a:cubicBezTo>
                  <a:cubicBezTo>
                    <a:pt x="962" y="239"/>
                    <a:pt x="909" y="82"/>
                    <a:pt x="822" y="47"/>
                  </a:cubicBezTo>
                  <a:cubicBezTo>
                    <a:pt x="682" y="12"/>
                    <a:pt x="542" y="12"/>
                    <a:pt x="402" y="12"/>
                  </a:cubicBezTo>
                  <a:cubicBezTo>
                    <a:pt x="342" y="12"/>
                    <a:pt x="277" y="1"/>
                    <a:pt x="212" y="1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37"/>
            <p:cNvSpPr/>
            <p:nvPr/>
          </p:nvSpPr>
          <p:spPr>
            <a:xfrm rot="554399">
              <a:off x="6500731" y="2288804"/>
              <a:ext cx="33810" cy="35230"/>
            </a:xfrm>
            <a:custGeom>
              <a:avLst/>
              <a:gdLst/>
              <a:ahLst/>
              <a:cxnLst/>
              <a:rect l="l" t="t" r="r" b="b"/>
              <a:pathLst>
                <a:path w="928" h="967" extrusionOk="0">
                  <a:moveTo>
                    <a:pt x="566" y="0"/>
                  </a:moveTo>
                  <a:cubicBezTo>
                    <a:pt x="381" y="0"/>
                    <a:pt x="210" y="68"/>
                    <a:pt x="53" y="178"/>
                  </a:cubicBezTo>
                  <a:cubicBezTo>
                    <a:pt x="1" y="195"/>
                    <a:pt x="18" y="282"/>
                    <a:pt x="71" y="300"/>
                  </a:cubicBezTo>
                  <a:cubicBezTo>
                    <a:pt x="175" y="335"/>
                    <a:pt x="263" y="387"/>
                    <a:pt x="350" y="440"/>
                  </a:cubicBezTo>
                  <a:cubicBezTo>
                    <a:pt x="420" y="492"/>
                    <a:pt x="578" y="562"/>
                    <a:pt x="612" y="632"/>
                  </a:cubicBezTo>
                  <a:cubicBezTo>
                    <a:pt x="665" y="667"/>
                    <a:pt x="647" y="719"/>
                    <a:pt x="595" y="754"/>
                  </a:cubicBezTo>
                  <a:lnTo>
                    <a:pt x="525" y="772"/>
                  </a:lnTo>
                  <a:lnTo>
                    <a:pt x="368" y="772"/>
                  </a:lnTo>
                  <a:cubicBezTo>
                    <a:pt x="298" y="754"/>
                    <a:pt x="245" y="719"/>
                    <a:pt x="158" y="702"/>
                  </a:cubicBezTo>
                  <a:cubicBezTo>
                    <a:pt x="123" y="702"/>
                    <a:pt x="123" y="737"/>
                    <a:pt x="123" y="772"/>
                  </a:cubicBezTo>
                  <a:cubicBezTo>
                    <a:pt x="160" y="901"/>
                    <a:pt x="314" y="967"/>
                    <a:pt x="469" y="967"/>
                  </a:cubicBezTo>
                  <a:cubicBezTo>
                    <a:pt x="607" y="967"/>
                    <a:pt x="747" y="914"/>
                    <a:pt x="805" y="807"/>
                  </a:cubicBezTo>
                  <a:cubicBezTo>
                    <a:pt x="927" y="545"/>
                    <a:pt x="508" y="335"/>
                    <a:pt x="245" y="212"/>
                  </a:cubicBezTo>
                  <a:cubicBezTo>
                    <a:pt x="368" y="143"/>
                    <a:pt x="508" y="108"/>
                    <a:pt x="647" y="108"/>
                  </a:cubicBezTo>
                  <a:cubicBezTo>
                    <a:pt x="653" y="109"/>
                    <a:pt x="658" y="110"/>
                    <a:pt x="662" y="110"/>
                  </a:cubicBezTo>
                  <a:cubicBezTo>
                    <a:pt x="714" y="110"/>
                    <a:pt x="695" y="19"/>
                    <a:pt x="630" y="3"/>
                  </a:cubicBezTo>
                  <a:cubicBezTo>
                    <a:pt x="609" y="1"/>
                    <a:pt x="587" y="0"/>
                    <a:pt x="566" y="0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37"/>
            <p:cNvSpPr/>
            <p:nvPr/>
          </p:nvSpPr>
          <p:spPr>
            <a:xfrm rot="554399">
              <a:off x="6531678" y="2300207"/>
              <a:ext cx="10238" cy="26669"/>
            </a:xfrm>
            <a:custGeom>
              <a:avLst/>
              <a:gdLst/>
              <a:ahLst/>
              <a:cxnLst/>
              <a:rect l="l" t="t" r="r" b="b"/>
              <a:pathLst>
                <a:path w="281" h="732" extrusionOk="0">
                  <a:moveTo>
                    <a:pt x="165" y="1"/>
                  </a:moveTo>
                  <a:cubicBezTo>
                    <a:pt x="147" y="1"/>
                    <a:pt x="130" y="12"/>
                    <a:pt x="123" y="39"/>
                  </a:cubicBezTo>
                  <a:cubicBezTo>
                    <a:pt x="88" y="231"/>
                    <a:pt x="1" y="441"/>
                    <a:pt x="36" y="633"/>
                  </a:cubicBezTo>
                  <a:cubicBezTo>
                    <a:pt x="36" y="694"/>
                    <a:pt x="83" y="732"/>
                    <a:pt x="129" y="732"/>
                  </a:cubicBezTo>
                  <a:cubicBezTo>
                    <a:pt x="163" y="732"/>
                    <a:pt x="196" y="712"/>
                    <a:pt x="210" y="668"/>
                  </a:cubicBezTo>
                  <a:cubicBezTo>
                    <a:pt x="280" y="493"/>
                    <a:pt x="228" y="266"/>
                    <a:pt x="228" y="74"/>
                  </a:cubicBezTo>
                  <a:cubicBezTo>
                    <a:pt x="228" y="31"/>
                    <a:pt x="195" y="1"/>
                    <a:pt x="165" y="1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37"/>
            <p:cNvSpPr/>
            <p:nvPr/>
          </p:nvSpPr>
          <p:spPr>
            <a:xfrm rot="554399">
              <a:off x="6546179" y="2284960"/>
              <a:ext cx="8307" cy="5793"/>
            </a:xfrm>
            <a:custGeom>
              <a:avLst/>
              <a:gdLst/>
              <a:ahLst/>
              <a:cxnLst/>
              <a:rect l="l" t="t" r="r" b="b"/>
              <a:pathLst>
                <a:path w="228" h="159" extrusionOk="0">
                  <a:moveTo>
                    <a:pt x="105" y="1"/>
                  </a:moveTo>
                  <a:cubicBezTo>
                    <a:pt x="0" y="1"/>
                    <a:pt x="35" y="158"/>
                    <a:pt x="123" y="158"/>
                  </a:cubicBezTo>
                  <a:cubicBezTo>
                    <a:pt x="228" y="158"/>
                    <a:pt x="193" y="1"/>
                    <a:pt x="105" y="1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37"/>
            <p:cNvSpPr/>
            <p:nvPr/>
          </p:nvSpPr>
          <p:spPr>
            <a:xfrm rot="554399">
              <a:off x="6546936" y="2308978"/>
              <a:ext cx="38692" cy="24884"/>
            </a:xfrm>
            <a:custGeom>
              <a:avLst/>
              <a:gdLst/>
              <a:ahLst/>
              <a:cxnLst/>
              <a:rect l="l" t="t" r="r" b="b"/>
              <a:pathLst>
                <a:path w="1062" h="683" extrusionOk="0">
                  <a:moveTo>
                    <a:pt x="502" y="1"/>
                  </a:moveTo>
                  <a:cubicBezTo>
                    <a:pt x="344" y="1"/>
                    <a:pt x="222" y="88"/>
                    <a:pt x="152" y="211"/>
                  </a:cubicBezTo>
                  <a:cubicBezTo>
                    <a:pt x="142" y="171"/>
                    <a:pt x="105" y="149"/>
                    <a:pt x="74" y="149"/>
                  </a:cubicBezTo>
                  <a:cubicBezTo>
                    <a:pt x="50" y="149"/>
                    <a:pt x="30" y="162"/>
                    <a:pt x="30" y="193"/>
                  </a:cubicBezTo>
                  <a:cubicBezTo>
                    <a:pt x="30" y="298"/>
                    <a:pt x="12" y="403"/>
                    <a:pt x="12" y="490"/>
                  </a:cubicBezTo>
                  <a:cubicBezTo>
                    <a:pt x="1" y="559"/>
                    <a:pt x="71" y="620"/>
                    <a:pt x="132" y="620"/>
                  </a:cubicBezTo>
                  <a:cubicBezTo>
                    <a:pt x="163" y="620"/>
                    <a:pt x="192" y="603"/>
                    <a:pt x="205" y="560"/>
                  </a:cubicBezTo>
                  <a:cubicBezTo>
                    <a:pt x="239" y="455"/>
                    <a:pt x="274" y="316"/>
                    <a:pt x="379" y="246"/>
                  </a:cubicBezTo>
                  <a:cubicBezTo>
                    <a:pt x="414" y="228"/>
                    <a:pt x="458" y="215"/>
                    <a:pt x="500" y="215"/>
                  </a:cubicBezTo>
                  <a:cubicBezTo>
                    <a:pt x="541" y="215"/>
                    <a:pt x="580" y="228"/>
                    <a:pt x="607" y="263"/>
                  </a:cubicBezTo>
                  <a:cubicBezTo>
                    <a:pt x="642" y="298"/>
                    <a:pt x="642" y="385"/>
                    <a:pt x="659" y="438"/>
                  </a:cubicBezTo>
                  <a:cubicBezTo>
                    <a:pt x="694" y="578"/>
                    <a:pt x="799" y="683"/>
                    <a:pt x="956" y="683"/>
                  </a:cubicBezTo>
                  <a:lnTo>
                    <a:pt x="1009" y="648"/>
                  </a:lnTo>
                  <a:lnTo>
                    <a:pt x="1026" y="613"/>
                  </a:lnTo>
                  <a:cubicBezTo>
                    <a:pt x="1061" y="578"/>
                    <a:pt x="1044" y="525"/>
                    <a:pt x="991" y="508"/>
                  </a:cubicBezTo>
                  <a:cubicBezTo>
                    <a:pt x="904" y="455"/>
                    <a:pt x="851" y="420"/>
                    <a:pt x="816" y="316"/>
                  </a:cubicBezTo>
                  <a:cubicBezTo>
                    <a:pt x="799" y="263"/>
                    <a:pt x="781" y="211"/>
                    <a:pt x="764" y="158"/>
                  </a:cubicBezTo>
                  <a:cubicBezTo>
                    <a:pt x="694" y="71"/>
                    <a:pt x="607" y="18"/>
                    <a:pt x="502" y="1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37"/>
            <p:cNvSpPr/>
            <p:nvPr/>
          </p:nvSpPr>
          <p:spPr>
            <a:xfrm rot="554399">
              <a:off x="6598313" y="2315154"/>
              <a:ext cx="34538" cy="36287"/>
            </a:xfrm>
            <a:custGeom>
              <a:avLst/>
              <a:gdLst/>
              <a:ahLst/>
              <a:cxnLst/>
              <a:rect l="l" t="t" r="r" b="b"/>
              <a:pathLst>
                <a:path w="948" h="996" extrusionOk="0">
                  <a:moveTo>
                    <a:pt x="382" y="191"/>
                  </a:moveTo>
                  <a:cubicBezTo>
                    <a:pt x="435" y="191"/>
                    <a:pt x="420" y="284"/>
                    <a:pt x="420" y="333"/>
                  </a:cubicBezTo>
                  <a:lnTo>
                    <a:pt x="438" y="402"/>
                  </a:lnTo>
                  <a:cubicBezTo>
                    <a:pt x="385" y="507"/>
                    <a:pt x="298" y="577"/>
                    <a:pt x="210" y="665"/>
                  </a:cubicBezTo>
                  <a:cubicBezTo>
                    <a:pt x="193" y="577"/>
                    <a:pt x="210" y="472"/>
                    <a:pt x="228" y="385"/>
                  </a:cubicBezTo>
                  <a:cubicBezTo>
                    <a:pt x="245" y="350"/>
                    <a:pt x="315" y="210"/>
                    <a:pt x="368" y="193"/>
                  </a:cubicBezTo>
                  <a:cubicBezTo>
                    <a:pt x="373" y="191"/>
                    <a:pt x="378" y="191"/>
                    <a:pt x="382" y="191"/>
                  </a:cubicBezTo>
                  <a:close/>
                  <a:moveTo>
                    <a:pt x="368" y="0"/>
                  </a:moveTo>
                  <a:cubicBezTo>
                    <a:pt x="245" y="18"/>
                    <a:pt x="141" y="210"/>
                    <a:pt x="88" y="315"/>
                  </a:cubicBezTo>
                  <a:cubicBezTo>
                    <a:pt x="18" y="490"/>
                    <a:pt x="1" y="682"/>
                    <a:pt x="36" y="857"/>
                  </a:cubicBezTo>
                  <a:cubicBezTo>
                    <a:pt x="50" y="914"/>
                    <a:pt x="111" y="971"/>
                    <a:pt x="171" y="971"/>
                  </a:cubicBezTo>
                  <a:cubicBezTo>
                    <a:pt x="184" y="971"/>
                    <a:pt x="198" y="968"/>
                    <a:pt x="210" y="962"/>
                  </a:cubicBezTo>
                  <a:cubicBezTo>
                    <a:pt x="333" y="892"/>
                    <a:pt x="455" y="805"/>
                    <a:pt x="543" y="682"/>
                  </a:cubicBezTo>
                  <a:cubicBezTo>
                    <a:pt x="595" y="805"/>
                    <a:pt x="682" y="909"/>
                    <a:pt x="770" y="979"/>
                  </a:cubicBezTo>
                  <a:cubicBezTo>
                    <a:pt x="791" y="990"/>
                    <a:pt x="812" y="995"/>
                    <a:pt x="831" y="995"/>
                  </a:cubicBezTo>
                  <a:cubicBezTo>
                    <a:pt x="904" y="995"/>
                    <a:pt x="948" y="923"/>
                    <a:pt x="892" y="839"/>
                  </a:cubicBezTo>
                  <a:cubicBezTo>
                    <a:pt x="840" y="735"/>
                    <a:pt x="752" y="665"/>
                    <a:pt x="700" y="542"/>
                  </a:cubicBezTo>
                  <a:lnTo>
                    <a:pt x="665" y="472"/>
                  </a:lnTo>
                  <a:cubicBezTo>
                    <a:pt x="717" y="368"/>
                    <a:pt x="752" y="228"/>
                    <a:pt x="752" y="105"/>
                  </a:cubicBezTo>
                  <a:cubicBezTo>
                    <a:pt x="752" y="59"/>
                    <a:pt x="690" y="4"/>
                    <a:pt x="644" y="4"/>
                  </a:cubicBezTo>
                  <a:cubicBezTo>
                    <a:pt x="620" y="4"/>
                    <a:pt x="601" y="18"/>
                    <a:pt x="595" y="53"/>
                  </a:cubicBezTo>
                  <a:cubicBezTo>
                    <a:pt x="578" y="88"/>
                    <a:pt x="578" y="105"/>
                    <a:pt x="560" y="140"/>
                  </a:cubicBezTo>
                  <a:cubicBezTo>
                    <a:pt x="525" y="70"/>
                    <a:pt x="473" y="0"/>
                    <a:pt x="368" y="0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37"/>
            <p:cNvSpPr/>
            <p:nvPr/>
          </p:nvSpPr>
          <p:spPr>
            <a:xfrm rot="554399">
              <a:off x="5985927" y="2531582"/>
              <a:ext cx="52536" cy="46233"/>
            </a:xfrm>
            <a:custGeom>
              <a:avLst/>
              <a:gdLst/>
              <a:ahLst/>
              <a:cxnLst/>
              <a:rect l="l" t="t" r="r" b="b"/>
              <a:pathLst>
                <a:path w="1442" h="1269" extrusionOk="0">
                  <a:moveTo>
                    <a:pt x="955" y="0"/>
                  </a:moveTo>
                  <a:cubicBezTo>
                    <a:pt x="519" y="0"/>
                    <a:pt x="1" y="290"/>
                    <a:pt x="95" y="779"/>
                  </a:cubicBezTo>
                  <a:cubicBezTo>
                    <a:pt x="148" y="1024"/>
                    <a:pt x="340" y="1147"/>
                    <a:pt x="567" y="1216"/>
                  </a:cubicBezTo>
                  <a:cubicBezTo>
                    <a:pt x="681" y="1243"/>
                    <a:pt x="843" y="1269"/>
                    <a:pt x="998" y="1269"/>
                  </a:cubicBezTo>
                  <a:cubicBezTo>
                    <a:pt x="1153" y="1269"/>
                    <a:pt x="1301" y="1243"/>
                    <a:pt x="1389" y="1164"/>
                  </a:cubicBezTo>
                  <a:cubicBezTo>
                    <a:pt x="1441" y="1129"/>
                    <a:pt x="1424" y="1059"/>
                    <a:pt x="1371" y="1042"/>
                  </a:cubicBezTo>
                  <a:cubicBezTo>
                    <a:pt x="1299" y="1010"/>
                    <a:pt x="1200" y="1003"/>
                    <a:pt x="1092" y="1003"/>
                  </a:cubicBezTo>
                  <a:cubicBezTo>
                    <a:pt x="1007" y="1003"/>
                    <a:pt x="916" y="1007"/>
                    <a:pt x="828" y="1007"/>
                  </a:cubicBezTo>
                  <a:cubicBezTo>
                    <a:pt x="596" y="1007"/>
                    <a:pt x="379" y="977"/>
                    <a:pt x="323" y="762"/>
                  </a:cubicBezTo>
                  <a:cubicBezTo>
                    <a:pt x="200" y="307"/>
                    <a:pt x="829" y="238"/>
                    <a:pt x="1109" y="168"/>
                  </a:cubicBezTo>
                  <a:cubicBezTo>
                    <a:pt x="1179" y="150"/>
                    <a:pt x="1144" y="28"/>
                    <a:pt x="1092" y="10"/>
                  </a:cubicBezTo>
                  <a:cubicBezTo>
                    <a:pt x="1048" y="3"/>
                    <a:pt x="1002" y="0"/>
                    <a:pt x="955" y="0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37"/>
            <p:cNvSpPr/>
            <p:nvPr/>
          </p:nvSpPr>
          <p:spPr>
            <a:xfrm rot="554399">
              <a:off x="6197169" y="2372106"/>
              <a:ext cx="37453" cy="39092"/>
            </a:xfrm>
            <a:custGeom>
              <a:avLst/>
              <a:gdLst/>
              <a:ahLst/>
              <a:cxnLst/>
              <a:rect l="l" t="t" r="r" b="b"/>
              <a:pathLst>
                <a:path w="1028" h="1073" extrusionOk="0">
                  <a:moveTo>
                    <a:pt x="665" y="0"/>
                  </a:moveTo>
                  <a:cubicBezTo>
                    <a:pt x="420" y="0"/>
                    <a:pt x="1" y="123"/>
                    <a:pt x="175" y="455"/>
                  </a:cubicBezTo>
                  <a:cubicBezTo>
                    <a:pt x="263" y="612"/>
                    <a:pt x="438" y="665"/>
                    <a:pt x="595" y="717"/>
                  </a:cubicBezTo>
                  <a:lnTo>
                    <a:pt x="752" y="804"/>
                  </a:lnTo>
                  <a:lnTo>
                    <a:pt x="542" y="857"/>
                  </a:lnTo>
                  <a:cubicBezTo>
                    <a:pt x="507" y="863"/>
                    <a:pt x="471" y="865"/>
                    <a:pt x="433" y="865"/>
                  </a:cubicBezTo>
                  <a:cubicBezTo>
                    <a:pt x="358" y="865"/>
                    <a:pt x="280" y="857"/>
                    <a:pt x="210" y="857"/>
                  </a:cubicBezTo>
                  <a:cubicBezTo>
                    <a:pt x="105" y="874"/>
                    <a:pt x="123" y="997"/>
                    <a:pt x="193" y="1032"/>
                  </a:cubicBezTo>
                  <a:cubicBezTo>
                    <a:pt x="244" y="1058"/>
                    <a:pt x="343" y="1073"/>
                    <a:pt x="452" y="1073"/>
                  </a:cubicBezTo>
                  <a:cubicBezTo>
                    <a:pt x="711" y="1073"/>
                    <a:pt x="1028" y="986"/>
                    <a:pt x="892" y="752"/>
                  </a:cubicBezTo>
                  <a:cubicBezTo>
                    <a:pt x="805" y="595"/>
                    <a:pt x="595" y="577"/>
                    <a:pt x="455" y="490"/>
                  </a:cubicBezTo>
                  <a:cubicBezTo>
                    <a:pt x="333" y="437"/>
                    <a:pt x="245" y="298"/>
                    <a:pt x="385" y="193"/>
                  </a:cubicBezTo>
                  <a:cubicBezTo>
                    <a:pt x="473" y="140"/>
                    <a:pt x="577" y="140"/>
                    <a:pt x="682" y="123"/>
                  </a:cubicBezTo>
                  <a:cubicBezTo>
                    <a:pt x="770" y="123"/>
                    <a:pt x="735" y="0"/>
                    <a:pt x="665" y="0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37"/>
            <p:cNvSpPr/>
            <p:nvPr/>
          </p:nvSpPr>
          <p:spPr>
            <a:xfrm rot="554399">
              <a:off x="6246917" y="2389380"/>
              <a:ext cx="8926" cy="25503"/>
            </a:xfrm>
            <a:custGeom>
              <a:avLst/>
              <a:gdLst/>
              <a:ahLst/>
              <a:cxnLst/>
              <a:rect l="l" t="t" r="r" b="b"/>
              <a:pathLst>
                <a:path w="245" h="700" extrusionOk="0">
                  <a:moveTo>
                    <a:pt x="119" y="0"/>
                  </a:moveTo>
                  <a:cubicBezTo>
                    <a:pt x="80" y="0"/>
                    <a:pt x="43" y="23"/>
                    <a:pt x="35" y="71"/>
                  </a:cubicBezTo>
                  <a:cubicBezTo>
                    <a:pt x="18" y="228"/>
                    <a:pt x="0" y="403"/>
                    <a:pt x="0" y="560"/>
                  </a:cubicBezTo>
                  <a:cubicBezTo>
                    <a:pt x="0" y="642"/>
                    <a:pt x="82" y="699"/>
                    <a:pt x="151" y="699"/>
                  </a:cubicBezTo>
                  <a:cubicBezTo>
                    <a:pt x="202" y="699"/>
                    <a:pt x="245" y="669"/>
                    <a:pt x="245" y="595"/>
                  </a:cubicBezTo>
                  <a:cubicBezTo>
                    <a:pt x="245" y="421"/>
                    <a:pt x="227" y="263"/>
                    <a:pt x="210" y="88"/>
                  </a:cubicBezTo>
                  <a:cubicBezTo>
                    <a:pt x="210" y="32"/>
                    <a:pt x="164" y="0"/>
                    <a:pt x="119" y="0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37"/>
            <p:cNvSpPr/>
            <p:nvPr/>
          </p:nvSpPr>
          <p:spPr>
            <a:xfrm rot="554399">
              <a:off x="6255780" y="2375449"/>
              <a:ext cx="11513" cy="7687"/>
            </a:xfrm>
            <a:custGeom>
              <a:avLst/>
              <a:gdLst/>
              <a:ahLst/>
              <a:cxnLst/>
              <a:rect l="l" t="t" r="r" b="b"/>
              <a:pathLst>
                <a:path w="316" h="211" extrusionOk="0">
                  <a:moveTo>
                    <a:pt x="141" y="0"/>
                  </a:moveTo>
                  <a:cubicBezTo>
                    <a:pt x="1" y="0"/>
                    <a:pt x="71" y="210"/>
                    <a:pt x="193" y="210"/>
                  </a:cubicBezTo>
                  <a:cubicBezTo>
                    <a:pt x="316" y="210"/>
                    <a:pt x="263" y="0"/>
                    <a:pt x="141" y="0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37"/>
            <p:cNvSpPr/>
            <p:nvPr/>
          </p:nvSpPr>
          <p:spPr>
            <a:xfrm rot="554399">
              <a:off x="6261421" y="2397415"/>
              <a:ext cx="49731" cy="24556"/>
            </a:xfrm>
            <a:custGeom>
              <a:avLst/>
              <a:gdLst/>
              <a:ahLst/>
              <a:cxnLst/>
              <a:rect l="l" t="t" r="r" b="b"/>
              <a:pathLst>
                <a:path w="1365" h="674" extrusionOk="0">
                  <a:moveTo>
                    <a:pt x="146" y="0"/>
                  </a:moveTo>
                  <a:cubicBezTo>
                    <a:pt x="120" y="0"/>
                    <a:pt x="95" y="17"/>
                    <a:pt x="88" y="59"/>
                  </a:cubicBezTo>
                  <a:cubicBezTo>
                    <a:pt x="71" y="182"/>
                    <a:pt x="1" y="409"/>
                    <a:pt x="140" y="514"/>
                  </a:cubicBezTo>
                  <a:cubicBezTo>
                    <a:pt x="174" y="536"/>
                    <a:pt x="210" y="546"/>
                    <a:pt x="245" y="546"/>
                  </a:cubicBezTo>
                  <a:cubicBezTo>
                    <a:pt x="319" y="546"/>
                    <a:pt x="390" y="503"/>
                    <a:pt x="438" y="444"/>
                  </a:cubicBezTo>
                  <a:lnTo>
                    <a:pt x="490" y="357"/>
                  </a:lnTo>
                  <a:cubicBezTo>
                    <a:pt x="518" y="291"/>
                    <a:pt x="561" y="256"/>
                    <a:pt x="611" y="256"/>
                  </a:cubicBezTo>
                  <a:cubicBezTo>
                    <a:pt x="655" y="256"/>
                    <a:pt x="704" y="282"/>
                    <a:pt x="752" y="339"/>
                  </a:cubicBezTo>
                  <a:cubicBezTo>
                    <a:pt x="822" y="392"/>
                    <a:pt x="857" y="479"/>
                    <a:pt x="927" y="531"/>
                  </a:cubicBezTo>
                  <a:cubicBezTo>
                    <a:pt x="998" y="603"/>
                    <a:pt x="1102" y="674"/>
                    <a:pt x="1199" y="674"/>
                  </a:cubicBezTo>
                  <a:cubicBezTo>
                    <a:pt x="1245" y="674"/>
                    <a:pt x="1290" y="658"/>
                    <a:pt x="1329" y="619"/>
                  </a:cubicBezTo>
                  <a:cubicBezTo>
                    <a:pt x="1364" y="584"/>
                    <a:pt x="1364" y="496"/>
                    <a:pt x="1294" y="479"/>
                  </a:cubicBezTo>
                  <a:cubicBezTo>
                    <a:pt x="1207" y="426"/>
                    <a:pt x="1119" y="426"/>
                    <a:pt x="1049" y="339"/>
                  </a:cubicBezTo>
                  <a:cubicBezTo>
                    <a:pt x="997" y="287"/>
                    <a:pt x="962" y="234"/>
                    <a:pt x="927" y="199"/>
                  </a:cubicBezTo>
                  <a:cubicBezTo>
                    <a:pt x="840" y="112"/>
                    <a:pt x="717" y="24"/>
                    <a:pt x="595" y="7"/>
                  </a:cubicBezTo>
                  <a:cubicBezTo>
                    <a:pt x="508" y="7"/>
                    <a:pt x="420" y="24"/>
                    <a:pt x="350" y="112"/>
                  </a:cubicBezTo>
                  <a:cubicBezTo>
                    <a:pt x="315" y="164"/>
                    <a:pt x="298" y="252"/>
                    <a:pt x="263" y="304"/>
                  </a:cubicBezTo>
                  <a:cubicBezTo>
                    <a:pt x="249" y="321"/>
                    <a:pt x="238" y="329"/>
                    <a:pt x="230" y="329"/>
                  </a:cubicBezTo>
                  <a:cubicBezTo>
                    <a:pt x="191" y="329"/>
                    <a:pt x="228" y="135"/>
                    <a:pt x="228" y="77"/>
                  </a:cubicBezTo>
                  <a:cubicBezTo>
                    <a:pt x="228" y="35"/>
                    <a:pt x="185" y="0"/>
                    <a:pt x="146" y="0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37"/>
            <p:cNvSpPr/>
            <p:nvPr/>
          </p:nvSpPr>
          <p:spPr>
            <a:xfrm rot="554399">
              <a:off x="6354132" y="2382945"/>
              <a:ext cx="70752" cy="41715"/>
            </a:xfrm>
            <a:custGeom>
              <a:avLst/>
              <a:gdLst/>
              <a:ahLst/>
              <a:cxnLst/>
              <a:rect l="l" t="t" r="r" b="b"/>
              <a:pathLst>
                <a:path w="1942" h="1145" extrusionOk="0">
                  <a:moveTo>
                    <a:pt x="1086" y="1"/>
                  </a:moveTo>
                  <a:cubicBezTo>
                    <a:pt x="760" y="1"/>
                    <a:pt x="430" y="30"/>
                    <a:pt x="106" y="70"/>
                  </a:cubicBezTo>
                  <a:cubicBezTo>
                    <a:pt x="1" y="88"/>
                    <a:pt x="36" y="263"/>
                    <a:pt x="141" y="263"/>
                  </a:cubicBezTo>
                  <a:cubicBezTo>
                    <a:pt x="263" y="245"/>
                    <a:pt x="386" y="245"/>
                    <a:pt x="490" y="245"/>
                  </a:cubicBezTo>
                  <a:cubicBezTo>
                    <a:pt x="508" y="367"/>
                    <a:pt x="490" y="490"/>
                    <a:pt x="473" y="630"/>
                  </a:cubicBezTo>
                  <a:cubicBezTo>
                    <a:pt x="438" y="770"/>
                    <a:pt x="386" y="909"/>
                    <a:pt x="403" y="1067"/>
                  </a:cubicBezTo>
                  <a:cubicBezTo>
                    <a:pt x="403" y="1113"/>
                    <a:pt x="450" y="1144"/>
                    <a:pt x="496" y="1144"/>
                  </a:cubicBezTo>
                  <a:cubicBezTo>
                    <a:pt x="520" y="1144"/>
                    <a:pt x="543" y="1137"/>
                    <a:pt x="560" y="1119"/>
                  </a:cubicBezTo>
                  <a:cubicBezTo>
                    <a:pt x="665" y="979"/>
                    <a:pt x="665" y="787"/>
                    <a:pt x="665" y="647"/>
                  </a:cubicBezTo>
                  <a:cubicBezTo>
                    <a:pt x="665" y="507"/>
                    <a:pt x="665" y="367"/>
                    <a:pt x="648" y="228"/>
                  </a:cubicBezTo>
                  <a:cubicBezTo>
                    <a:pt x="770" y="228"/>
                    <a:pt x="910" y="228"/>
                    <a:pt x="1032" y="245"/>
                  </a:cubicBezTo>
                  <a:cubicBezTo>
                    <a:pt x="1032" y="367"/>
                    <a:pt x="1032" y="490"/>
                    <a:pt x="1015" y="630"/>
                  </a:cubicBezTo>
                  <a:cubicBezTo>
                    <a:pt x="997" y="770"/>
                    <a:pt x="927" y="874"/>
                    <a:pt x="1015" y="1014"/>
                  </a:cubicBezTo>
                  <a:cubicBezTo>
                    <a:pt x="1032" y="1032"/>
                    <a:pt x="1067" y="1049"/>
                    <a:pt x="1102" y="1049"/>
                  </a:cubicBezTo>
                  <a:cubicBezTo>
                    <a:pt x="1242" y="979"/>
                    <a:pt x="1225" y="805"/>
                    <a:pt x="1225" y="665"/>
                  </a:cubicBezTo>
                  <a:cubicBezTo>
                    <a:pt x="1242" y="525"/>
                    <a:pt x="1225" y="385"/>
                    <a:pt x="1190" y="245"/>
                  </a:cubicBezTo>
                  <a:cubicBezTo>
                    <a:pt x="1382" y="245"/>
                    <a:pt x="1574" y="263"/>
                    <a:pt x="1784" y="280"/>
                  </a:cubicBezTo>
                  <a:cubicBezTo>
                    <a:pt x="1941" y="280"/>
                    <a:pt x="1924" y="70"/>
                    <a:pt x="1784" y="53"/>
                  </a:cubicBezTo>
                  <a:cubicBezTo>
                    <a:pt x="1556" y="16"/>
                    <a:pt x="1322" y="1"/>
                    <a:pt x="1086" y="1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37"/>
            <p:cNvSpPr/>
            <p:nvPr/>
          </p:nvSpPr>
          <p:spPr>
            <a:xfrm rot="554399">
              <a:off x="6312355" y="2366348"/>
              <a:ext cx="42918" cy="102522"/>
            </a:xfrm>
            <a:custGeom>
              <a:avLst/>
              <a:gdLst/>
              <a:ahLst/>
              <a:cxnLst/>
              <a:rect l="l" t="t" r="r" b="b"/>
              <a:pathLst>
                <a:path w="1178" h="2814" extrusionOk="0">
                  <a:moveTo>
                    <a:pt x="1074" y="0"/>
                  </a:moveTo>
                  <a:cubicBezTo>
                    <a:pt x="1059" y="0"/>
                    <a:pt x="1044" y="7"/>
                    <a:pt x="1032" y="23"/>
                  </a:cubicBezTo>
                  <a:cubicBezTo>
                    <a:pt x="350" y="932"/>
                    <a:pt x="1" y="1806"/>
                    <a:pt x="805" y="2768"/>
                  </a:cubicBezTo>
                  <a:cubicBezTo>
                    <a:pt x="832" y="2800"/>
                    <a:pt x="867" y="2814"/>
                    <a:pt x="900" y="2814"/>
                  </a:cubicBezTo>
                  <a:cubicBezTo>
                    <a:pt x="976" y="2814"/>
                    <a:pt x="1045" y="2742"/>
                    <a:pt x="997" y="2645"/>
                  </a:cubicBezTo>
                  <a:cubicBezTo>
                    <a:pt x="770" y="2208"/>
                    <a:pt x="490" y="1859"/>
                    <a:pt x="577" y="1317"/>
                  </a:cubicBezTo>
                  <a:cubicBezTo>
                    <a:pt x="647" y="880"/>
                    <a:pt x="892" y="495"/>
                    <a:pt x="1137" y="128"/>
                  </a:cubicBezTo>
                  <a:cubicBezTo>
                    <a:pt x="1177" y="74"/>
                    <a:pt x="1125" y="0"/>
                    <a:pt x="1074" y="0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37"/>
            <p:cNvSpPr/>
            <p:nvPr/>
          </p:nvSpPr>
          <p:spPr>
            <a:xfrm rot="554399">
              <a:off x="6355510" y="2429053"/>
              <a:ext cx="71372" cy="12023"/>
            </a:xfrm>
            <a:custGeom>
              <a:avLst/>
              <a:gdLst/>
              <a:ahLst/>
              <a:cxnLst/>
              <a:rect l="l" t="t" r="r" b="b"/>
              <a:pathLst>
                <a:path w="1959" h="330" extrusionOk="0">
                  <a:moveTo>
                    <a:pt x="830" y="1"/>
                  </a:moveTo>
                  <a:cubicBezTo>
                    <a:pt x="586" y="1"/>
                    <a:pt x="344" y="15"/>
                    <a:pt x="123" y="29"/>
                  </a:cubicBezTo>
                  <a:cubicBezTo>
                    <a:pt x="1" y="47"/>
                    <a:pt x="53" y="204"/>
                    <a:pt x="141" y="204"/>
                  </a:cubicBezTo>
                  <a:cubicBezTo>
                    <a:pt x="455" y="204"/>
                    <a:pt x="752" y="222"/>
                    <a:pt x="1050" y="239"/>
                  </a:cubicBezTo>
                  <a:cubicBezTo>
                    <a:pt x="1283" y="270"/>
                    <a:pt x="1531" y="329"/>
                    <a:pt x="1768" y="329"/>
                  </a:cubicBezTo>
                  <a:cubicBezTo>
                    <a:pt x="1797" y="329"/>
                    <a:pt x="1825" y="329"/>
                    <a:pt x="1854" y="327"/>
                  </a:cubicBezTo>
                  <a:cubicBezTo>
                    <a:pt x="1959" y="327"/>
                    <a:pt x="1941" y="169"/>
                    <a:pt x="1854" y="134"/>
                  </a:cubicBezTo>
                  <a:cubicBezTo>
                    <a:pt x="1543" y="31"/>
                    <a:pt x="1184" y="1"/>
                    <a:pt x="830" y="1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37"/>
            <p:cNvSpPr/>
            <p:nvPr/>
          </p:nvSpPr>
          <p:spPr>
            <a:xfrm rot="554399">
              <a:off x="6357538" y="2451325"/>
              <a:ext cx="51443" cy="30786"/>
            </a:xfrm>
            <a:custGeom>
              <a:avLst/>
              <a:gdLst/>
              <a:ahLst/>
              <a:cxnLst/>
              <a:rect l="l" t="t" r="r" b="b"/>
              <a:pathLst>
                <a:path w="1412" h="845" extrusionOk="0">
                  <a:moveTo>
                    <a:pt x="629" y="1"/>
                  </a:moveTo>
                  <a:cubicBezTo>
                    <a:pt x="433" y="1"/>
                    <a:pt x="195" y="67"/>
                    <a:pt x="100" y="76"/>
                  </a:cubicBezTo>
                  <a:cubicBezTo>
                    <a:pt x="1" y="93"/>
                    <a:pt x="27" y="235"/>
                    <a:pt x="119" y="235"/>
                  </a:cubicBezTo>
                  <a:cubicBezTo>
                    <a:pt x="124" y="235"/>
                    <a:pt x="129" y="235"/>
                    <a:pt x="135" y="234"/>
                  </a:cubicBezTo>
                  <a:cubicBezTo>
                    <a:pt x="275" y="234"/>
                    <a:pt x="415" y="216"/>
                    <a:pt x="554" y="199"/>
                  </a:cubicBezTo>
                  <a:cubicBezTo>
                    <a:pt x="589" y="199"/>
                    <a:pt x="619" y="197"/>
                    <a:pt x="640" y="197"/>
                  </a:cubicBezTo>
                  <a:cubicBezTo>
                    <a:pt x="693" y="197"/>
                    <a:pt x="694" y="206"/>
                    <a:pt x="607" y="269"/>
                  </a:cubicBezTo>
                  <a:lnTo>
                    <a:pt x="537" y="321"/>
                  </a:lnTo>
                  <a:cubicBezTo>
                    <a:pt x="432" y="408"/>
                    <a:pt x="362" y="513"/>
                    <a:pt x="432" y="653"/>
                  </a:cubicBezTo>
                  <a:cubicBezTo>
                    <a:pt x="504" y="789"/>
                    <a:pt x="671" y="845"/>
                    <a:pt x="848" y="845"/>
                  </a:cubicBezTo>
                  <a:cubicBezTo>
                    <a:pt x="1058" y="845"/>
                    <a:pt x="1281" y="767"/>
                    <a:pt x="1376" y="653"/>
                  </a:cubicBezTo>
                  <a:cubicBezTo>
                    <a:pt x="1411" y="618"/>
                    <a:pt x="1376" y="531"/>
                    <a:pt x="1324" y="531"/>
                  </a:cubicBezTo>
                  <a:cubicBezTo>
                    <a:pt x="1315" y="530"/>
                    <a:pt x="1305" y="529"/>
                    <a:pt x="1294" y="529"/>
                  </a:cubicBezTo>
                  <a:cubicBezTo>
                    <a:pt x="1183" y="529"/>
                    <a:pt x="943" y="580"/>
                    <a:pt x="802" y="580"/>
                  </a:cubicBezTo>
                  <a:cubicBezTo>
                    <a:pt x="745" y="580"/>
                    <a:pt x="704" y="572"/>
                    <a:pt x="694" y="548"/>
                  </a:cubicBezTo>
                  <a:cubicBezTo>
                    <a:pt x="677" y="478"/>
                    <a:pt x="782" y="443"/>
                    <a:pt x="834" y="391"/>
                  </a:cubicBezTo>
                  <a:cubicBezTo>
                    <a:pt x="887" y="338"/>
                    <a:pt x="922" y="286"/>
                    <a:pt x="922" y="216"/>
                  </a:cubicBezTo>
                  <a:cubicBezTo>
                    <a:pt x="930" y="48"/>
                    <a:pt x="795" y="1"/>
                    <a:pt x="629" y="1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37"/>
            <p:cNvSpPr/>
            <p:nvPr/>
          </p:nvSpPr>
          <p:spPr>
            <a:xfrm rot="554399">
              <a:off x="6450763" y="2445764"/>
              <a:ext cx="33810" cy="10238"/>
            </a:xfrm>
            <a:custGeom>
              <a:avLst/>
              <a:gdLst/>
              <a:ahLst/>
              <a:cxnLst/>
              <a:rect l="l" t="t" r="r" b="b"/>
              <a:pathLst>
                <a:path w="928" h="281" extrusionOk="0">
                  <a:moveTo>
                    <a:pt x="735" y="1"/>
                  </a:moveTo>
                  <a:cubicBezTo>
                    <a:pt x="543" y="1"/>
                    <a:pt x="333" y="1"/>
                    <a:pt x="141" y="36"/>
                  </a:cubicBezTo>
                  <a:cubicBezTo>
                    <a:pt x="1" y="36"/>
                    <a:pt x="36" y="228"/>
                    <a:pt x="158" y="246"/>
                  </a:cubicBezTo>
                  <a:cubicBezTo>
                    <a:pt x="351" y="263"/>
                    <a:pt x="560" y="281"/>
                    <a:pt x="770" y="281"/>
                  </a:cubicBezTo>
                  <a:cubicBezTo>
                    <a:pt x="927" y="281"/>
                    <a:pt x="875" y="1"/>
                    <a:pt x="735" y="1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37"/>
            <p:cNvSpPr/>
            <p:nvPr/>
          </p:nvSpPr>
          <p:spPr>
            <a:xfrm rot="554399">
              <a:off x="6494065" y="2439740"/>
              <a:ext cx="61681" cy="41278"/>
            </a:xfrm>
            <a:custGeom>
              <a:avLst/>
              <a:gdLst/>
              <a:ahLst/>
              <a:cxnLst/>
              <a:rect l="l" t="t" r="r" b="b"/>
              <a:pathLst>
                <a:path w="1693" h="1133" extrusionOk="0">
                  <a:moveTo>
                    <a:pt x="663" y="347"/>
                  </a:moveTo>
                  <a:cubicBezTo>
                    <a:pt x="798" y="347"/>
                    <a:pt x="789" y="470"/>
                    <a:pt x="836" y="579"/>
                  </a:cubicBezTo>
                  <a:cubicBezTo>
                    <a:pt x="854" y="597"/>
                    <a:pt x="871" y="632"/>
                    <a:pt x="889" y="649"/>
                  </a:cubicBezTo>
                  <a:lnTo>
                    <a:pt x="819" y="702"/>
                  </a:lnTo>
                  <a:cubicBezTo>
                    <a:pt x="766" y="754"/>
                    <a:pt x="696" y="824"/>
                    <a:pt x="644" y="841"/>
                  </a:cubicBezTo>
                  <a:cubicBezTo>
                    <a:pt x="618" y="861"/>
                    <a:pt x="596" y="871"/>
                    <a:pt x="577" y="871"/>
                  </a:cubicBezTo>
                  <a:cubicBezTo>
                    <a:pt x="545" y="871"/>
                    <a:pt x="519" y="844"/>
                    <a:pt x="487" y="789"/>
                  </a:cubicBezTo>
                  <a:cubicBezTo>
                    <a:pt x="294" y="667"/>
                    <a:pt x="347" y="527"/>
                    <a:pt x="609" y="352"/>
                  </a:cubicBezTo>
                  <a:cubicBezTo>
                    <a:pt x="629" y="348"/>
                    <a:pt x="647" y="347"/>
                    <a:pt x="663" y="347"/>
                  </a:cubicBezTo>
                  <a:close/>
                  <a:moveTo>
                    <a:pt x="1409" y="1"/>
                  </a:moveTo>
                  <a:cubicBezTo>
                    <a:pt x="1389" y="1"/>
                    <a:pt x="1371" y="11"/>
                    <a:pt x="1361" y="37"/>
                  </a:cubicBezTo>
                  <a:cubicBezTo>
                    <a:pt x="1273" y="212"/>
                    <a:pt x="1151" y="369"/>
                    <a:pt x="1029" y="509"/>
                  </a:cubicBezTo>
                  <a:cubicBezTo>
                    <a:pt x="994" y="439"/>
                    <a:pt x="959" y="387"/>
                    <a:pt x="941" y="300"/>
                  </a:cubicBezTo>
                  <a:cubicBezTo>
                    <a:pt x="941" y="265"/>
                    <a:pt x="906" y="230"/>
                    <a:pt x="871" y="230"/>
                  </a:cubicBezTo>
                  <a:cubicBezTo>
                    <a:pt x="848" y="225"/>
                    <a:pt x="825" y="223"/>
                    <a:pt x="801" y="223"/>
                  </a:cubicBezTo>
                  <a:cubicBezTo>
                    <a:pt x="429" y="223"/>
                    <a:pt x="0" y="721"/>
                    <a:pt x="329" y="1034"/>
                  </a:cubicBezTo>
                  <a:cubicBezTo>
                    <a:pt x="398" y="1096"/>
                    <a:pt x="472" y="1124"/>
                    <a:pt x="547" y="1124"/>
                  </a:cubicBezTo>
                  <a:cubicBezTo>
                    <a:pt x="704" y="1124"/>
                    <a:pt x="870" y="1006"/>
                    <a:pt x="1011" y="841"/>
                  </a:cubicBezTo>
                  <a:cubicBezTo>
                    <a:pt x="1146" y="1006"/>
                    <a:pt x="1344" y="1132"/>
                    <a:pt x="1531" y="1132"/>
                  </a:cubicBezTo>
                  <a:cubicBezTo>
                    <a:pt x="1562" y="1132"/>
                    <a:pt x="1593" y="1129"/>
                    <a:pt x="1623" y="1121"/>
                  </a:cubicBezTo>
                  <a:cubicBezTo>
                    <a:pt x="1693" y="1104"/>
                    <a:pt x="1675" y="981"/>
                    <a:pt x="1623" y="946"/>
                  </a:cubicBezTo>
                  <a:cubicBezTo>
                    <a:pt x="1501" y="876"/>
                    <a:pt x="1361" y="859"/>
                    <a:pt x="1238" y="772"/>
                  </a:cubicBezTo>
                  <a:cubicBezTo>
                    <a:pt x="1203" y="737"/>
                    <a:pt x="1168" y="719"/>
                    <a:pt x="1151" y="684"/>
                  </a:cubicBezTo>
                  <a:cubicBezTo>
                    <a:pt x="1308" y="457"/>
                    <a:pt x="1448" y="230"/>
                    <a:pt x="1483" y="107"/>
                  </a:cubicBezTo>
                  <a:cubicBezTo>
                    <a:pt x="1508" y="58"/>
                    <a:pt x="1455" y="1"/>
                    <a:pt x="1409" y="1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37"/>
            <p:cNvSpPr/>
            <p:nvPr/>
          </p:nvSpPr>
          <p:spPr>
            <a:xfrm rot="554399">
              <a:off x="6555610" y="2427734"/>
              <a:ext cx="25394" cy="83067"/>
            </a:xfrm>
            <a:custGeom>
              <a:avLst/>
              <a:gdLst/>
              <a:ahLst/>
              <a:cxnLst/>
              <a:rect l="l" t="t" r="r" b="b"/>
              <a:pathLst>
                <a:path w="697" h="2280" extrusionOk="0">
                  <a:moveTo>
                    <a:pt x="103" y="1"/>
                  </a:moveTo>
                  <a:cubicBezTo>
                    <a:pt x="47" y="1"/>
                    <a:pt x="0" y="62"/>
                    <a:pt x="50" y="124"/>
                  </a:cubicBezTo>
                  <a:cubicBezTo>
                    <a:pt x="452" y="649"/>
                    <a:pt x="662" y="1558"/>
                    <a:pt x="155" y="2100"/>
                  </a:cubicBezTo>
                  <a:cubicBezTo>
                    <a:pt x="92" y="2162"/>
                    <a:pt x="155" y="2280"/>
                    <a:pt x="244" y="2280"/>
                  </a:cubicBezTo>
                  <a:cubicBezTo>
                    <a:pt x="255" y="2280"/>
                    <a:pt x="266" y="2278"/>
                    <a:pt x="277" y="2274"/>
                  </a:cubicBezTo>
                  <a:cubicBezTo>
                    <a:pt x="679" y="2170"/>
                    <a:pt x="697" y="1593"/>
                    <a:pt x="679" y="1243"/>
                  </a:cubicBezTo>
                  <a:cubicBezTo>
                    <a:pt x="644" y="789"/>
                    <a:pt x="452" y="387"/>
                    <a:pt x="172" y="37"/>
                  </a:cubicBezTo>
                  <a:cubicBezTo>
                    <a:pt x="152" y="11"/>
                    <a:pt x="127" y="1"/>
                    <a:pt x="103" y="1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37"/>
            <p:cNvSpPr/>
            <p:nvPr/>
          </p:nvSpPr>
          <p:spPr>
            <a:xfrm rot="554399">
              <a:off x="6595091" y="2488772"/>
              <a:ext cx="23863" cy="10055"/>
            </a:xfrm>
            <a:custGeom>
              <a:avLst/>
              <a:gdLst/>
              <a:ahLst/>
              <a:cxnLst/>
              <a:rect l="l" t="t" r="r" b="b"/>
              <a:pathLst>
                <a:path w="655" h="276" extrusionOk="0">
                  <a:moveTo>
                    <a:pt x="399" y="1"/>
                  </a:moveTo>
                  <a:cubicBezTo>
                    <a:pt x="303" y="1"/>
                    <a:pt x="204" y="28"/>
                    <a:pt x="113" y="62"/>
                  </a:cubicBezTo>
                  <a:cubicBezTo>
                    <a:pt x="1" y="110"/>
                    <a:pt x="80" y="276"/>
                    <a:pt x="188" y="276"/>
                  </a:cubicBezTo>
                  <a:cubicBezTo>
                    <a:pt x="198" y="276"/>
                    <a:pt x="208" y="274"/>
                    <a:pt x="218" y="272"/>
                  </a:cubicBezTo>
                  <a:cubicBezTo>
                    <a:pt x="323" y="237"/>
                    <a:pt x="428" y="254"/>
                    <a:pt x="550" y="237"/>
                  </a:cubicBezTo>
                  <a:cubicBezTo>
                    <a:pt x="655" y="219"/>
                    <a:pt x="655" y="62"/>
                    <a:pt x="550" y="27"/>
                  </a:cubicBezTo>
                  <a:cubicBezTo>
                    <a:pt x="501" y="9"/>
                    <a:pt x="450" y="1"/>
                    <a:pt x="399" y="1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37"/>
            <p:cNvSpPr/>
            <p:nvPr/>
          </p:nvSpPr>
          <p:spPr>
            <a:xfrm rot="554399">
              <a:off x="6589056" y="2477086"/>
              <a:ext cx="31259" cy="8380"/>
            </a:xfrm>
            <a:custGeom>
              <a:avLst/>
              <a:gdLst/>
              <a:ahLst/>
              <a:cxnLst/>
              <a:rect l="l" t="t" r="r" b="b"/>
              <a:pathLst>
                <a:path w="858" h="230" extrusionOk="0">
                  <a:moveTo>
                    <a:pt x="543" y="1"/>
                  </a:moveTo>
                  <a:cubicBezTo>
                    <a:pt x="403" y="1"/>
                    <a:pt x="280" y="1"/>
                    <a:pt x="141" y="18"/>
                  </a:cubicBezTo>
                  <a:cubicBezTo>
                    <a:pt x="1" y="18"/>
                    <a:pt x="71" y="228"/>
                    <a:pt x="176" y="228"/>
                  </a:cubicBezTo>
                  <a:lnTo>
                    <a:pt x="560" y="228"/>
                  </a:lnTo>
                  <a:cubicBezTo>
                    <a:pt x="589" y="228"/>
                    <a:pt x="620" y="230"/>
                    <a:pt x="651" y="230"/>
                  </a:cubicBezTo>
                  <a:cubicBezTo>
                    <a:pt x="714" y="230"/>
                    <a:pt x="776" y="222"/>
                    <a:pt x="822" y="175"/>
                  </a:cubicBezTo>
                  <a:cubicBezTo>
                    <a:pt x="857" y="140"/>
                    <a:pt x="857" y="88"/>
                    <a:pt x="822" y="71"/>
                  </a:cubicBezTo>
                  <a:cubicBezTo>
                    <a:pt x="735" y="1"/>
                    <a:pt x="648" y="1"/>
                    <a:pt x="543" y="1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37"/>
            <p:cNvSpPr/>
            <p:nvPr/>
          </p:nvSpPr>
          <p:spPr>
            <a:xfrm rot="554399">
              <a:off x="6628776" y="2487543"/>
              <a:ext cx="54686" cy="34247"/>
            </a:xfrm>
            <a:custGeom>
              <a:avLst/>
              <a:gdLst/>
              <a:ahLst/>
              <a:cxnLst/>
              <a:rect l="l" t="t" r="r" b="b"/>
              <a:pathLst>
                <a:path w="1501" h="940" extrusionOk="0">
                  <a:moveTo>
                    <a:pt x="1203" y="193"/>
                  </a:moveTo>
                  <a:cubicBezTo>
                    <a:pt x="1221" y="263"/>
                    <a:pt x="1291" y="281"/>
                    <a:pt x="1273" y="351"/>
                  </a:cubicBezTo>
                  <a:cubicBezTo>
                    <a:pt x="1273" y="473"/>
                    <a:pt x="1151" y="526"/>
                    <a:pt x="1046" y="526"/>
                  </a:cubicBezTo>
                  <a:lnTo>
                    <a:pt x="889" y="526"/>
                  </a:lnTo>
                  <a:lnTo>
                    <a:pt x="941" y="438"/>
                  </a:lnTo>
                  <a:cubicBezTo>
                    <a:pt x="1011" y="333"/>
                    <a:pt x="1098" y="246"/>
                    <a:pt x="1203" y="193"/>
                  </a:cubicBezTo>
                  <a:close/>
                  <a:moveTo>
                    <a:pt x="552" y="0"/>
                  </a:moveTo>
                  <a:cubicBezTo>
                    <a:pt x="247" y="0"/>
                    <a:pt x="0" y="358"/>
                    <a:pt x="137" y="648"/>
                  </a:cubicBezTo>
                  <a:cubicBezTo>
                    <a:pt x="207" y="788"/>
                    <a:pt x="347" y="875"/>
                    <a:pt x="486" y="928"/>
                  </a:cubicBezTo>
                  <a:cubicBezTo>
                    <a:pt x="518" y="935"/>
                    <a:pt x="555" y="940"/>
                    <a:pt x="593" y="940"/>
                  </a:cubicBezTo>
                  <a:cubicBezTo>
                    <a:pt x="725" y="940"/>
                    <a:pt x="875" y="888"/>
                    <a:pt x="889" y="753"/>
                  </a:cubicBezTo>
                  <a:cubicBezTo>
                    <a:pt x="932" y="762"/>
                    <a:pt x="972" y="766"/>
                    <a:pt x="1009" y="766"/>
                  </a:cubicBezTo>
                  <a:cubicBezTo>
                    <a:pt x="1046" y="766"/>
                    <a:pt x="1081" y="762"/>
                    <a:pt x="1116" y="753"/>
                  </a:cubicBezTo>
                  <a:cubicBezTo>
                    <a:pt x="1308" y="735"/>
                    <a:pt x="1483" y="613"/>
                    <a:pt x="1500" y="403"/>
                  </a:cubicBezTo>
                  <a:cubicBezTo>
                    <a:pt x="1500" y="295"/>
                    <a:pt x="1418" y="77"/>
                    <a:pt x="1302" y="77"/>
                  </a:cubicBezTo>
                  <a:cubicBezTo>
                    <a:pt x="1287" y="77"/>
                    <a:pt x="1272" y="80"/>
                    <a:pt x="1256" y="88"/>
                  </a:cubicBezTo>
                  <a:cubicBezTo>
                    <a:pt x="1241" y="45"/>
                    <a:pt x="1203" y="14"/>
                    <a:pt x="1161" y="14"/>
                  </a:cubicBezTo>
                  <a:cubicBezTo>
                    <a:pt x="1152" y="14"/>
                    <a:pt x="1143" y="15"/>
                    <a:pt x="1133" y="19"/>
                  </a:cubicBezTo>
                  <a:cubicBezTo>
                    <a:pt x="941" y="106"/>
                    <a:pt x="714" y="281"/>
                    <a:pt x="679" y="491"/>
                  </a:cubicBezTo>
                  <a:cubicBezTo>
                    <a:pt x="661" y="560"/>
                    <a:pt x="661" y="613"/>
                    <a:pt x="696" y="648"/>
                  </a:cubicBezTo>
                  <a:cubicBezTo>
                    <a:pt x="661" y="665"/>
                    <a:pt x="626" y="665"/>
                    <a:pt x="591" y="665"/>
                  </a:cubicBezTo>
                  <a:cubicBezTo>
                    <a:pt x="521" y="665"/>
                    <a:pt x="434" y="648"/>
                    <a:pt x="382" y="578"/>
                  </a:cubicBezTo>
                  <a:cubicBezTo>
                    <a:pt x="259" y="421"/>
                    <a:pt x="434" y="193"/>
                    <a:pt x="609" y="176"/>
                  </a:cubicBezTo>
                  <a:cubicBezTo>
                    <a:pt x="731" y="158"/>
                    <a:pt x="679" y="1"/>
                    <a:pt x="574" y="1"/>
                  </a:cubicBezTo>
                  <a:cubicBezTo>
                    <a:pt x="567" y="1"/>
                    <a:pt x="559" y="0"/>
                    <a:pt x="552" y="0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37"/>
            <p:cNvSpPr/>
            <p:nvPr/>
          </p:nvSpPr>
          <p:spPr>
            <a:xfrm rot="554399">
              <a:off x="6682499" y="2491149"/>
              <a:ext cx="31259" cy="37198"/>
            </a:xfrm>
            <a:custGeom>
              <a:avLst/>
              <a:gdLst/>
              <a:ahLst/>
              <a:cxnLst/>
              <a:rect l="l" t="t" r="r" b="b"/>
              <a:pathLst>
                <a:path w="858" h="1021" extrusionOk="0">
                  <a:moveTo>
                    <a:pt x="472" y="0"/>
                  </a:moveTo>
                  <a:cubicBezTo>
                    <a:pt x="466" y="0"/>
                    <a:pt x="461" y="1"/>
                    <a:pt x="455" y="2"/>
                  </a:cubicBezTo>
                  <a:cubicBezTo>
                    <a:pt x="263" y="54"/>
                    <a:pt x="386" y="299"/>
                    <a:pt x="508" y="369"/>
                  </a:cubicBezTo>
                  <a:cubicBezTo>
                    <a:pt x="578" y="386"/>
                    <a:pt x="630" y="404"/>
                    <a:pt x="630" y="491"/>
                  </a:cubicBezTo>
                  <a:cubicBezTo>
                    <a:pt x="630" y="561"/>
                    <a:pt x="578" y="614"/>
                    <a:pt x="525" y="648"/>
                  </a:cubicBezTo>
                  <a:cubicBezTo>
                    <a:pt x="403" y="736"/>
                    <a:pt x="246" y="701"/>
                    <a:pt x="123" y="771"/>
                  </a:cubicBezTo>
                  <a:cubicBezTo>
                    <a:pt x="1" y="823"/>
                    <a:pt x="71" y="998"/>
                    <a:pt x="193" y="1016"/>
                  </a:cubicBezTo>
                  <a:cubicBezTo>
                    <a:pt x="215" y="1019"/>
                    <a:pt x="237" y="1020"/>
                    <a:pt x="259" y="1020"/>
                  </a:cubicBezTo>
                  <a:cubicBezTo>
                    <a:pt x="477" y="1020"/>
                    <a:pt x="743" y="872"/>
                    <a:pt x="823" y="666"/>
                  </a:cubicBezTo>
                  <a:cubicBezTo>
                    <a:pt x="858" y="561"/>
                    <a:pt x="858" y="456"/>
                    <a:pt x="805" y="369"/>
                  </a:cubicBezTo>
                  <a:cubicBezTo>
                    <a:pt x="775" y="295"/>
                    <a:pt x="683" y="183"/>
                    <a:pt x="591" y="183"/>
                  </a:cubicBezTo>
                  <a:cubicBezTo>
                    <a:pt x="577" y="183"/>
                    <a:pt x="563" y="185"/>
                    <a:pt x="549" y="191"/>
                  </a:cubicBezTo>
                  <a:lnTo>
                    <a:pt x="549" y="191"/>
                  </a:lnTo>
                  <a:cubicBezTo>
                    <a:pt x="655" y="139"/>
                    <a:pt x="569" y="0"/>
                    <a:pt x="472" y="0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37"/>
            <p:cNvSpPr/>
            <p:nvPr/>
          </p:nvSpPr>
          <p:spPr>
            <a:xfrm rot="554399">
              <a:off x="6720592" y="2492726"/>
              <a:ext cx="45249" cy="42881"/>
            </a:xfrm>
            <a:custGeom>
              <a:avLst/>
              <a:gdLst/>
              <a:ahLst/>
              <a:cxnLst/>
              <a:rect l="l" t="t" r="r" b="b"/>
              <a:pathLst>
                <a:path w="1242" h="1177" extrusionOk="0">
                  <a:moveTo>
                    <a:pt x="460" y="425"/>
                  </a:moveTo>
                  <a:cubicBezTo>
                    <a:pt x="534" y="425"/>
                    <a:pt x="613" y="465"/>
                    <a:pt x="683" y="526"/>
                  </a:cubicBezTo>
                  <a:cubicBezTo>
                    <a:pt x="560" y="648"/>
                    <a:pt x="420" y="753"/>
                    <a:pt x="263" y="858"/>
                  </a:cubicBezTo>
                  <a:cubicBezTo>
                    <a:pt x="246" y="753"/>
                    <a:pt x="228" y="648"/>
                    <a:pt x="263" y="561"/>
                  </a:cubicBezTo>
                  <a:cubicBezTo>
                    <a:pt x="315" y="465"/>
                    <a:pt x="385" y="425"/>
                    <a:pt x="460" y="425"/>
                  </a:cubicBezTo>
                  <a:close/>
                  <a:moveTo>
                    <a:pt x="1083" y="0"/>
                  </a:moveTo>
                  <a:cubicBezTo>
                    <a:pt x="1062" y="0"/>
                    <a:pt x="1042" y="11"/>
                    <a:pt x="1032" y="36"/>
                  </a:cubicBezTo>
                  <a:cubicBezTo>
                    <a:pt x="980" y="141"/>
                    <a:pt x="892" y="246"/>
                    <a:pt x="822" y="351"/>
                  </a:cubicBezTo>
                  <a:cubicBezTo>
                    <a:pt x="718" y="281"/>
                    <a:pt x="578" y="229"/>
                    <a:pt x="438" y="229"/>
                  </a:cubicBezTo>
                  <a:cubicBezTo>
                    <a:pt x="18" y="264"/>
                    <a:pt x="1" y="753"/>
                    <a:pt x="88" y="1068"/>
                  </a:cubicBezTo>
                  <a:cubicBezTo>
                    <a:pt x="101" y="1131"/>
                    <a:pt x="159" y="1176"/>
                    <a:pt x="217" y="1176"/>
                  </a:cubicBezTo>
                  <a:cubicBezTo>
                    <a:pt x="239" y="1176"/>
                    <a:pt x="261" y="1170"/>
                    <a:pt x="281" y="1155"/>
                  </a:cubicBezTo>
                  <a:cubicBezTo>
                    <a:pt x="490" y="1033"/>
                    <a:pt x="665" y="875"/>
                    <a:pt x="805" y="701"/>
                  </a:cubicBezTo>
                  <a:cubicBezTo>
                    <a:pt x="849" y="848"/>
                    <a:pt x="893" y="1156"/>
                    <a:pt x="1063" y="1156"/>
                  </a:cubicBezTo>
                  <a:cubicBezTo>
                    <a:pt x="1094" y="1156"/>
                    <a:pt x="1131" y="1145"/>
                    <a:pt x="1172" y="1120"/>
                  </a:cubicBezTo>
                  <a:cubicBezTo>
                    <a:pt x="1242" y="1068"/>
                    <a:pt x="1207" y="963"/>
                    <a:pt x="1155" y="928"/>
                  </a:cubicBezTo>
                  <a:cubicBezTo>
                    <a:pt x="1085" y="875"/>
                    <a:pt x="1085" y="771"/>
                    <a:pt x="1050" y="683"/>
                  </a:cubicBezTo>
                  <a:cubicBezTo>
                    <a:pt x="1015" y="613"/>
                    <a:pt x="980" y="561"/>
                    <a:pt x="945" y="508"/>
                  </a:cubicBezTo>
                  <a:cubicBezTo>
                    <a:pt x="1032" y="386"/>
                    <a:pt x="1102" y="264"/>
                    <a:pt x="1172" y="124"/>
                  </a:cubicBezTo>
                  <a:cubicBezTo>
                    <a:pt x="1197" y="62"/>
                    <a:pt x="1134" y="0"/>
                    <a:pt x="1083" y="0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37"/>
            <p:cNvSpPr/>
            <p:nvPr/>
          </p:nvSpPr>
          <p:spPr>
            <a:xfrm rot="554399">
              <a:off x="6214218" y="2622794"/>
              <a:ext cx="272626" cy="219762"/>
            </a:xfrm>
            <a:custGeom>
              <a:avLst/>
              <a:gdLst/>
              <a:ahLst/>
              <a:cxnLst/>
              <a:rect l="l" t="t" r="r" b="b"/>
              <a:pathLst>
                <a:path w="7483" h="6032" extrusionOk="0">
                  <a:moveTo>
                    <a:pt x="3397" y="1"/>
                  </a:moveTo>
                  <a:cubicBezTo>
                    <a:pt x="3388" y="1"/>
                    <a:pt x="3380" y="7"/>
                    <a:pt x="3374" y="23"/>
                  </a:cubicBezTo>
                  <a:lnTo>
                    <a:pt x="3339" y="75"/>
                  </a:lnTo>
                  <a:cubicBezTo>
                    <a:pt x="3304" y="75"/>
                    <a:pt x="3269" y="67"/>
                    <a:pt x="3240" y="67"/>
                  </a:cubicBezTo>
                  <a:cubicBezTo>
                    <a:pt x="3225" y="67"/>
                    <a:pt x="3211" y="69"/>
                    <a:pt x="3200" y="75"/>
                  </a:cubicBezTo>
                  <a:cubicBezTo>
                    <a:pt x="3181" y="70"/>
                    <a:pt x="3163" y="68"/>
                    <a:pt x="3145" y="68"/>
                  </a:cubicBezTo>
                  <a:cubicBezTo>
                    <a:pt x="2969" y="68"/>
                    <a:pt x="2788" y="279"/>
                    <a:pt x="2693" y="390"/>
                  </a:cubicBezTo>
                  <a:cubicBezTo>
                    <a:pt x="2624" y="472"/>
                    <a:pt x="2716" y="575"/>
                    <a:pt x="2801" y="575"/>
                  </a:cubicBezTo>
                  <a:cubicBezTo>
                    <a:pt x="2825" y="575"/>
                    <a:pt x="2848" y="566"/>
                    <a:pt x="2867" y="547"/>
                  </a:cubicBezTo>
                  <a:cubicBezTo>
                    <a:pt x="2955" y="425"/>
                    <a:pt x="3077" y="372"/>
                    <a:pt x="3182" y="302"/>
                  </a:cubicBezTo>
                  <a:lnTo>
                    <a:pt x="3200" y="302"/>
                  </a:lnTo>
                  <a:lnTo>
                    <a:pt x="3235" y="390"/>
                  </a:lnTo>
                  <a:cubicBezTo>
                    <a:pt x="2902" y="1316"/>
                    <a:pt x="2710" y="2295"/>
                    <a:pt x="2535" y="3274"/>
                  </a:cubicBezTo>
                  <a:cubicBezTo>
                    <a:pt x="1731" y="3204"/>
                    <a:pt x="910" y="3117"/>
                    <a:pt x="105" y="3012"/>
                  </a:cubicBezTo>
                  <a:cubicBezTo>
                    <a:pt x="100" y="3011"/>
                    <a:pt x="95" y="3011"/>
                    <a:pt x="90" y="3011"/>
                  </a:cubicBezTo>
                  <a:cubicBezTo>
                    <a:pt x="1" y="3011"/>
                    <a:pt x="5" y="3153"/>
                    <a:pt x="88" y="3169"/>
                  </a:cubicBezTo>
                  <a:cubicBezTo>
                    <a:pt x="770" y="3292"/>
                    <a:pt x="1469" y="3379"/>
                    <a:pt x="2151" y="3467"/>
                  </a:cubicBezTo>
                  <a:cubicBezTo>
                    <a:pt x="1399" y="3851"/>
                    <a:pt x="717" y="4411"/>
                    <a:pt x="525" y="5267"/>
                  </a:cubicBezTo>
                  <a:cubicBezTo>
                    <a:pt x="525" y="5314"/>
                    <a:pt x="579" y="5353"/>
                    <a:pt x="621" y="5353"/>
                  </a:cubicBezTo>
                  <a:cubicBezTo>
                    <a:pt x="641" y="5353"/>
                    <a:pt x="659" y="5343"/>
                    <a:pt x="665" y="5320"/>
                  </a:cubicBezTo>
                  <a:cubicBezTo>
                    <a:pt x="997" y="4411"/>
                    <a:pt x="1696" y="3939"/>
                    <a:pt x="2483" y="3606"/>
                  </a:cubicBezTo>
                  <a:lnTo>
                    <a:pt x="2483" y="3606"/>
                  </a:lnTo>
                  <a:cubicBezTo>
                    <a:pt x="2360" y="4376"/>
                    <a:pt x="2221" y="5162"/>
                    <a:pt x="2046" y="5914"/>
                  </a:cubicBezTo>
                  <a:cubicBezTo>
                    <a:pt x="2034" y="5973"/>
                    <a:pt x="2086" y="6032"/>
                    <a:pt x="2137" y="6032"/>
                  </a:cubicBezTo>
                  <a:cubicBezTo>
                    <a:pt x="2162" y="6032"/>
                    <a:pt x="2186" y="6018"/>
                    <a:pt x="2203" y="5984"/>
                  </a:cubicBezTo>
                  <a:cubicBezTo>
                    <a:pt x="2518" y="5215"/>
                    <a:pt x="2693" y="4393"/>
                    <a:pt x="2815" y="3554"/>
                  </a:cubicBezTo>
                  <a:cubicBezTo>
                    <a:pt x="3095" y="3589"/>
                    <a:pt x="3392" y="3606"/>
                    <a:pt x="3672" y="3641"/>
                  </a:cubicBezTo>
                  <a:cubicBezTo>
                    <a:pt x="4481" y="3707"/>
                    <a:pt x="5329" y="3801"/>
                    <a:pt x="6158" y="3801"/>
                  </a:cubicBezTo>
                  <a:cubicBezTo>
                    <a:pt x="6440" y="3801"/>
                    <a:pt x="6719" y="3790"/>
                    <a:pt x="6993" y="3764"/>
                  </a:cubicBezTo>
                  <a:lnTo>
                    <a:pt x="7010" y="3764"/>
                  </a:lnTo>
                  <a:cubicBezTo>
                    <a:pt x="7045" y="3781"/>
                    <a:pt x="7098" y="3799"/>
                    <a:pt x="7133" y="3816"/>
                  </a:cubicBezTo>
                  <a:cubicBezTo>
                    <a:pt x="7080" y="3869"/>
                    <a:pt x="7010" y="3904"/>
                    <a:pt x="6958" y="3939"/>
                  </a:cubicBezTo>
                  <a:cubicBezTo>
                    <a:pt x="6853" y="4008"/>
                    <a:pt x="6731" y="4043"/>
                    <a:pt x="6643" y="4131"/>
                  </a:cubicBezTo>
                  <a:cubicBezTo>
                    <a:pt x="6573" y="4183"/>
                    <a:pt x="6643" y="4306"/>
                    <a:pt x="6731" y="4306"/>
                  </a:cubicBezTo>
                  <a:cubicBezTo>
                    <a:pt x="6976" y="4288"/>
                    <a:pt x="7255" y="4061"/>
                    <a:pt x="7430" y="3904"/>
                  </a:cubicBezTo>
                  <a:cubicBezTo>
                    <a:pt x="7482" y="3834"/>
                    <a:pt x="7448" y="3729"/>
                    <a:pt x="7378" y="3694"/>
                  </a:cubicBezTo>
                  <a:cubicBezTo>
                    <a:pt x="7080" y="3554"/>
                    <a:pt x="6766" y="3432"/>
                    <a:pt x="6469" y="3309"/>
                  </a:cubicBezTo>
                  <a:cubicBezTo>
                    <a:pt x="6454" y="3302"/>
                    <a:pt x="6441" y="3299"/>
                    <a:pt x="6429" y="3299"/>
                  </a:cubicBezTo>
                  <a:cubicBezTo>
                    <a:pt x="6356" y="3299"/>
                    <a:pt x="6341" y="3421"/>
                    <a:pt x="6416" y="3467"/>
                  </a:cubicBezTo>
                  <a:cubicBezTo>
                    <a:pt x="6469" y="3484"/>
                    <a:pt x="6504" y="3502"/>
                    <a:pt x="6556" y="3536"/>
                  </a:cubicBezTo>
                  <a:cubicBezTo>
                    <a:pt x="5542" y="3449"/>
                    <a:pt x="4528" y="3449"/>
                    <a:pt x="3532" y="3379"/>
                  </a:cubicBezTo>
                  <a:cubicBezTo>
                    <a:pt x="3409" y="3362"/>
                    <a:pt x="3287" y="3344"/>
                    <a:pt x="3165" y="3344"/>
                  </a:cubicBezTo>
                  <a:cubicBezTo>
                    <a:pt x="4336" y="2907"/>
                    <a:pt x="5542" y="2540"/>
                    <a:pt x="5997" y="1316"/>
                  </a:cubicBezTo>
                  <a:cubicBezTo>
                    <a:pt x="6009" y="1278"/>
                    <a:pt x="5966" y="1220"/>
                    <a:pt x="5928" y="1220"/>
                  </a:cubicBezTo>
                  <a:cubicBezTo>
                    <a:pt x="5914" y="1220"/>
                    <a:pt x="5901" y="1228"/>
                    <a:pt x="5892" y="1246"/>
                  </a:cubicBezTo>
                  <a:cubicBezTo>
                    <a:pt x="5140" y="2348"/>
                    <a:pt x="4039" y="2680"/>
                    <a:pt x="2885" y="3152"/>
                  </a:cubicBezTo>
                  <a:cubicBezTo>
                    <a:pt x="3007" y="2260"/>
                    <a:pt x="3112" y="1369"/>
                    <a:pt x="3322" y="495"/>
                  </a:cubicBezTo>
                  <a:cubicBezTo>
                    <a:pt x="3348" y="534"/>
                    <a:pt x="3384" y="554"/>
                    <a:pt x="3430" y="554"/>
                  </a:cubicBezTo>
                  <a:cubicBezTo>
                    <a:pt x="3445" y="554"/>
                    <a:pt x="3462" y="552"/>
                    <a:pt x="3479" y="547"/>
                  </a:cubicBezTo>
                  <a:cubicBezTo>
                    <a:pt x="3602" y="512"/>
                    <a:pt x="3532" y="337"/>
                    <a:pt x="3427" y="337"/>
                  </a:cubicBezTo>
                  <a:lnTo>
                    <a:pt x="3392" y="285"/>
                  </a:lnTo>
                  <a:lnTo>
                    <a:pt x="3374" y="250"/>
                  </a:lnTo>
                  <a:cubicBezTo>
                    <a:pt x="3392" y="180"/>
                    <a:pt x="3409" y="128"/>
                    <a:pt x="3427" y="58"/>
                  </a:cubicBezTo>
                  <a:cubicBezTo>
                    <a:pt x="3439" y="33"/>
                    <a:pt x="3417" y="1"/>
                    <a:pt x="3397" y="1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37"/>
            <p:cNvSpPr/>
            <p:nvPr/>
          </p:nvSpPr>
          <p:spPr>
            <a:xfrm rot="554399">
              <a:off x="6294536" y="2601701"/>
              <a:ext cx="24920" cy="36833"/>
            </a:xfrm>
            <a:custGeom>
              <a:avLst/>
              <a:gdLst/>
              <a:ahLst/>
              <a:cxnLst/>
              <a:rect l="l" t="t" r="r" b="b"/>
              <a:pathLst>
                <a:path w="684" h="1011" extrusionOk="0">
                  <a:moveTo>
                    <a:pt x="318" y="1"/>
                  </a:moveTo>
                  <a:cubicBezTo>
                    <a:pt x="298" y="1"/>
                    <a:pt x="280" y="11"/>
                    <a:pt x="269" y="38"/>
                  </a:cubicBezTo>
                  <a:cubicBezTo>
                    <a:pt x="199" y="212"/>
                    <a:pt x="304" y="335"/>
                    <a:pt x="444" y="352"/>
                  </a:cubicBezTo>
                  <a:cubicBezTo>
                    <a:pt x="409" y="422"/>
                    <a:pt x="392" y="492"/>
                    <a:pt x="339" y="562"/>
                  </a:cubicBezTo>
                  <a:cubicBezTo>
                    <a:pt x="269" y="667"/>
                    <a:pt x="164" y="737"/>
                    <a:pt x="60" y="842"/>
                  </a:cubicBezTo>
                  <a:cubicBezTo>
                    <a:pt x="0" y="901"/>
                    <a:pt x="54" y="1011"/>
                    <a:pt x="125" y="1011"/>
                  </a:cubicBezTo>
                  <a:cubicBezTo>
                    <a:pt x="138" y="1011"/>
                    <a:pt x="151" y="1007"/>
                    <a:pt x="164" y="999"/>
                  </a:cubicBezTo>
                  <a:cubicBezTo>
                    <a:pt x="479" y="894"/>
                    <a:pt x="654" y="510"/>
                    <a:pt x="671" y="195"/>
                  </a:cubicBezTo>
                  <a:cubicBezTo>
                    <a:pt x="684" y="146"/>
                    <a:pt x="620" y="81"/>
                    <a:pt x="562" y="81"/>
                  </a:cubicBezTo>
                  <a:cubicBezTo>
                    <a:pt x="537" y="81"/>
                    <a:pt x="513" y="93"/>
                    <a:pt x="497" y="125"/>
                  </a:cubicBezTo>
                  <a:cubicBezTo>
                    <a:pt x="462" y="108"/>
                    <a:pt x="444" y="108"/>
                    <a:pt x="409" y="108"/>
                  </a:cubicBezTo>
                  <a:cubicBezTo>
                    <a:pt x="421" y="59"/>
                    <a:pt x="365" y="1"/>
                    <a:pt x="318" y="1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37"/>
            <p:cNvSpPr/>
            <p:nvPr/>
          </p:nvSpPr>
          <p:spPr>
            <a:xfrm rot="554399">
              <a:off x="6416207" y="2807296"/>
              <a:ext cx="31259" cy="29438"/>
            </a:xfrm>
            <a:custGeom>
              <a:avLst/>
              <a:gdLst/>
              <a:ahLst/>
              <a:cxnLst/>
              <a:rect l="l" t="t" r="r" b="b"/>
              <a:pathLst>
                <a:path w="858" h="808" extrusionOk="0">
                  <a:moveTo>
                    <a:pt x="682" y="0"/>
                  </a:moveTo>
                  <a:cubicBezTo>
                    <a:pt x="664" y="0"/>
                    <a:pt x="646" y="5"/>
                    <a:pt x="629" y="16"/>
                  </a:cubicBezTo>
                  <a:cubicBezTo>
                    <a:pt x="577" y="69"/>
                    <a:pt x="507" y="121"/>
                    <a:pt x="455" y="174"/>
                  </a:cubicBezTo>
                  <a:cubicBezTo>
                    <a:pt x="402" y="139"/>
                    <a:pt x="350" y="104"/>
                    <a:pt x="280" y="69"/>
                  </a:cubicBezTo>
                  <a:cubicBezTo>
                    <a:pt x="268" y="61"/>
                    <a:pt x="256" y="58"/>
                    <a:pt x="245" y="58"/>
                  </a:cubicBezTo>
                  <a:cubicBezTo>
                    <a:pt x="176" y="58"/>
                    <a:pt x="135" y="181"/>
                    <a:pt x="210" y="226"/>
                  </a:cubicBezTo>
                  <a:cubicBezTo>
                    <a:pt x="245" y="261"/>
                    <a:pt x="280" y="278"/>
                    <a:pt x="315" y="313"/>
                  </a:cubicBezTo>
                  <a:lnTo>
                    <a:pt x="245" y="366"/>
                  </a:lnTo>
                  <a:cubicBezTo>
                    <a:pt x="140" y="471"/>
                    <a:pt x="0" y="576"/>
                    <a:pt x="18" y="733"/>
                  </a:cubicBezTo>
                  <a:cubicBezTo>
                    <a:pt x="18" y="776"/>
                    <a:pt x="53" y="807"/>
                    <a:pt x="95" y="807"/>
                  </a:cubicBezTo>
                  <a:cubicBezTo>
                    <a:pt x="104" y="807"/>
                    <a:pt x="113" y="806"/>
                    <a:pt x="123" y="803"/>
                  </a:cubicBezTo>
                  <a:cubicBezTo>
                    <a:pt x="245" y="785"/>
                    <a:pt x="332" y="611"/>
                    <a:pt x="420" y="523"/>
                  </a:cubicBezTo>
                  <a:cubicBezTo>
                    <a:pt x="437" y="506"/>
                    <a:pt x="472" y="471"/>
                    <a:pt x="507" y="453"/>
                  </a:cubicBezTo>
                  <a:cubicBezTo>
                    <a:pt x="542" y="471"/>
                    <a:pt x="595" y="506"/>
                    <a:pt x="629" y="541"/>
                  </a:cubicBezTo>
                  <a:cubicBezTo>
                    <a:pt x="649" y="560"/>
                    <a:pt x="678" y="574"/>
                    <a:pt x="707" y="574"/>
                  </a:cubicBezTo>
                  <a:cubicBezTo>
                    <a:pt x="731" y="574"/>
                    <a:pt x="754" y="564"/>
                    <a:pt x="769" y="541"/>
                  </a:cubicBezTo>
                  <a:lnTo>
                    <a:pt x="804" y="506"/>
                  </a:lnTo>
                  <a:cubicBezTo>
                    <a:pt x="822" y="453"/>
                    <a:pt x="787" y="383"/>
                    <a:pt x="752" y="366"/>
                  </a:cubicBezTo>
                  <a:cubicBezTo>
                    <a:pt x="717" y="331"/>
                    <a:pt x="682" y="313"/>
                    <a:pt x="664" y="296"/>
                  </a:cubicBezTo>
                  <a:cubicBezTo>
                    <a:pt x="699" y="261"/>
                    <a:pt x="734" y="226"/>
                    <a:pt x="769" y="191"/>
                  </a:cubicBezTo>
                  <a:cubicBezTo>
                    <a:pt x="857" y="132"/>
                    <a:pt x="773" y="0"/>
                    <a:pt x="682" y="0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37"/>
            <p:cNvSpPr/>
            <p:nvPr/>
          </p:nvSpPr>
          <p:spPr>
            <a:xfrm rot="554399">
              <a:off x="7341697" y="3125874"/>
              <a:ext cx="692368" cy="46015"/>
            </a:xfrm>
            <a:custGeom>
              <a:avLst/>
              <a:gdLst/>
              <a:ahLst/>
              <a:cxnLst/>
              <a:rect l="l" t="t" r="r" b="b"/>
              <a:pathLst>
                <a:path w="19004" h="1263" extrusionOk="0">
                  <a:moveTo>
                    <a:pt x="106" y="1"/>
                  </a:moveTo>
                  <a:cubicBezTo>
                    <a:pt x="1" y="1"/>
                    <a:pt x="1" y="158"/>
                    <a:pt x="106" y="176"/>
                  </a:cubicBezTo>
                  <a:cubicBezTo>
                    <a:pt x="3270" y="490"/>
                    <a:pt x="6452" y="735"/>
                    <a:pt x="9633" y="910"/>
                  </a:cubicBezTo>
                  <a:cubicBezTo>
                    <a:pt x="12128" y="1052"/>
                    <a:pt x="14658" y="1263"/>
                    <a:pt x="17166" y="1263"/>
                  </a:cubicBezTo>
                  <a:cubicBezTo>
                    <a:pt x="17751" y="1263"/>
                    <a:pt x="18334" y="1251"/>
                    <a:pt x="18916" y="1225"/>
                  </a:cubicBezTo>
                  <a:cubicBezTo>
                    <a:pt x="19003" y="1207"/>
                    <a:pt x="18968" y="1085"/>
                    <a:pt x="18898" y="1085"/>
                  </a:cubicBezTo>
                  <a:cubicBezTo>
                    <a:pt x="15979" y="823"/>
                    <a:pt x="13007" y="858"/>
                    <a:pt x="10070" y="700"/>
                  </a:cubicBezTo>
                  <a:cubicBezTo>
                    <a:pt x="6749" y="525"/>
                    <a:pt x="3427" y="281"/>
                    <a:pt x="106" y="1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37"/>
            <p:cNvSpPr/>
            <p:nvPr/>
          </p:nvSpPr>
          <p:spPr>
            <a:xfrm rot="554399">
              <a:off x="7393244" y="3052184"/>
              <a:ext cx="666828" cy="49986"/>
            </a:xfrm>
            <a:custGeom>
              <a:avLst/>
              <a:gdLst/>
              <a:ahLst/>
              <a:cxnLst/>
              <a:rect l="l" t="t" r="r" b="b"/>
              <a:pathLst>
                <a:path w="18303" h="1372" extrusionOk="0">
                  <a:moveTo>
                    <a:pt x="106" y="0"/>
                  </a:moveTo>
                  <a:cubicBezTo>
                    <a:pt x="0" y="0"/>
                    <a:pt x="6" y="159"/>
                    <a:pt x="122" y="176"/>
                  </a:cubicBezTo>
                  <a:cubicBezTo>
                    <a:pt x="3164" y="613"/>
                    <a:pt x="6206" y="928"/>
                    <a:pt x="9282" y="1120"/>
                  </a:cubicBezTo>
                  <a:cubicBezTo>
                    <a:pt x="11260" y="1238"/>
                    <a:pt x="13285" y="1371"/>
                    <a:pt x="15293" y="1371"/>
                  </a:cubicBezTo>
                  <a:cubicBezTo>
                    <a:pt x="16268" y="1371"/>
                    <a:pt x="17238" y="1340"/>
                    <a:pt x="18198" y="1260"/>
                  </a:cubicBezTo>
                  <a:cubicBezTo>
                    <a:pt x="18303" y="1260"/>
                    <a:pt x="18268" y="1138"/>
                    <a:pt x="18180" y="1120"/>
                  </a:cubicBezTo>
                  <a:cubicBezTo>
                    <a:pt x="15121" y="963"/>
                    <a:pt x="12062" y="1050"/>
                    <a:pt x="9003" y="875"/>
                  </a:cubicBezTo>
                  <a:cubicBezTo>
                    <a:pt x="6031" y="683"/>
                    <a:pt x="3077" y="403"/>
                    <a:pt x="122" y="1"/>
                  </a:cubicBezTo>
                  <a:cubicBezTo>
                    <a:pt x="116" y="0"/>
                    <a:pt x="111" y="0"/>
                    <a:pt x="106" y="0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37"/>
            <p:cNvSpPr/>
            <p:nvPr/>
          </p:nvSpPr>
          <p:spPr>
            <a:xfrm rot="554399">
              <a:off x="7431673" y="2963036"/>
              <a:ext cx="643912" cy="55305"/>
            </a:xfrm>
            <a:custGeom>
              <a:avLst/>
              <a:gdLst/>
              <a:ahLst/>
              <a:cxnLst/>
              <a:rect l="l" t="t" r="r" b="b"/>
              <a:pathLst>
                <a:path w="17674" h="1518" extrusionOk="0">
                  <a:moveTo>
                    <a:pt x="104" y="0"/>
                  </a:moveTo>
                  <a:cubicBezTo>
                    <a:pt x="0" y="0"/>
                    <a:pt x="6" y="142"/>
                    <a:pt x="105" y="159"/>
                  </a:cubicBezTo>
                  <a:cubicBezTo>
                    <a:pt x="3042" y="561"/>
                    <a:pt x="5996" y="876"/>
                    <a:pt x="8951" y="1103"/>
                  </a:cubicBezTo>
                  <a:cubicBezTo>
                    <a:pt x="11462" y="1303"/>
                    <a:pt x="14001" y="1517"/>
                    <a:pt x="16531" y="1517"/>
                  </a:cubicBezTo>
                  <a:cubicBezTo>
                    <a:pt x="16872" y="1517"/>
                    <a:pt x="17212" y="1513"/>
                    <a:pt x="17551" y="1505"/>
                  </a:cubicBezTo>
                  <a:cubicBezTo>
                    <a:pt x="17674" y="1505"/>
                    <a:pt x="17639" y="1295"/>
                    <a:pt x="17534" y="1278"/>
                  </a:cubicBezTo>
                  <a:cubicBezTo>
                    <a:pt x="14632" y="1068"/>
                    <a:pt x="11713" y="1015"/>
                    <a:pt x="8793" y="806"/>
                  </a:cubicBezTo>
                  <a:cubicBezTo>
                    <a:pt x="5891" y="613"/>
                    <a:pt x="3007" y="334"/>
                    <a:pt x="122" y="1"/>
                  </a:cubicBezTo>
                  <a:cubicBezTo>
                    <a:pt x="116" y="1"/>
                    <a:pt x="110" y="0"/>
                    <a:pt x="104" y="0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37"/>
            <p:cNvSpPr/>
            <p:nvPr/>
          </p:nvSpPr>
          <p:spPr>
            <a:xfrm rot="554399">
              <a:off x="7464376" y="2893283"/>
              <a:ext cx="658595" cy="31733"/>
            </a:xfrm>
            <a:custGeom>
              <a:avLst/>
              <a:gdLst/>
              <a:ahLst/>
              <a:cxnLst/>
              <a:rect l="l" t="t" r="r" b="b"/>
              <a:pathLst>
                <a:path w="18077" h="871" extrusionOk="0">
                  <a:moveTo>
                    <a:pt x="140" y="1"/>
                  </a:moveTo>
                  <a:cubicBezTo>
                    <a:pt x="1" y="1"/>
                    <a:pt x="1" y="210"/>
                    <a:pt x="140" y="228"/>
                  </a:cubicBezTo>
                  <a:cubicBezTo>
                    <a:pt x="3147" y="490"/>
                    <a:pt x="6154" y="700"/>
                    <a:pt x="9178" y="787"/>
                  </a:cubicBezTo>
                  <a:cubicBezTo>
                    <a:pt x="10664" y="822"/>
                    <a:pt x="12150" y="840"/>
                    <a:pt x="13636" y="840"/>
                  </a:cubicBezTo>
                  <a:cubicBezTo>
                    <a:pt x="14327" y="840"/>
                    <a:pt x="15061" y="870"/>
                    <a:pt x="15795" y="870"/>
                  </a:cubicBezTo>
                  <a:cubicBezTo>
                    <a:pt x="16529" y="870"/>
                    <a:pt x="17263" y="840"/>
                    <a:pt x="17954" y="717"/>
                  </a:cubicBezTo>
                  <a:cubicBezTo>
                    <a:pt x="18076" y="682"/>
                    <a:pt x="18041" y="508"/>
                    <a:pt x="17936" y="508"/>
                  </a:cubicBezTo>
                  <a:cubicBezTo>
                    <a:pt x="17464" y="449"/>
                    <a:pt x="16985" y="430"/>
                    <a:pt x="16502" y="430"/>
                  </a:cubicBezTo>
                  <a:cubicBezTo>
                    <a:pt x="15538" y="430"/>
                    <a:pt x="14563" y="508"/>
                    <a:pt x="13619" y="508"/>
                  </a:cubicBezTo>
                  <a:cubicBezTo>
                    <a:pt x="13220" y="512"/>
                    <a:pt x="12822" y="515"/>
                    <a:pt x="12424" y="515"/>
                  </a:cubicBezTo>
                  <a:cubicBezTo>
                    <a:pt x="11336" y="515"/>
                    <a:pt x="10249" y="498"/>
                    <a:pt x="9161" y="473"/>
                  </a:cubicBezTo>
                  <a:cubicBezTo>
                    <a:pt x="6154" y="385"/>
                    <a:pt x="3147" y="245"/>
                    <a:pt x="140" y="1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37"/>
            <p:cNvSpPr/>
            <p:nvPr/>
          </p:nvSpPr>
          <p:spPr>
            <a:xfrm rot="554399">
              <a:off x="7492008" y="2760540"/>
              <a:ext cx="620377" cy="49731"/>
            </a:xfrm>
            <a:custGeom>
              <a:avLst/>
              <a:gdLst/>
              <a:ahLst/>
              <a:cxnLst/>
              <a:rect l="l" t="t" r="r" b="b"/>
              <a:pathLst>
                <a:path w="17028" h="1365" extrusionOk="0">
                  <a:moveTo>
                    <a:pt x="107" y="0"/>
                  </a:moveTo>
                  <a:cubicBezTo>
                    <a:pt x="1" y="0"/>
                    <a:pt x="5" y="177"/>
                    <a:pt x="105" y="194"/>
                  </a:cubicBezTo>
                  <a:cubicBezTo>
                    <a:pt x="4505" y="908"/>
                    <a:pt x="9016" y="1365"/>
                    <a:pt x="13505" y="1365"/>
                  </a:cubicBezTo>
                  <a:cubicBezTo>
                    <a:pt x="14617" y="1365"/>
                    <a:pt x="15728" y="1337"/>
                    <a:pt x="16835" y="1278"/>
                  </a:cubicBezTo>
                  <a:cubicBezTo>
                    <a:pt x="17027" y="1260"/>
                    <a:pt x="16922" y="981"/>
                    <a:pt x="16765" y="981"/>
                  </a:cubicBezTo>
                  <a:cubicBezTo>
                    <a:pt x="16113" y="989"/>
                    <a:pt x="15462" y="993"/>
                    <a:pt x="14812" y="993"/>
                  </a:cubicBezTo>
                  <a:cubicBezTo>
                    <a:pt x="9884" y="993"/>
                    <a:pt x="5003" y="743"/>
                    <a:pt x="123" y="2"/>
                  </a:cubicBezTo>
                  <a:cubicBezTo>
                    <a:pt x="117" y="1"/>
                    <a:pt x="112" y="0"/>
                    <a:pt x="107" y="0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37"/>
            <p:cNvSpPr/>
            <p:nvPr/>
          </p:nvSpPr>
          <p:spPr>
            <a:xfrm rot="554399">
              <a:off x="7034829" y="2099521"/>
              <a:ext cx="503573" cy="489146"/>
            </a:xfrm>
            <a:custGeom>
              <a:avLst/>
              <a:gdLst/>
              <a:ahLst/>
              <a:cxnLst/>
              <a:rect l="l" t="t" r="r" b="b"/>
              <a:pathLst>
                <a:path w="13822" h="13426" extrusionOk="0">
                  <a:moveTo>
                    <a:pt x="1853" y="0"/>
                  </a:moveTo>
                  <a:cubicBezTo>
                    <a:pt x="1827" y="0"/>
                    <a:pt x="1801" y="16"/>
                    <a:pt x="1794" y="52"/>
                  </a:cubicBezTo>
                  <a:cubicBezTo>
                    <a:pt x="1444" y="2080"/>
                    <a:pt x="1252" y="4125"/>
                    <a:pt x="1112" y="6171"/>
                  </a:cubicBezTo>
                  <a:cubicBezTo>
                    <a:pt x="1042" y="7202"/>
                    <a:pt x="990" y="8251"/>
                    <a:pt x="920" y="9282"/>
                  </a:cubicBezTo>
                  <a:cubicBezTo>
                    <a:pt x="885" y="10139"/>
                    <a:pt x="762" y="11048"/>
                    <a:pt x="815" y="11922"/>
                  </a:cubicBezTo>
                  <a:cubicBezTo>
                    <a:pt x="605" y="11328"/>
                    <a:pt x="360" y="10751"/>
                    <a:pt x="115" y="10174"/>
                  </a:cubicBezTo>
                  <a:cubicBezTo>
                    <a:pt x="108" y="10145"/>
                    <a:pt x="86" y="10131"/>
                    <a:pt x="63" y="10131"/>
                  </a:cubicBezTo>
                  <a:cubicBezTo>
                    <a:pt x="32" y="10131"/>
                    <a:pt x="0" y="10158"/>
                    <a:pt x="11" y="10209"/>
                  </a:cubicBezTo>
                  <a:cubicBezTo>
                    <a:pt x="203" y="10926"/>
                    <a:pt x="430" y="11660"/>
                    <a:pt x="762" y="12324"/>
                  </a:cubicBezTo>
                  <a:cubicBezTo>
                    <a:pt x="780" y="12368"/>
                    <a:pt x="823" y="12390"/>
                    <a:pt x="865" y="12390"/>
                  </a:cubicBezTo>
                  <a:cubicBezTo>
                    <a:pt x="907" y="12390"/>
                    <a:pt x="946" y="12368"/>
                    <a:pt x="955" y="12324"/>
                  </a:cubicBezTo>
                  <a:cubicBezTo>
                    <a:pt x="3961" y="13181"/>
                    <a:pt x="7318" y="13426"/>
                    <a:pt x="10447" y="13426"/>
                  </a:cubicBezTo>
                  <a:cubicBezTo>
                    <a:pt x="10622" y="13426"/>
                    <a:pt x="10622" y="13181"/>
                    <a:pt x="10464" y="13146"/>
                  </a:cubicBezTo>
                  <a:cubicBezTo>
                    <a:pt x="11548" y="12884"/>
                    <a:pt x="12615" y="12551"/>
                    <a:pt x="13646" y="12167"/>
                  </a:cubicBezTo>
                  <a:cubicBezTo>
                    <a:pt x="13821" y="12103"/>
                    <a:pt x="13692" y="11880"/>
                    <a:pt x="13549" y="11880"/>
                  </a:cubicBezTo>
                  <a:cubicBezTo>
                    <a:pt x="13535" y="11880"/>
                    <a:pt x="13520" y="11882"/>
                    <a:pt x="13506" y="11887"/>
                  </a:cubicBezTo>
                  <a:cubicBezTo>
                    <a:pt x="12527" y="12184"/>
                    <a:pt x="11566" y="12517"/>
                    <a:pt x="10604" y="12849"/>
                  </a:cubicBezTo>
                  <a:cubicBezTo>
                    <a:pt x="10884" y="12027"/>
                    <a:pt x="10989" y="11118"/>
                    <a:pt x="11164" y="10261"/>
                  </a:cubicBezTo>
                  <a:cubicBezTo>
                    <a:pt x="11356" y="9335"/>
                    <a:pt x="11531" y="8408"/>
                    <a:pt x="11706" y="7482"/>
                  </a:cubicBezTo>
                  <a:cubicBezTo>
                    <a:pt x="12038" y="5769"/>
                    <a:pt x="12545" y="3951"/>
                    <a:pt x="12492" y="2185"/>
                  </a:cubicBezTo>
                  <a:cubicBezTo>
                    <a:pt x="12492" y="2114"/>
                    <a:pt x="12433" y="2067"/>
                    <a:pt x="12377" y="2067"/>
                  </a:cubicBezTo>
                  <a:cubicBezTo>
                    <a:pt x="12336" y="2067"/>
                    <a:pt x="12297" y="2091"/>
                    <a:pt x="12283" y="2150"/>
                  </a:cubicBezTo>
                  <a:cubicBezTo>
                    <a:pt x="11985" y="3933"/>
                    <a:pt x="11706" y="5716"/>
                    <a:pt x="11373" y="7499"/>
                  </a:cubicBezTo>
                  <a:cubicBezTo>
                    <a:pt x="11199" y="8391"/>
                    <a:pt x="11024" y="9265"/>
                    <a:pt x="10867" y="10157"/>
                  </a:cubicBezTo>
                  <a:cubicBezTo>
                    <a:pt x="10709" y="11048"/>
                    <a:pt x="10464" y="11992"/>
                    <a:pt x="10429" y="12901"/>
                  </a:cubicBezTo>
                  <a:cubicBezTo>
                    <a:pt x="10377" y="12919"/>
                    <a:pt x="10342" y="12936"/>
                    <a:pt x="10290" y="12954"/>
                  </a:cubicBezTo>
                  <a:cubicBezTo>
                    <a:pt x="10202" y="12988"/>
                    <a:pt x="10220" y="13076"/>
                    <a:pt x="10272" y="13128"/>
                  </a:cubicBezTo>
                  <a:cubicBezTo>
                    <a:pt x="8734" y="13093"/>
                    <a:pt x="7195" y="13023"/>
                    <a:pt x="5675" y="12866"/>
                  </a:cubicBezTo>
                  <a:cubicBezTo>
                    <a:pt x="4084" y="12691"/>
                    <a:pt x="2528" y="12394"/>
                    <a:pt x="955" y="12184"/>
                  </a:cubicBezTo>
                  <a:lnTo>
                    <a:pt x="937" y="12202"/>
                  </a:lnTo>
                  <a:lnTo>
                    <a:pt x="937" y="12202"/>
                  </a:lnTo>
                  <a:lnTo>
                    <a:pt x="955" y="12167"/>
                  </a:lnTo>
                  <a:cubicBezTo>
                    <a:pt x="1164" y="11258"/>
                    <a:pt x="1129" y="10261"/>
                    <a:pt x="1182" y="9317"/>
                  </a:cubicBezTo>
                  <a:cubicBezTo>
                    <a:pt x="1252" y="8286"/>
                    <a:pt x="1304" y="7255"/>
                    <a:pt x="1357" y="6206"/>
                  </a:cubicBezTo>
                  <a:cubicBezTo>
                    <a:pt x="1462" y="4300"/>
                    <a:pt x="1601" y="2377"/>
                    <a:pt x="1864" y="489"/>
                  </a:cubicBezTo>
                  <a:lnTo>
                    <a:pt x="1916" y="524"/>
                  </a:lnTo>
                  <a:cubicBezTo>
                    <a:pt x="3524" y="926"/>
                    <a:pt x="5203" y="1119"/>
                    <a:pt x="6846" y="1346"/>
                  </a:cubicBezTo>
                  <a:cubicBezTo>
                    <a:pt x="8167" y="1515"/>
                    <a:pt x="9610" y="1819"/>
                    <a:pt x="10972" y="1819"/>
                  </a:cubicBezTo>
                  <a:cubicBezTo>
                    <a:pt x="11160" y="1819"/>
                    <a:pt x="11347" y="1813"/>
                    <a:pt x="11531" y="1800"/>
                  </a:cubicBezTo>
                  <a:cubicBezTo>
                    <a:pt x="11671" y="1800"/>
                    <a:pt x="11618" y="1608"/>
                    <a:pt x="11513" y="1591"/>
                  </a:cubicBezTo>
                  <a:cubicBezTo>
                    <a:pt x="10727" y="1398"/>
                    <a:pt x="9905" y="1398"/>
                    <a:pt x="9101" y="1311"/>
                  </a:cubicBezTo>
                  <a:cubicBezTo>
                    <a:pt x="8297" y="1224"/>
                    <a:pt x="7493" y="1136"/>
                    <a:pt x="6706" y="1031"/>
                  </a:cubicBezTo>
                  <a:cubicBezTo>
                    <a:pt x="5115" y="839"/>
                    <a:pt x="3524" y="542"/>
                    <a:pt x="1934" y="384"/>
                  </a:cubicBezTo>
                  <a:lnTo>
                    <a:pt x="1881" y="402"/>
                  </a:lnTo>
                  <a:cubicBezTo>
                    <a:pt x="1899" y="297"/>
                    <a:pt x="1899" y="175"/>
                    <a:pt x="1916" y="70"/>
                  </a:cubicBezTo>
                  <a:cubicBezTo>
                    <a:pt x="1926" y="29"/>
                    <a:pt x="1889" y="0"/>
                    <a:pt x="1853" y="0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37"/>
            <p:cNvSpPr/>
            <p:nvPr/>
          </p:nvSpPr>
          <p:spPr>
            <a:xfrm rot="554399">
              <a:off x="7524364" y="2166474"/>
              <a:ext cx="83504" cy="39785"/>
            </a:xfrm>
            <a:custGeom>
              <a:avLst/>
              <a:gdLst/>
              <a:ahLst/>
              <a:cxnLst/>
              <a:rect l="l" t="t" r="r" b="b"/>
              <a:pathLst>
                <a:path w="2292" h="1092" extrusionOk="0">
                  <a:moveTo>
                    <a:pt x="2123" y="1"/>
                  </a:moveTo>
                  <a:cubicBezTo>
                    <a:pt x="2117" y="1"/>
                    <a:pt x="2111" y="1"/>
                    <a:pt x="2105" y="2"/>
                  </a:cubicBezTo>
                  <a:cubicBezTo>
                    <a:pt x="1424" y="212"/>
                    <a:pt x="742" y="614"/>
                    <a:pt x="95" y="911"/>
                  </a:cubicBezTo>
                  <a:cubicBezTo>
                    <a:pt x="0" y="959"/>
                    <a:pt x="62" y="1091"/>
                    <a:pt x="152" y="1091"/>
                  </a:cubicBezTo>
                  <a:cubicBezTo>
                    <a:pt x="162" y="1091"/>
                    <a:pt x="172" y="1089"/>
                    <a:pt x="182" y="1086"/>
                  </a:cubicBezTo>
                  <a:cubicBezTo>
                    <a:pt x="847" y="789"/>
                    <a:pt x="1581" y="544"/>
                    <a:pt x="2210" y="160"/>
                  </a:cubicBezTo>
                  <a:cubicBezTo>
                    <a:pt x="2292" y="111"/>
                    <a:pt x="2206" y="1"/>
                    <a:pt x="2123" y="1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37"/>
            <p:cNvSpPr/>
            <p:nvPr/>
          </p:nvSpPr>
          <p:spPr>
            <a:xfrm rot="554399">
              <a:off x="7440921" y="1997925"/>
              <a:ext cx="200416" cy="145658"/>
            </a:xfrm>
            <a:custGeom>
              <a:avLst/>
              <a:gdLst/>
              <a:ahLst/>
              <a:cxnLst/>
              <a:rect l="l" t="t" r="r" b="b"/>
              <a:pathLst>
                <a:path w="5501" h="3998" extrusionOk="0">
                  <a:moveTo>
                    <a:pt x="110" y="0"/>
                  </a:moveTo>
                  <a:cubicBezTo>
                    <a:pt x="44" y="0"/>
                    <a:pt x="1" y="100"/>
                    <a:pt x="72" y="142"/>
                  </a:cubicBezTo>
                  <a:cubicBezTo>
                    <a:pt x="1802" y="1418"/>
                    <a:pt x="3498" y="2747"/>
                    <a:pt x="5246" y="3970"/>
                  </a:cubicBezTo>
                  <a:cubicBezTo>
                    <a:pt x="5274" y="3989"/>
                    <a:pt x="5302" y="3997"/>
                    <a:pt x="5326" y="3997"/>
                  </a:cubicBezTo>
                  <a:cubicBezTo>
                    <a:pt x="5439" y="3997"/>
                    <a:pt x="5501" y="3829"/>
                    <a:pt x="5386" y="3743"/>
                  </a:cubicBezTo>
                  <a:cubicBezTo>
                    <a:pt x="3673" y="2467"/>
                    <a:pt x="1907" y="1261"/>
                    <a:pt x="159" y="19"/>
                  </a:cubicBezTo>
                  <a:cubicBezTo>
                    <a:pt x="142" y="6"/>
                    <a:pt x="125" y="0"/>
                    <a:pt x="110" y="0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37"/>
            <p:cNvSpPr/>
            <p:nvPr/>
          </p:nvSpPr>
          <p:spPr>
            <a:xfrm rot="554399">
              <a:off x="7151227" y="1956568"/>
              <a:ext cx="299258" cy="92648"/>
            </a:xfrm>
            <a:custGeom>
              <a:avLst/>
              <a:gdLst/>
              <a:ahLst/>
              <a:cxnLst/>
              <a:rect l="l" t="t" r="r" b="b"/>
              <a:pathLst>
                <a:path w="8214" h="2543" extrusionOk="0">
                  <a:moveTo>
                    <a:pt x="8058" y="0"/>
                  </a:moveTo>
                  <a:cubicBezTo>
                    <a:pt x="8053" y="0"/>
                    <a:pt x="8049" y="1"/>
                    <a:pt x="8044" y="2"/>
                  </a:cubicBezTo>
                  <a:cubicBezTo>
                    <a:pt x="5387" y="683"/>
                    <a:pt x="2765" y="1418"/>
                    <a:pt x="160" y="2257"/>
                  </a:cubicBezTo>
                  <a:cubicBezTo>
                    <a:pt x="0" y="2305"/>
                    <a:pt x="118" y="2543"/>
                    <a:pt x="273" y="2543"/>
                  </a:cubicBezTo>
                  <a:cubicBezTo>
                    <a:pt x="288" y="2543"/>
                    <a:pt x="303" y="2541"/>
                    <a:pt x="317" y="2536"/>
                  </a:cubicBezTo>
                  <a:cubicBezTo>
                    <a:pt x="2887" y="1697"/>
                    <a:pt x="5492" y="911"/>
                    <a:pt x="8114" y="176"/>
                  </a:cubicBezTo>
                  <a:cubicBezTo>
                    <a:pt x="8214" y="143"/>
                    <a:pt x="8140" y="0"/>
                    <a:pt x="8058" y="0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37"/>
            <p:cNvSpPr/>
            <p:nvPr/>
          </p:nvSpPr>
          <p:spPr>
            <a:xfrm rot="554399">
              <a:off x="7124169" y="2025102"/>
              <a:ext cx="19127" cy="60478"/>
            </a:xfrm>
            <a:custGeom>
              <a:avLst/>
              <a:gdLst/>
              <a:ahLst/>
              <a:cxnLst/>
              <a:rect l="l" t="t" r="r" b="b"/>
              <a:pathLst>
                <a:path w="525" h="1660" extrusionOk="0">
                  <a:moveTo>
                    <a:pt x="253" y="0"/>
                  </a:moveTo>
                  <a:cubicBezTo>
                    <a:pt x="224" y="0"/>
                    <a:pt x="199" y="17"/>
                    <a:pt x="193" y="60"/>
                  </a:cubicBezTo>
                  <a:cubicBezTo>
                    <a:pt x="105" y="497"/>
                    <a:pt x="0" y="1248"/>
                    <a:pt x="332" y="1616"/>
                  </a:cubicBezTo>
                  <a:cubicBezTo>
                    <a:pt x="350" y="1642"/>
                    <a:pt x="381" y="1659"/>
                    <a:pt x="409" y="1659"/>
                  </a:cubicBezTo>
                  <a:cubicBezTo>
                    <a:pt x="437" y="1659"/>
                    <a:pt x="464" y="1642"/>
                    <a:pt x="472" y="1598"/>
                  </a:cubicBezTo>
                  <a:cubicBezTo>
                    <a:pt x="525" y="1388"/>
                    <a:pt x="437" y="1196"/>
                    <a:pt x="402" y="986"/>
                  </a:cubicBezTo>
                  <a:cubicBezTo>
                    <a:pt x="350" y="689"/>
                    <a:pt x="350" y="409"/>
                    <a:pt x="367" y="130"/>
                  </a:cubicBezTo>
                  <a:cubicBezTo>
                    <a:pt x="379" y="61"/>
                    <a:pt x="308" y="0"/>
                    <a:pt x="253" y="0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37"/>
            <p:cNvSpPr/>
            <p:nvPr/>
          </p:nvSpPr>
          <p:spPr>
            <a:xfrm rot="554399">
              <a:off x="7534231" y="2176437"/>
              <a:ext cx="48820" cy="359081"/>
            </a:xfrm>
            <a:custGeom>
              <a:avLst/>
              <a:gdLst/>
              <a:ahLst/>
              <a:cxnLst/>
              <a:rect l="l" t="t" r="r" b="b"/>
              <a:pathLst>
                <a:path w="1340" h="9856" extrusionOk="0">
                  <a:moveTo>
                    <a:pt x="1231" y="0"/>
                  </a:moveTo>
                  <a:cubicBezTo>
                    <a:pt x="1195" y="0"/>
                    <a:pt x="1161" y="21"/>
                    <a:pt x="1154" y="71"/>
                  </a:cubicBezTo>
                  <a:cubicBezTo>
                    <a:pt x="945" y="1679"/>
                    <a:pt x="735" y="3287"/>
                    <a:pt x="542" y="4896"/>
                  </a:cubicBezTo>
                  <a:cubicBezTo>
                    <a:pt x="333" y="6504"/>
                    <a:pt x="53" y="8130"/>
                    <a:pt x="1" y="9738"/>
                  </a:cubicBezTo>
                  <a:cubicBezTo>
                    <a:pt x="1" y="9797"/>
                    <a:pt x="64" y="9856"/>
                    <a:pt x="111" y="9856"/>
                  </a:cubicBezTo>
                  <a:cubicBezTo>
                    <a:pt x="133" y="9856"/>
                    <a:pt x="152" y="9842"/>
                    <a:pt x="158" y="9808"/>
                  </a:cubicBezTo>
                  <a:cubicBezTo>
                    <a:pt x="490" y="8252"/>
                    <a:pt x="595" y="6644"/>
                    <a:pt x="770" y="5088"/>
                  </a:cubicBezTo>
                  <a:cubicBezTo>
                    <a:pt x="962" y="3427"/>
                    <a:pt x="1137" y="1767"/>
                    <a:pt x="1329" y="106"/>
                  </a:cubicBezTo>
                  <a:cubicBezTo>
                    <a:pt x="1339" y="44"/>
                    <a:pt x="1282" y="0"/>
                    <a:pt x="1231" y="0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37"/>
            <p:cNvSpPr/>
            <p:nvPr/>
          </p:nvSpPr>
          <p:spPr>
            <a:xfrm rot="554399">
              <a:off x="7049595" y="2057604"/>
              <a:ext cx="49075" cy="359263"/>
            </a:xfrm>
            <a:custGeom>
              <a:avLst/>
              <a:gdLst/>
              <a:ahLst/>
              <a:cxnLst/>
              <a:rect l="l" t="t" r="r" b="b"/>
              <a:pathLst>
                <a:path w="1347" h="9861" extrusionOk="0">
                  <a:moveTo>
                    <a:pt x="1243" y="0"/>
                  </a:moveTo>
                  <a:cubicBezTo>
                    <a:pt x="1209" y="0"/>
                    <a:pt x="1179" y="21"/>
                    <a:pt x="1172" y="71"/>
                  </a:cubicBezTo>
                  <a:cubicBezTo>
                    <a:pt x="962" y="1679"/>
                    <a:pt x="752" y="3305"/>
                    <a:pt x="543" y="4913"/>
                  </a:cubicBezTo>
                  <a:cubicBezTo>
                    <a:pt x="350" y="6504"/>
                    <a:pt x="53" y="8147"/>
                    <a:pt x="1" y="9756"/>
                  </a:cubicBezTo>
                  <a:cubicBezTo>
                    <a:pt x="1" y="9812"/>
                    <a:pt x="66" y="9861"/>
                    <a:pt x="117" y="9861"/>
                  </a:cubicBezTo>
                  <a:cubicBezTo>
                    <a:pt x="145" y="9861"/>
                    <a:pt x="169" y="9846"/>
                    <a:pt x="175" y="9808"/>
                  </a:cubicBezTo>
                  <a:cubicBezTo>
                    <a:pt x="508" y="8270"/>
                    <a:pt x="595" y="6661"/>
                    <a:pt x="787" y="5088"/>
                  </a:cubicBezTo>
                  <a:cubicBezTo>
                    <a:pt x="980" y="3427"/>
                    <a:pt x="1154" y="1767"/>
                    <a:pt x="1347" y="106"/>
                  </a:cubicBezTo>
                  <a:cubicBezTo>
                    <a:pt x="1347" y="44"/>
                    <a:pt x="1292" y="0"/>
                    <a:pt x="1243" y="0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37"/>
            <p:cNvSpPr/>
            <p:nvPr/>
          </p:nvSpPr>
          <p:spPr>
            <a:xfrm rot="554399">
              <a:off x="7308946" y="1978333"/>
              <a:ext cx="93013" cy="474500"/>
            </a:xfrm>
            <a:custGeom>
              <a:avLst/>
              <a:gdLst/>
              <a:ahLst/>
              <a:cxnLst/>
              <a:rect l="l" t="t" r="r" b="b"/>
              <a:pathLst>
                <a:path w="2553" h="13024" extrusionOk="0">
                  <a:moveTo>
                    <a:pt x="2500" y="0"/>
                  </a:moveTo>
                  <a:cubicBezTo>
                    <a:pt x="2448" y="0"/>
                    <a:pt x="2413" y="35"/>
                    <a:pt x="2413" y="70"/>
                  </a:cubicBezTo>
                  <a:lnTo>
                    <a:pt x="2290" y="647"/>
                  </a:lnTo>
                  <a:cubicBezTo>
                    <a:pt x="2290" y="682"/>
                    <a:pt x="2325" y="717"/>
                    <a:pt x="2360" y="734"/>
                  </a:cubicBezTo>
                  <a:cubicBezTo>
                    <a:pt x="2395" y="734"/>
                    <a:pt x="2430" y="717"/>
                    <a:pt x="2448" y="665"/>
                  </a:cubicBezTo>
                  <a:lnTo>
                    <a:pt x="2552" y="88"/>
                  </a:lnTo>
                  <a:cubicBezTo>
                    <a:pt x="2552" y="53"/>
                    <a:pt x="2535" y="18"/>
                    <a:pt x="2500" y="0"/>
                  </a:cubicBezTo>
                  <a:close/>
                  <a:moveTo>
                    <a:pt x="2254" y="1149"/>
                  </a:moveTo>
                  <a:cubicBezTo>
                    <a:pt x="2226" y="1149"/>
                    <a:pt x="2200" y="1178"/>
                    <a:pt x="2185" y="1206"/>
                  </a:cubicBezTo>
                  <a:lnTo>
                    <a:pt x="2080" y="1783"/>
                  </a:lnTo>
                  <a:cubicBezTo>
                    <a:pt x="2080" y="1818"/>
                    <a:pt x="2098" y="1871"/>
                    <a:pt x="2150" y="1871"/>
                  </a:cubicBezTo>
                  <a:cubicBezTo>
                    <a:pt x="2157" y="1874"/>
                    <a:pt x="2163" y="1875"/>
                    <a:pt x="2170" y="1875"/>
                  </a:cubicBezTo>
                  <a:cubicBezTo>
                    <a:pt x="2198" y="1875"/>
                    <a:pt x="2224" y="1847"/>
                    <a:pt x="2238" y="1818"/>
                  </a:cubicBezTo>
                  <a:lnTo>
                    <a:pt x="2343" y="1241"/>
                  </a:lnTo>
                  <a:cubicBezTo>
                    <a:pt x="2343" y="1206"/>
                    <a:pt x="2325" y="1154"/>
                    <a:pt x="2273" y="1154"/>
                  </a:cubicBezTo>
                  <a:cubicBezTo>
                    <a:pt x="2266" y="1151"/>
                    <a:pt x="2260" y="1149"/>
                    <a:pt x="2254" y="1149"/>
                  </a:cubicBezTo>
                  <a:close/>
                  <a:moveTo>
                    <a:pt x="2063" y="2290"/>
                  </a:moveTo>
                  <a:cubicBezTo>
                    <a:pt x="2028" y="2290"/>
                    <a:pt x="1993" y="2325"/>
                    <a:pt x="1976" y="2360"/>
                  </a:cubicBezTo>
                  <a:lnTo>
                    <a:pt x="1871" y="2937"/>
                  </a:lnTo>
                  <a:cubicBezTo>
                    <a:pt x="1871" y="2972"/>
                    <a:pt x="1888" y="3007"/>
                    <a:pt x="1923" y="3025"/>
                  </a:cubicBezTo>
                  <a:cubicBezTo>
                    <a:pt x="1976" y="3025"/>
                    <a:pt x="2011" y="3007"/>
                    <a:pt x="2011" y="2955"/>
                  </a:cubicBezTo>
                  <a:lnTo>
                    <a:pt x="2133" y="2378"/>
                  </a:lnTo>
                  <a:cubicBezTo>
                    <a:pt x="2133" y="2343"/>
                    <a:pt x="2098" y="2308"/>
                    <a:pt x="2063" y="2290"/>
                  </a:cubicBezTo>
                  <a:close/>
                  <a:moveTo>
                    <a:pt x="1853" y="3444"/>
                  </a:moveTo>
                  <a:cubicBezTo>
                    <a:pt x="1818" y="3444"/>
                    <a:pt x="1766" y="3462"/>
                    <a:pt x="1766" y="3496"/>
                  </a:cubicBezTo>
                  <a:lnTo>
                    <a:pt x="1661" y="4073"/>
                  </a:lnTo>
                  <a:cubicBezTo>
                    <a:pt x="1643" y="4126"/>
                    <a:pt x="1678" y="4161"/>
                    <a:pt x="1713" y="4161"/>
                  </a:cubicBezTo>
                  <a:cubicBezTo>
                    <a:pt x="1723" y="4164"/>
                    <a:pt x="1732" y="4165"/>
                    <a:pt x="1740" y="4165"/>
                  </a:cubicBezTo>
                  <a:cubicBezTo>
                    <a:pt x="1777" y="4165"/>
                    <a:pt x="1801" y="4137"/>
                    <a:pt x="1801" y="4108"/>
                  </a:cubicBezTo>
                  <a:lnTo>
                    <a:pt x="1906" y="3531"/>
                  </a:lnTo>
                  <a:cubicBezTo>
                    <a:pt x="1923" y="3496"/>
                    <a:pt x="1888" y="3444"/>
                    <a:pt x="1853" y="3444"/>
                  </a:cubicBezTo>
                  <a:close/>
                  <a:moveTo>
                    <a:pt x="1616" y="4593"/>
                  </a:moveTo>
                  <a:cubicBezTo>
                    <a:pt x="1579" y="4593"/>
                    <a:pt x="1556" y="4622"/>
                    <a:pt x="1556" y="4650"/>
                  </a:cubicBezTo>
                  <a:lnTo>
                    <a:pt x="1451" y="5227"/>
                  </a:lnTo>
                  <a:cubicBezTo>
                    <a:pt x="1434" y="5262"/>
                    <a:pt x="1469" y="5297"/>
                    <a:pt x="1504" y="5315"/>
                  </a:cubicBezTo>
                  <a:cubicBezTo>
                    <a:pt x="1539" y="5315"/>
                    <a:pt x="1591" y="5297"/>
                    <a:pt x="1591" y="5245"/>
                  </a:cubicBezTo>
                  <a:lnTo>
                    <a:pt x="1696" y="4685"/>
                  </a:lnTo>
                  <a:cubicBezTo>
                    <a:pt x="1713" y="4633"/>
                    <a:pt x="1678" y="4598"/>
                    <a:pt x="1643" y="4598"/>
                  </a:cubicBezTo>
                  <a:cubicBezTo>
                    <a:pt x="1634" y="4595"/>
                    <a:pt x="1625" y="4593"/>
                    <a:pt x="1616" y="4593"/>
                  </a:cubicBezTo>
                  <a:close/>
                  <a:moveTo>
                    <a:pt x="1434" y="5734"/>
                  </a:moveTo>
                  <a:cubicBezTo>
                    <a:pt x="1381" y="5734"/>
                    <a:pt x="1346" y="5752"/>
                    <a:pt x="1346" y="5804"/>
                  </a:cubicBezTo>
                  <a:lnTo>
                    <a:pt x="1224" y="6363"/>
                  </a:lnTo>
                  <a:cubicBezTo>
                    <a:pt x="1224" y="6416"/>
                    <a:pt x="1259" y="6451"/>
                    <a:pt x="1294" y="6451"/>
                  </a:cubicBezTo>
                  <a:cubicBezTo>
                    <a:pt x="1300" y="6454"/>
                    <a:pt x="1307" y="6455"/>
                    <a:pt x="1313" y="6455"/>
                  </a:cubicBezTo>
                  <a:cubicBezTo>
                    <a:pt x="1341" y="6455"/>
                    <a:pt x="1367" y="6427"/>
                    <a:pt x="1381" y="6398"/>
                  </a:cubicBezTo>
                  <a:lnTo>
                    <a:pt x="1486" y="5822"/>
                  </a:lnTo>
                  <a:cubicBezTo>
                    <a:pt x="1486" y="5787"/>
                    <a:pt x="1469" y="5752"/>
                    <a:pt x="1434" y="5734"/>
                  </a:cubicBezTo>
                  <a:close/>
                  <a:moveTo>
                    <a:pt x="1187" y="6883"/>
                  </a:moveTo>
                  <a:cubicBezTo>
                    <a:pt x="1159" y="6883"/>
                    <a:pt x="1133" y="6912"/>
                    <a:pt x="1119" y="6940"/>
                  </a:cubicBezTo>
                  <a:lnTo>
                    <a:pt x="1014" y="7517"/>
                  </a:lnTo>
                  <a:cubicBezTo>
                    <a:pt x="1014" y="7552"/>
                    <a:pt x="1032" y="7587"/>
                    <a:pt x="1084" y="7605"/>
                  </a:cubicBezTo>
                  <a:cubicBezTo>
                    <a:pt x="1119" y="7605"/>
                    <a:pt x="1154" y="7587"/>
                    <a:pt x="1171" y="7535"/>
                  </a:cubicBezTo>
                  <a:lnTo>
                    <a:pt x="1276" y="6975"/>
                  </a:lnTo>
                  <a:cubicBezTo>
                    <a:pt x="1276" y="6923"/>
                    <a:pt x="1259" y="6888"/>
                    <a:pt x="1206" y="6888"/>
                  </a:cubicBezTo>
                  <a:cubicBezTo>
                    <a:pt x="1200" y="6885"/>
                    <a:pt x="1194" y="6883"/>
                    <a:pt x="1187" y="6883"/>
                  </a:cubicBezTo>
                  <a:close/>
                  <a:moveTo>
                    <a:pt x="997" y="8024"/>
                  </a:moveTo>
                  <a:cubicBezTo>
                    <a:pt x="962" y="8024"/>
                    <a:pt x="927" y="8042"/>
                    <a:pt x="909" y="8094"/>
                  </a:cubicBezTo>
                  <a:lnTo>
                    <a:pt x="804" y="8653"/>
                  </a:lnTo>
                  <a:cubicBezTo>
                    <a:pt x="804" y="8706"/>
                    <a:pt x="822" y="8741"/>
                    <a:pt x="857" y="8741"/>
                  </a:cubicBezTo>
                  <a:cubicBezTo>
                    <a:pt x="866" y="8744"/>
                    <a:pt x="875" y="8746"/>
                    <a:pt x="884" y="8746"/>
                  </a:cubicBezTo>
                  <a:cubicBezTo>
                    <a:pt x="921" y="8746"/>
                    <a:pt x="944" y="8717"/>
                    <a:pt x="944" y="8688"/>
                  </a:cubicBezTo>
                  <a:lnTo>
                    <a:pt x="1067" y="8112"/>
                  </a:lnTo>
                  <a:cubicBezTo>
                    <a:pt x="1067" y="8077"/>
                    <a:pt x="1032" y="8042"/>
                    <a:pt x="997" y="8024"/>
                  </a:cubicBezTo>
                  <a:close/>
                  <a:moveTo>
                    <a:pt x="766" y="9173"/>
                  </a:moveTo>
                  <a:cubicBezTo>
                    <a:pt x="734" y="9173"/>
                    <a:pt x="699" y="9202"/>
                    <a:pt x="699" y="9230"/>
                  </a:cubicBezTo>
                  <a:lnTo>
                    <a:pt x="595" y="9807"/>
                  </a:lnTo>
                  <a:cubicBezTo>
                    <a:pt x="577" y="9842"/>
                    <a:pt x="612" y="9895"/>
                    <a:pt x="647" y="9895"/>
                  </a:cubicBezTo>
                  <a:cubicBezTo>
                    <a:pt x="699" y="9895"/>
                    <a:pt x="734" y="9877"/>
                    <a:pt x="734" y="9825"/>
                  </a:cubicBezTo>
                  <a:lnTo>
                    <a:pt x="839" y="9265"/>
                  </a:lnTo>
                  <a:cubicBezTo>
                    <a:pt x="857" y="9213"/>
                    <a:pt x="822" y="9178"/>
                    <a:pt x="787" y="9178"/>
                  </a:cubicBezTo>
                  <a:cubicBezTo>
                    <a:pt x="780" y="9175"/>
                    <a:pt x="773" y="9173"/>
                    <a:pt x="766" y="9173"/>
                  </a:cubicBezTo>
                  <a:close/>
                  <a:moveTo>
                    <a:pt x="577" y="10314"/>
                  </a:moveTo>
                  <a:cubicBezTo>
                    <a:pt x="525" y="10314"/>
                    <a:pt x="490" y="10332"/>
                    <a:pt x="490" y="10384"/>
                  </a:cubicBezTo>
                  <a:lnTo>
                    <a:pt x="385" y="10944"/>
                  </a:lnTo>
                  <a:cubicBezTo>
                    <a:pt x="367" y="10996"/>
                    <a:pt x="402" y="11031"/>
                    <a:pt x="437" y="11031"/>
                  </a:cubicBezTo>
                  <a:cubicBezTo>
                    <a:pt x="444" y="11034"/>
                    <a:pt x="451" y="11036"/>
                    <a:pt x="458" y="11036"/>
                  </a:cubicBezTo>
                  <a:cubicBezTo>
                    <a:pt x="490" y="11036"/>
                    <a:pt x="525" y="11007"/>
                    <a:pt x="525" y="10978"/>
                  </a:cubicBezTo>
                  <a:lnTo>
                    <a:pt x="630" y="10402"/>
                  </a:lnTo>
                  <a:cubicBezTo>
                    <a:pt x="647" y="10367"/>
                    <a:pt x="612" y="10332"/>
                    <a:pt x="577" y="10314"/>
                  </a:cubicBezTo>
                  <a:close/>
                  <a:moveTo>
                    <a:pt x="331" y="11463"/>
                  </a:moveTo>
                  <a:cubicBezTo>
                    <a:pt x="303" y="11463"/>
                    <a:pt x="277" y="11492"/>
                    <a:pt x="262" y="11520"/>
                  </a:cubicBezTo>
                  <a:lnTo>
                    <a:pt x="158" y="12097"/>
                  </a:lnTo>
                  <a:cubicBezTo>
                    <a:pt x="158" y="12132"/>
                    <a:pt x="175" y="12185"/>
                    <a:pt x="227" y="12185"/>
                  </a:cubicBezTo>
                  <a:cubicBezTo>
                    <a:pt x="262" y="12185"/>
                    <a:pt x="297" y="12167"/>
                    <a:pt x="315" y="12132"/>
                  </a:cubicBezTo>
                  <a:lnTo>
                    <a:pt x="420" y="11555"/>
                  </a:lnTo>
                  <a:cubicBezTo>
                    <a:pt x="420" y="11503"/>
                    <a:pt x="402" y="11468"/>
                    <a:pt x="350" y="11468"/>
                  </a:cubicBezTo>
                  <a:cubicBezTo>
                    <a:pt x="343" y="11465"/>
                    <a:pt x="337" y="11463"/>
                    <a:pt x="331" y="11463"/>
                  </a:cubicBezTo>
                  <a:close/>
                  <a:moveTo>
                    <a:pt x="140" y="12604"/>
                  </a:moveTo>
                  <a:cubicBezTo>
                    <a:pt x="105" y="12604"/>
                    <a:pt x="70" y="12622"/>
                    <a:pt x="53" y="12674"/>
                  </a:cubicBezTo>
                  <a:lnTo>
                    <a:pt x="0" y="12919"/>
                  </a:lnTo>
                  <a:cubicBezTo>
                    <a:pt x="0" y="12971"/>
                    <a:pt x="35" y="13006"/>
                    <a:pt x="70" y="13024"/>
                  </a:cubicBezTo>
                  <a:cubicBezTo>
                    <a:pt x="105" y="13024"/>
                    <a:pt x="158" y="12989"/>
                    <a:pt x="158" y="12954"/>
                  </a:cubicBezTo>
                  <a:lnTo>
                    <a:pt x="210" y="12692"/>
                  </a:lnTo>
                  <a:cubicBezTo>
                    <a:pt x="210" y="12657"/>
                    <a:pt x="193" y="12622"/>
                    <a:pt x="140" y="12604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37"/>
            <p:cNvSpPr/>
            <p:nvPr/>
          </p:nvSpPr>
          <p:spPr>
            <a:xfrm rot="554399">
              <a:off x="7013048" y="2449193"/>
              <a:ext cx="508273" cy="78367"/>
            </a:xfrm>
            <a:custGeom>
              <a:avLst/>
              <a:gdLst/>
              <a:ahLst/>
              <a:cxnLst/>
              <a:rect l="l" t="t" r="r" b="b"/>
              <a:pathLst>
                <a:path w="13951" h="2151" extrusionOk="0">
                  <a:moveTo>
                    <a:pt x="6486" y="0"/>
                  </a:moveTo>
                  <a:lnTo>
                    <a:pt x="5892" y="18"/>
                  </a:lnTo>
                  <a:cubicBezTo>
                    <a:pt x="5857" y="18"/>
                    <a:pt x="5822" y="53"/>
                    <a:pt x="5822" y="87"/>
                  </a:cubicBezTo>
                  <a:cubicBezTo>
                    <a:pt x="5822" y="140"/>
                    <a:pt x="5857" y="157"/>
                    <a:pt x="5909" y="157"/>
                  </a:cubicBezTo>
                  <a:lnTo>
                    <a:pt x="6486" y="140"/>
                  </a:lnTo>
                  <a:cubicBezTo>
                    <a:pt x="6521" y="140"/>
                    <a:pt x="6556" y="105"/>
                    <a:pt x="6556" y="70"/>
                  </a:cubicBezTo>
                  <a:cubicBezTo>
                    <a:pt x="6556" y="35"/>
                    <a:pt x="6521" y="0"/>
                    <a:pt x="6486" y="0"/>
                  </a:cubicBezTo>
                  <a:close/>
                  <a:moveTo>
                    <a:pt x="5315" y="35"/>
                  </a:moveTo>
                  <a:lnTo>
                    <a:pt x="4738" y="53"/>
                  </a:lnTo>
                  <a:cubicBezTo>
                    <a:pt x="4686" y="53"/>
                    <a:pt x="4651" y="87"/>
                    <a:pt x="4668" y="122"/>
                  </a:cubicBezTo>
                  <a:cubicBezTo>
                    <a:pt x="4668" y="175"/>
                    <a:pt x="4703" y="192"/>
                    <a:pt x="4738" y="192"/>
                  </a:cubicBezTo>
                  <a:lnTo>
                    <a:pt x="5315" y="175"/>
                  </a:lnTo>
                  <a:cubicBezTo>
                    <a:pt x="5367" y="175"/>
                    <a:pt x="5402" y="140"/>
                    <a:pt x="5385" y="105"/>
                  </a:cubicBezTo>
                  <a:cubicBezTo>
                    <a:pt x="5385" y="70"/>
                    <a:pt x="5350" y="35"/>
                    <a:pt x="5315" y="35"/>
                  </a:cubicBezTo>
                  <a:close/>
                  <a:moveTo>
                    <a:pt x="4144" y="70"/>
                  </a:moveTo>
                  <a:lnTo>
                    <a:pt x="3567" y="87"/>
                  </a:lnTo>
                  <a:cubicBezTo>
                    <a:pt x="3532" y="87"/>
                    <a:pt x="3497" y="122"/>
                    <a:pt x="3497" y="157"/>
                  </a:cubicBezTo>
                  <a:cubicBezTo>
                    <a:pt x="3497" y="210"/>
                    <a:pt x="3532" y="227"/>
                    <a:pt x="3567" y="227"/>
                  </a:cubicBezTo>
                  <a:lnTo>
                    <a:pt x="4161" y="210"/>
                  </a:lnTo>
                  <a:cubicBezTo>
                    <a:pt x="4196" y="210"/>
                    <a:pt x="4231" y="175"/>
                    <a:pt x="4231" y="140"/>
                  </a:cubicBezTo>
                  <a:cubicBezTo>
                    <a:pt x="4231" y="105"/>
                    <a:pt x="4196" y="70"/>
                    <a:pt x="4144" y="70"/>
                  </a:cubicBezTo>
                  <a:close/>
                  <a:moveTo>
                    <a:pt x="2990" y="105"/>
                  </a:moveTo>
                  <a:lnTo>
                    <a:pt x="2396" y="122"/>
                  </a:lnTo>
                  <a:cubicBezTo>
                    <a:pt x="2361" y="122"/>
                    <a:pt x="2326" y="157"/>
                    <a:pt x="2326" y="192"/>
                  </a:cubicBezTo>
                  <a:cubicBezTo>
                    <a:pt x="2326" y="245"/>
                    <a:pt x="2361" y="262"/>
                    <a:pt x="2413" y="262"/>
                  </a:cubicBezTo>
                  <a:lnTo>
                    <a:pt x="2990" y="245"/>
                  </a:lnTo>
                  <a:cubicBezTo>
                    <a:pt x="3025" y="245"/>
                    <a:pt x="3060" y="210"/>
                    <a:pt x="3060" y="175"/>
                  </a:cubicBezTo>
                  <a:cubicBezTo>
                    <a:pt x="3060" y="140"/>
                    <a:pt x="3025" y="105"/>
                    <a:pt x="2990" y="105"/>
                  </a:cubicBezTo>
                  <a:close/>
                  <a:moveTo>
                    <a:pt x="1819" y="140"/>
                  </a:moveTo>
                  <a:lnTo>
                    <a:pt x="1242" y="157"/>
                  </a:lnTo>
                  <a:cubicBezTo>
                    <a:pt x="1189" y="157"/>
                    <a:pt x="1172" y="192"/>
                    <a:pt x="1172" y="227"/>
                  </a:cubicBezTo>
                  <a:cubicBezTo>
                    <a:pt x="1172" y="280"/>
                    <a:pt x="1207" y="297"/>
                    <a:pt x="1242" y="297"/>
                  </a:cubicBezTo>
                  <a:lnTo>
                    <a:pt x="1819" y="280"/>
                  </a:lnTo>
                  <a:cubicBezTo>
                    <a:pt x="1871" y="280"/>
                    <a:pt x="1906" y="245"/>
                    <a:pt x="1906" y="210"/>
                  </a:cubicBezTo>
                  <a:cubicBezTo>
                    <a:pt x="1906" y="175"/>
                    <a:pt x="1871" y="140"/>
                    <a:pt x="1819" y="140"/>
                  </a:cubicBezTo>
                  <a:close/>
                  <a:moveTo>
                    <a:pt x="665" y="175"/>
                  </a:moveTo>
                  <a:lnTo>
                    <a:pt x="70" y="192"/>
                  </a:lnTo>
                  <a:cubicBezTo>
                    <a:pt x="36" y="192"/>
                    <a:pt x="1" y="227"/>
                    <a:pt x="1" y="262"/>
                  </a:cubicBezTo>
                  <a:cubicBezTo>
                    <a:pt x="1" y="315"/>
                    <a:pt x="36" y="332"/>
                    <a:pt x="70" y="332"/>
                  </a:cubicBezTo>
                  <a:lnTo>
                    <a:pt x="665" y="315"/>
                  </a:lnTo>
                  <a:cubicBezTo>
                    <a:pt x="700" y="315"/>
                    <a:pt x="735" y="280"/>
                    <a:pt x="735" y="245"/>
                  </a:cubicBezTo>
                  <a:cubicBezTo>
                    <a:pt x="735" y="210"/>
                    <a:pt x="700" y="175"/>
                    <a:pt x="665" y="175"/>
                  </a:cubicBezTo>
                  <a:close/>
                  <a:moveTo>
                    <a:pt x="7044" y="118"/>
                  </a:moveTo>
                  <a:cubicBezTo>
                    <a:pt x="7016" y="118"/>
                    <a:pt x="6990" y="146"/>
                    <a:pt x="6976" y="175"/>
                  </a:cubicBezTo>
                  <a:cubicBezTo>
                    <a:pt x="6958" y="210"/>
                    <a:pt x="6993" y="262"/>
                    <a:pt x="7028" y="262"/>
                  </a:cubicBezTo>
                  <a:lnTo>
                    <a:pt x="7587" y="420"/>
                  </a:lnTo>
                  <a:cubicBezTo>
                    <a:pt x="7596" y="424"/>
                    <a:pt x="7606" y="426"/>
                    <a:pt x="7616" y="426"/>
                  </a:cubicBezTo>
                  <a:cubicBezTo>
                    <a:pt x="7645" y="426"/>
                    <a:pt x="7675" y="407"/>
                    <a:pt x="7675" y="367"/>
                  </a:cubicBezTo>
                  <a:cubicBezTo>
                    <a:pt x="7692" y="332"/>
                    <a:pt x="7675" y="297"/>
                    <a:pt x="7622" y="280"/>
                  </a:cubicBezTo>
                  <a:lnTo>
                    <a:pt x="7063" y="122"/>
                  </a:lnTo>
                  <a:cubicBezTo>
                    <a:pt x="7057" y="119"/>
                    <a:pt x="7050" y="118"/>
                    <a:pt x="7044" y="118"/>
                  </a:cubicBezTo>
                  <a:close/>
                  <a:moveTo>
                    <a:pt x="8163" y="431"/>
                  </a:moveTo>
                  <a:cubicBezTo>
                    <a:pt x="8130" y="431"/>
                    <a:pt x="8108" y="450"/>
                    <a:pt x="8094" y="490"/>
                  </a:cubicBezTo>
                  <a:cubicBezTo>
                    <a:pt x="8094" y="525"/>
                    <a:pt x="8112" y="559"/>
                    <a:pt x="8147" y="577"/>
                  </a:cubicBezTo>
                  <a:lnTo>
                    <a:pt x="8706" y="734"/>
                  </a:lnTo>
                  <a:cubicBezTo>
                    <a:pt x="8716" y="738"/>
                    <a:pt x="8725" y="739"/>
                    <a:pt x="8733" y="739"/>
                  </a:cubicBezTo>
                  <a:cubicBezTo>
                    <a:pt x="8771" y="739"/>
                    <a:pt x="8797" y="710"/>
                    <a:pt x="8811" y="682"/>
                  </a:cubicBezTo>
                  <a:cubicBezTo>
                    <a:pt x="8811" y="647"/>
                    <a:pt x="8794" y="594"/>
                    <a:pt x="8759" y="594"/>
                  </a:cubicBezTo>
                  <a:lnTo>
                    <a:pt x="8199" y="437"/>
                  </a:lnTo>
                  <a:cubicBezTo>
                    <a:pt x="8186" y="433"/>
                    <a:pt x="8174" y="431"/>
                    <a:pt x="8163" y="431"/>
                  </a:cubicBezTo>
                  <a:close/>
                  <a:moveTo>
                    <a:pt x="9318" y="734"/>
                  </a:moveTo>
                  <a:cubicBezTo>
                    <a:pt x="9283" y="734"/>
                    <a:pt x="9231" y="752"/>
                    <a:pt x="9231" y="787"/>
                  </a:cubicBezTo>
                  <a:cubicBezTo>
                    <a:pt x="9213" y="839"/>
                    <a:pt x="9231" y="874"/>
                    <a:pt x="9283" y="892"/>
                  </a:cubicBezTo>
                  <a:lnTo>
                    <a:pt x="9843" y="1049"/>
                  </a:lnTo>
                  <a:cubicBezTo>
                    <a:pt x="9878" y="1049"/>
                    <a:pt x="9912" y="1031"/>
                    <a:pt x="9930" y="997"/>
                  </a:cubicBezTo>
                  <a:cubicBezTo>
                    <a:pt x="9947" y="944"/>
                    <a:pt x="9912" y="909"/>
                    <a:pt x="9878" y="892"/>
                  </a:cubicBezTo>
                  <a:lnTo>
                    <a:pt x="9318" y="734"/>
                  </a:lnTo>
                  <a:close/>
                  <a:moveTo>
                    <a:pt x="10437" y="1049"/>
                  </a:moveTo>
                  <a:cubicBezTo>
                    <a:pt x="10402" y="1049"/>
                    <a:pt x="10350" y="1066"/>
                    <a:pt x="10350" y="1101"/>
                  </a:cubicBezTo>
                  <a:cubicBezTo>
                    <a:pt x="10332" y="1136"/>
                    <a:pt x="10367" y="1189"/>
                    <a:pt x="10402" y="1189"/>
                  </a:cubicBezTo>
                  <a:lnTo>
                    <a:pt x="10961" y="1346"/>
                  </a:lnTo>
                  <a:cubicBezTo>
                    <a:pt x="10970" y="1351"/>
                    <a:pt x="10980" y="1353"/>
                    <a:pt x="10990" y="1353"/>
                  </a:cubicBezTo>
                  <a:cubicBezTo>
                    <a:pt x="11019" y="1353"/>
                    <a:pt x="11049" y="1333"/>
                    <a:pt x="11049" y="1294"/>
                  </a:cubicBezTo>
                  <a:cubicBezTo>
                    <a:pt x="11066" y="1259"/>
                    <a:pt x="11049" y="1224"/>
                    <a:pt x="10996" y="1206"/>
                  </a:cubicBezTo>
                  <a:lnTo>
                    <a:pt x="10437" y="1049"/>
                  </a:lnTo>
                  <a:close/>
                  <a:moveTo>
                    <a:pt x="11537" y="1359"/>
                  </a:moveTo>
                  <a:cubicBezTo>
                    <a:pt x="11509" y="1359"/>
                    <a:pt x="11483" y="1388"/>
                    <a:pt x="11468" y="1416"/>
                  </a:cubicBezTo>
                  <a:cubicBezTo>
                    <a:pt x="11451" y="1451"/>
                    <a:pt x="11486" y="1503"/>
                    <a:pt x="11521" y="1503"/>
                  </a:cubicBezTo>
                  <a:lnTo>
                    <a:pt x="12080" y="1661"/>
                  </a:lnTo>
                  <a:cubicBezTo>
                    <a:pt x="12090" y="1664"/>
                    <a:pt x="12099" y="1665"/>
                    <a:pt x="12107" y="1665"/>
                  </a:cubicBezTo>
                  <a:cubicBezTo>
                    <a:pt x="12145" y="1665"/>
                    <a:pt x="12171" y="1637"/>
                    <a:pt x="12185" y="1608"/>
                  </a:cubicBezTo>
                  <a:cubicBezTo>
                    <a:pt x="12185" y="1573"/>
                    <a:pt x="12168" y="1521"/>
                    <a:pt x="12133" y="1521"/>
                  </a:cubicBezTo>
                  <a:lnTo>
                    <a:pt x="11556" y="1364"/>
                  </a:lnTo>
                  <a:cubicBezTo>
                    <a:pt x="11549" y="1360"/>
                    <a:pt x="11543" y="1359"/>
                    <a:pt x="11537" y="1359"/>
                  </a:cubicBezTo>
                  <a:close/>
                  <a:moveTo>
                    <a:pt x="12656" y="1672"/>
                  </a:moveTo>
                  <a:cubicBezTo>
                    <a:pt x="12623" y="1672"/>
                    <a:pt x="12600" y="1691"/>
                    <a:pt x="12587" y="1731"/>
                  </a:cubicBezTo>
                  <a:cubicBezTo>
                    <a:pt x="12587" y="1766"/>
                    <a:pt x="12605" y="1801"/>
                    <a:pt x="12640" y="1818"/>
                  </a:cubicBezTo>
                  <a:lnTo>
                    <a:pt x="13216" y="1975"/>
                  </a:lnTo>
                  <a:cubicBezTo>
                    <a:pt x="13251" y="1975"/>
                    <a:pt x="13286" y="1958"/>
                    <a:pt x="13304" y="1923"/>
                  </a:cubicBezTo>
                  <a:cubicBezTo>
                    <a:pt x="13304" y="1871"/>
                    <a:pt x="13286" y="1836"/>
                    <a:pt x="13251" y="1818"/>
                  </a:cubicBezTo>
                  <a:lnTo>
                    <a:pt x="12692" y="1678"/>
                  </a:lnTo>
                  <a:cubicBezTo>
                    <a:pt x="12679" y="1674"/>
                    <a:pt x="12667" y="1672"/>
                    <a:pt x="12656" y="1672"/>
                  </a:cubicBezTo>
                  <a:close/>
                  <a:moveTo>
                    <a:pt x="13811" y="1975"/>
                  </a:moveTo>
                  <a:cubicBezTo>
                    <a:pt x="13776" y="1975"/>
                    <a:pt x="13723" y="1993"/>
                    <a:pt x="13723" y="2028"/>
                  </a:cubicBezTo>
                  <a:cubicBezTo>
                    <a:pt x="13706" y="2080"/>
                    <a:pt x="13723" y="2115"/>
                    <a:pt x="13776" y="2133"/>
                  </a:cubicBezTo>
                  <a:lnTo>
                    <a:pt x="13846" y="2150"/>
                  </a:lnTo>
                  <a:cubicBezTo>
                    <a:pt x="13881" y="2150"/>
                    <a:pt x="13933" y="2133"/>
                    <a:pt x="13933" y="2098"/>
                  </a:cubicBezTo>
                  <a:cubicBezTo>
                    <a:pt x="13951" y="2045"/>
                    <a:pt x="13933" y="2010"/>
                    <a:pt x="13881" y="1993"/>
                  </a:cubicBezTo>
                  <a:lnTo>
                    <a:pt x="13811" y="1975"/>
                  </a:ln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37"/>
            <p:cNvSpPr/>
            <p:nvPr/>
          </p:nvSpPr>
          <p:spPr>
            <a:xfrm rot="554399">
              <a:off x="7288052" y="2032765"/>
              <a:ext cx="76472" cy="65725"/>
            </a:xfrm>
            <a:custGeom>
              <a:avLst/>
              <a:gdLst/>
              <a:ahLst/>
              <a:cxnLst/>
              <a:rect l="l" t="t" r="r" b="b"/>
              <a:pathLst>
                <a:path w="2099" h="1804" extrusionOk="0">
                  <a:moveTo>
                    <a:pt x="1178" y="1"/>
                  </a:moveTo>
                  <a:cubicBezTo>
                    <a:pt x="1164" y="1"/>
                    <a:pt x="1150" y="7"/>
                    <a:pt x="1137" y="20"/>
                  </a:cubicBezTo>
                  <a:cubicBezTo>
                    <a:pt x="945" y="212"/>
                    <a:pt x="787" y="405"/>
                    <a:pt x="630" y="614"/>
                  </a:cubicBezTo>
                  <a:lnTo>
                    <a:pt x="403" y="877"/>
                  </a:lnTo>
                  <a:cubicBezTo>
                    <a:pt x="344" y="877"/>
                    <a:pt x="294" y="884"/>
                    <a:pt x="241" y="884"/>
                  </a:cubicBezTo>
                  <a:cubicBezTo>
                    <a:pt x="214" y="884"/>
                    <a:pt x="187" y="882"/>
                    <a:pt x="158" y="877"/>
                  </a:cubicBezTo>
                  <a:cubicBezTo>
                    <a:pt x="35" y="877"/>
                    <a:pt x="70" y="1104"/>
                    <a:pt x="175" y="1104"/>
                  </a:cubicBezTo>
                  <a:lnTo>
                    <a:pt x="245" y="1104"/>
                  </a:lnTo>
                  <a:cubicBezTo>
                    <a:pt x="210" y="1156"/>
                    <a:pt x="158" y="1209"/>
                    <a:pt x="123" y="1244"/>
                  </a:cubicBezTo>
                  <a:lnTo>
                    <a:pt x="70" y="1261"/>
                  </a:lnTo>
                  <a:lnTo>
                    <a:pt x="53" y="1279"/>
                  </a:lnTo>
                  <a:cubicBezTo>
                    <a:pt x="18" y="1296"/>
                    <a:pt x="1" y="1331"/>
                    <a:pt x="18" y="1383"/>
                  </a:cubicBezTo>
                  <a:lnTo>
                    <a:pt x="18" y="1401"/>
                  </a:lnTo>
                  <a:cubicBezTo>
                    <a:pt x="35" y="1471"/>
                    <a:pt x="88" y="1506"/>
                    <a:pt x="158" y="1506"/>
                  </a:cubicBezTo>
                  <a:cubicBezTo>
                    <a:pt x="315" y="1506"/>
                    <a:pt x="438" y="1296"/>
                    <a:pt x="542" y="1139"/>
                  </a:cubicBezTo>
                  <a:cubicBezTo>
                    <a:pt x="822" y="1156"/>
                    <a:pt x="1119" y="1191"/>
                    <a:pt x="1399" y="1191"/>
                  </a:cubicBezTo>
                  <a:cubicBezTo>
                    <a:pt x="1417" y="1366"/>
                    <a:pt x="1451" y="1523"/>
                    <a:pt x="1486" y="1698"/>
                  </a:cubicBezTo>
                  <a:cubicBezTo>
                    <a:pt x="1505" y="1763"/>
                    <a:pt x="1578" y="1803"/>
                    <a:pt x="1639" y="1803"/>
                  </a:cubicBezTo>
                  <a:cubicBezTo>
                    <a:pt x="1694" y="1803"/>
                    <a:pt x="1739" y="1772"/>
                    <a:pt x="1731" y="1698"/>
                  </a:cubicBezTo>
                  <a:cubicBezTo>
                    <a:pt x="1731" y="1523"/>
                    <a:pt x="1696" y="1366"/>
                    <a:pt x="1661" y="1191"/>
                  </a:cubicBezTo>
                  <a:cubicBezTo>
                    <a:pt x="1766" y="1191"/>
                    <a:pt x="1871" y="1191"/>
                    <a:pt x="1976" y="1174"/>
                  </a:cubicBezTo>
                  <a:cubicBezTo>
                    <a:pt x="2098" y="1156"/>
                    <a:pt x="2063" y="964"/>
                    <a:pt x="1941" y="946"/>
                  </a:cubicBezTo>
                  <a:cubicBezTo>
                    <a:pt x="1836" y="929"/>
                    <a:pt x="1731" y="911"/>
                    <a:pt x="1609" y="894"/>
                  </a:cubicBezTo>
                  <a:cubicBezTo>
                    <a:pt x="1556" y="649"/>
                    <a:pt x="1504" y="405"/>
                    <a:pt x="1451" y="160"/>
                  </a:cubicBezTo>
                  <a:cubicBezTo>
                    <a:pt x="1443" y="101"/>
                    <a:pt x="1398" y="70"/>
                    <a:pt x="1355" y="70"/>
                  </a:cubicBezTo>
                  <a:cubicBezTo>
                    <a:pt x="1310" y="70"/>
                    <a:pt x="1268" y="105"/>
                    <a:pt x="1277" y="177"/>
                  </a:cubicBezTo>
                  <a:cubicBezTo>
                    <a:pt x="1312" y="405"/>
                    <a:pt x="1329" y="649"/>
                    <a:pt x="1364" y="877"/>
                  </a:cubicBezTo>
                  <a:lnTo>
                    <a:pt x="717" y="877"/>
                  </a:lnTo>
                  <a:cubicBezTo>
                    <a:pt x="910" y="649"/>
                    <a:pt x="1102" y="405"/>
                    <a:pt x="1242" y="160"/>
                  </a:cubicBezTo>
                  <a:cubicBezTo>
                    <a:pt x="1284" y="103"/>
                    <a:pt x="1235" y="1"/>
                    <a:pt x="1178" y="1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37"/>
            <p:cNvSpPr/>
            <p:nvPr/>
          </p:nvSpPr>
          <p:spPr>
            <a:xfrm rot="554399">
              <a:off x="7582246" y="2369911"/>
              <a:ext cx="50095" cy="95745"/>
            </a:xfrm>
            <a:custGeom>
              <a:avLst/>
              <a:gdLst/>
              <a:ahLst/>
              <a:cxnLst/>
              <a:rect l="l" t="t" r="r" b="b"/>
              <a:pathLst>
                <a:path w="1375" h="2628" extrusionOk="0">
                  <a:moveTo>
                    <a:pt x="256" y="0"/>
                  </a:moveTo>
                  <a:cubicBezTo>
                    <a:pt x="218" y="0"/>
                    <a:pt x="183" y="25"/>
                    <a:pt x="176" y="84"/>
                  </a:cubicBezTo>
                  <a:cubicBezTo>
                    <a:pt x="176" y="399"/>
                    <a:pt x="158" y="713"/>
                    <a:pt x="141" y="1045"/>
                  </a:cubicBezTo>
                  <a:cubicBezTo>
                    <a:pt x="141" y="1203"/>
                    <a:pt x="141" y="1395"/>
                    <a:pt x="141" y="1587"/>
                  </a:cubicBezTo>
                  <a:cubicBezTo>
                    <a:pt x="53" y="1762"/>
                    <a:pt x="1" y="1972"/>
                    <a:pt x="1" y="2129"/>
                  </a:cubicBezTo>
                  <a:cubicBezTo>
                    <a:pt x="1" y="2200"/>
                    <a:pt x="89" y="2279"/>
                    <a:pt x="163" y="2279"/>
                  </a:cubicBezTo>
                  <a:cubicBezTo>
                    <a:pt x="197" y="2279"/>
                    <a:pt x="229" y="2262"/>
                    <a:pt x="246" y="2217"/>
                  </a:cubicBezTo>
                  <a:cubicBezTo>
                    <a:pt x="316" y="2077"/>
                    <a:pt x="333" y="1937"/>
                    <a:pt x="350" y="1780"/>
                  </a:cubicBezTo>
                  <a:cubicBezTo>
                    <a:pt x="368" y="1727"/>
                    <a:pt x="403" y="1692"/>
                    <a:pt x="420" y="1640"/>
                  </a:cubicBezTo>
                  <a:cubicBezTo>
                    <a:pt x="515" y="1608"/>
                    <a:pt x="595" y="1593"/>
                    <a:pt x="662" y="1593"/>
                  </a:cubicBezTo>
                  <a:cubicBezTo>
                    <a:pt x="817" y="1593"/>
                    <a:pt x="898" y="1678"/>
                    <a:pt x="910" y="1850"/>
                  </a:cubicBezTo>
                  <a:cubicBezTo>
                    <a:pt x="997" y="2042"/>
                    <a:pt x="1015" y="2322"/>
                    <a:pt x="1085" y="2514"/>
                  </a:cubicBezTo>
                  <a:cubicBezTo>
                    <a:pt x="1101" y="2589"/>
                    <a:pt x="1173" y="2628"/>
                    <a:pt x="1238" y="2628"/>
                  </a:cubicBezTo>
                  <a:cubicBezTo>
                    <a:pt x="1310" y="2628"/>
                    <a:pt x="1374" y="2580"/>
                    <a:pt x="1347" y="2479"/>
                  </a:cubicBezTo>
                  <a:cubicBezTo>
                    <a:pt x="1260" y="2129"/>
                    <a:pt x="1190" y="1220"/>
                    <a:pt x="683" y="1168"/>
                  </a:cubicBezTo>
                  <a:cubicBezTo>
                    <a:pt x="560" y="1168"/>
                    <a:pt x="455" y="1203"/>
                    <a:pt x="368" y="1273"/>
                  </a:cubicBezTo>
                  <a:cubicBezTo>
                    <a:pt x="368" y="888"/>
                    <a:pt x="368" y="503"/>
                    <a:pt x="368" y="119"/>
                  </a:cubicBezTo>
                  <a:cubicBezTo>
                    <a:pt x="368" y="48"/>
                    <a:pt x="309" y="0"/>
                    <a:pt x="256" y="0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37"/>
            <p:cNvSpPr/>
            <p:nvPr/>
          </p:nvSpPr>
          <p:spPr>
            <a:xfrm rot="554399">
              <a:off x="6944605" y="2727497"/>
              <a:ext cx="48456" cy="48310"/>
            </a:xfrm>
            <a:custGeom>
              <a:avLst/>
              <a:gdLst/>
              <a:ahLst/>
              <a:cxnLst/>
              <a:rect l="l" t="t" r="r" b="b"/>
              <a:pathLst>
                <a:path w="1330" h="1326" extrusionOk="0">
                  <a:moveTo>
                    <a:pt x="727" y="241"/>
                  </a:moveTo>
                  <a:cubicBezTo>
                    <a:pt x="759" y="241"/>
                    <a:pt x="786" y="262"/>
                    <a:pt x="805" y="318"/>
                  </a:cubicBezTo>
                  <a:cubicBezTo>
                    <a:pt x="822" y="370"/>
                    <a:pt x="822" y="458"/>
                    <a:pt x="787" y="528"/>
                  </a:cubicBezTo>
                  <a:cubicBezTo>
                    <a:pt x="648" y="667"/>
                    <a:pt x="473" y="755"/>
                    <a:pt x="280" y="807"/>
                  </a:cubicBezTo>
                  <a:cubicBezTo>
                    <a:pt x="263" y="632"/>
                    <a:pt x="420" y="458"/>
                    <a:pt x="543" y="353"/>
                  </a:cubicBezTo>
                  <a:cubicBezTo>
                    <a:pt x="599" y="308"/>
                    <a:pt x="670" y="241"/>
                    <a:pt x="727" y="241"/>
                  </a:cubicBezTo>
                  <a:close/>
                  <a:moveTo>
                    <a:pt x="690" y="0"/>
                  </a:moveTo>
                  <a:cubicBezTo>
                    <a:pt x="676" y="0"/>
                    <a:pt x="662" y="1"/>
                    <a:pt x="648" y="3"/>
                  </a:cubicBezTo>
                  <a:cubicBezTo>
                    <a:pt x="455" y="56"/>
                    <a:pt x="263" y="283"/>
                    <a:pt x="158" y="440"/>
                  </a:cubicBezTo>
                  <a:cubicBezTo>
                    <a:pt x="36" y="615"/>
                    <a:pt x="1" y="807"/>
                    <a:pt x="106" y="1000"/>
                  </a:cubicBezTo>
                  <a:cubicBezTo>
                    <a:pt x="132" y="1053"/>
                    <a:pt x="169" y="1076"/>
                    <a:pt x="216" y="1076"/>
                  </a:cubicBezTo>
                  <a:cubicBezTo>
                    <a:pt x="231" y="1076"/>
                    <a:pt x="246" y="1074"/>
                    <a:pt x="263" y="1069"/>
                  </a:cubicBezTo>
                  <a:cubicBezTo>
                    <a:pt x="525" y="1000"/>
                    <a:pt x="770" y="877"/>
                    <a:pt x="980" y="702"/>
                  </a:cubicBezTo>
                  <a:cubicBezTo>
                    <a:pt x="980" y="877"/>
                    <a:pt x="1015" y="1052"/>
                    <a:pt x="1067" y="1209"/>
                  </a:cubicBezTo>
                  <a:cubicBezTo>
                    <a:pt x="1084" y="1286"/>
                    <a:pt x="1151" y="1325"/>
                    <a:pt x="1211" y="1325"/>
                  </a:cubicBezTo>
                  <a:cubicBezTo>
                    <a:pt x="1274" y="1325"/>
                    <a:pt x="1330" y="1282"/>
                    <a:pt x="1312" y="1192"/>
                  </a:cubicBezTo>
                  <a:cubicBezTo>
                    <a:pt x="1242" y="947"/>
                    <a:pt x="1189" y="702"/>
                    <a:pt x="1207" y="440"/>
                  </a:cubicBezTo>
                  <a:cubicBezTo>
                    <a:pt x="1207" y="368"/>
                    <a:pt x="1142" y="313"/>
                    <a:pt x="1072" y="313"/>
                  </a:cubicBezTo>
                  <a:cubicBezTo>
                    <a:pt x="1040" y="313"/>
                    <a:pt x="1007" y="325"/>
                    <a:pt x="980" y="353"/>
                  </a:cubicBezTo>
                  <a:cubicBezTo>
                    <a:pt x="997" y="300"/>
                    <a:pt x="997" y="248"/>
                    <a:pt x="980" y="195"/>
                  </a:cubicBezTo>
                  <a:cubicBezTo>
                    <a:pt x="933" y="70"/>
                    <a:pt x="815" y="0"/>
                    <a:pt x="690" y="0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37"/>
            <p:cNvSpPr/>
            <p:nvPr/>
          </p:nvSpPr>
          <p:spPr>
            <a:xfrm rot="554399">
              <a:off x="6991174" y="2692320"/>
              <a:ext cx="40149" cy="37380"/>
            </a:xfrm>
            <a:custGeom>
              <a:avLst/>
              <a:gdLst/>
              <a:ahLst/>
              <a:cxnLst/>
              <a:rect l="l" t="t" r="r" b="b"/>
              <a:pathLst>
                <a:path w="1102" h="1026" extrusionOk="0">
                  <a:moveTo>
                    <a:pt x="274" y="0"/>
                  </a:moveTo>
                  <a:cubicBezTo>
                    <a:pt x="270" y="0"/>
                    <a:pt x="266" y="1"/>
                    <a:pt x="263" y="5"/>
                  </a:cubicBezTo>
                  <a:cubicBezTo>
                    <a:pt x="210" y="22"/>
                    <a:pt x="193" y="75"/>
                    <a:pt x="175" y="127"/>
                  </a:cubicBezTo>
                  <a:cubicBezTo>
                    <a:pt x="175" y="162"/>
                    <a:pt x="210" y="197"/>
                    <a:pt x="245" y="215"/>
                  </a:cubicBezTo>
                  <a:cubicBezTo>
                    <a:pt x="258" y="227"/>
                    <a:pt x="349" y="239"/>
                    <a:pt x="401" y="239"/>
                  </a:cubicBezTo>
                  <a:cubicBezTo>
                    <a:pt x="423" y="239"/>
                    <a:pt x="438" y="237"/>
                    <a:pt x="438" y="232"/>
                  </a:cubicBezTo>
                  <a:lnTo>
                    <a:pt x="438" y="232"/>
                  </a:lnTo>
                  <a:cubicBezTo>
                    <a:pt x="490" y="302"/>
                    <a:pt x="403" y="407"/>
                    <a:pt x="368" y="442"/>
                  </a:cubicBezTo>
                  <a:cubicBezTo>
                    <a:pt x="228" y="564"/>
                    <a:pt x="88" y="634"/>
                    <a:pt x="18" y="809"/>
                  </a:cubicBezTo>
                  <a:cubicBezTo>
                    <a:pt x="1" y="879"/>
                    <a:pt x="53" y="949"/>
                    <a:pt x="123" y="966"/>
                  </a:cubicBezTo>
                  <a:cubicBezTo>
                    <a:pt x="292" y="989"/>
                    <a:pt x="498" y="1026"/>
                    <a:pt x="693" y="1026"/>
                  </a:cubicBezTo>
                  <a:cubicBezTo>
                    <a:pt x="800" y="1026"/>
                    <a:pt x="904" y="1015"/>
                    <a:pt x="997" y="984"/>
                  </a:cubicBezTo>
                  <a:cubicBezTo>
                    <a:pt x="1102" y="949"/>
                    <a:pt x="1049" y="809"/>
                    <a:pt x="962" y="791"/>
                  </a:cubicBezTo>
                  <a:cubicBezTo>
                    <a:pt x="840" y="774"/>
                    <a:pt x="717" y="774"/>
                    <a:pt x="577" y="774"/>
                  </a:cubicBezTo>
                  <a:lnTo>
                    <a:pt x="333" y="774"/>
                  </a:lnTo>
                  <a:cubicBezTo>
                    <a:pt x="403" y="704"/>
                    <a:pt x="490" y="652"/>
                    <a:pt x="542" y="599"/>
                  </a:cubicBezTo>
                  <a:cubicBezTo>
                    <a:pt x="612" y="529"/>
                    <a:pt x="647" y="424"/>
                    <a:pt x="647" y="319"/>
                  </a:cubicBezTo>
                  <a:cubicBezTo>
                    <a:pt x="647" y="232"/>
                    <a:pt x="630" y="145"/>
                    <a:pt x="560" y="75"/>
                  </a:cubicBezTo>
                  <a:cubicBezTo>
                    <a:pt x="525" y="57"/>
                    <a:pt x="490" y="40"/>
                    <a:pt x="438" y="22"/>
                  </a:cubicBezTo>
                  <a:cubicBezTo>
                    <a:pt x="420" y="22"/>
                    <a:pt x="368" y="40"/>
                    <a:pt x="333" y="40"/>
                  </a:cubicBezTo>
                  <a:cubicBezTo>
                    <a:pt x="319" y="26"/>
                    <a:pt x="293" y="0"/>
                    <a:pt x="274" y="0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37"/>
            <p:cNvSpPr/>
            <p:nvPr/>
          </p:nvSpPr>
          <p:spPr>
            <a:xfrm rot="554399">
              <a:off x="7014982" y="2749208"/>
              <a:ext cx="39493" cy="35631"/>
            </a:xfrm>
            <a:custGeom>
              <a:avLst/>
              <a:gdLst/>
              <a:ahLst/>
              <a:cxnLst/>
              <a:rect l="l" t="t" r="r" b="b"/>
              <a:pathLst>
                <a:path w="1084" h="978" extrusionOk="0">
                  <a:moveTo>
                    <a:pt x="354" y="0"/>
                  </a:moveTo>
                  <a:cubicBezTo>
                    <a:pt x="319" y="0"/>
                    <a:pt x="289" y="27"/>
                    <a:pt x="297" y="88"/>
                  </a:cubicBezTo>
                  <a:cubicBezTo>
                    <a:pt x="315" y="228"/>
                    <a:pt x="332" y="385"/>
                    <a:pt x="332" y="525"/>
                  </a:cubicBezTo>
                  <a:cubicBezTo>
                    <a:pt x="332" y="560"/>
                    <a:pt x="332" y="612"/>
                    <a:pt x="332" y="647"/>
                  </a:cubicBezTo>
                  <a:cubicBezTo>
                    <a:pt x="262" y="647"/>
                    <a:pt x="192" y="665"/>
                    <a:pt x="105" y="665"/>
                  </a:cubicBezTo>
                  <a:cubicBezTo>
                    <a:pt x="0" y="682"/>
                    <a:pt x="35" y="857"/>
                    <a:pt x="140" y="857"/>
                  </a:cubicBezTo>
                  <a:cubicBezTo>
                    <a:pt x="210" y="839"/>
                    <a:pt x="280" y="839"/>
                    <a:pt x="350" y="839"/>
                  </a:cubicBezTo>
                  <a:lnTo>
                    <a:pt x="367" y="909"/>
                  </a:lnTo>
                  <a:cubicBezTo>
                    <a:pt x="376" y="955"/>
                    <a:pt x="415" y="977"/>
                    <a:pt x="452" y="977"/>
                  </a:cubicBezTo>
                  <a:cubicBezTo>
                    <a:pt x="485" y="977"/>
                    <a:pt x="516" y="960"/>
                    <a:pt x="525" y="927"/>
                  </a:cubicBezTo>
                  <a:cubicBezTo>
                    <a:pt x="542" y="892"/>
                    <a:pt x="542" y="857"/>
                    <a:pt x="560" y="822"/>
                  </a:cubicBezTo>
                  <a:lnTo>
                    <a:pt x="647" y="822"/>
                  </a:lnTo>
                  <a:cubicBezTo>
                    <a:pt x="687" y="822"/>
                    <a:pt x="728" y="823"/>
                    <a:pt x="769" y="823"/>
                  </a:cubicBezTo>
                  <a:cubicBezTo>
                    <a:pt x="872" y="823"/>
                    <a:pt x="974" y="814"/>
                    <a:pt x="1049" y="752"/>
                  </a:cubicBezTo>
                  <a:cubicBezTo>
                    <a:pt x="1084" y="717"/>
                    <a:pt x="1066" y="665"/>
                    <a:pt x="1032" y="647"/>
                  </a:cubicBezTo>
                  <a:cubicBezTo>
                    <a:pt x="968" y="615"/>
                    <a:pt x="905" y="605"/>
                    <a:pt x="841" y="605"/>
                  </a:cubicBezTo>
                  <a:cubicBezTo>
                    <a:pt x="765" y="605"/>
                    <a:pt x="688" y="620"/>
                    <a:pt x="612" y="630"/>
                  </a:cubicBezTo>
                  <a:lnTo>
                    <a:pt x="560" y="630"/>
                  </a:lnTo>
                  <a:cubicBezTo>
                    <a:pt x="542" y="437"/>
                    <a:pt x="490" y="228"/>
                    <a:pt x="437" y="70"/>
                  </a:cubicBezTo>
                  <a:cubicBezTo>
                    <a:pt x="428" y="27"/>
                    <a:pt x="389" y="0"/>
                    <a:pt x="354" y="0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37"/>
            <p:cNvSpPr/>
            <p:nvPr/>
          </p:nvSpPr>
          <p:spPr>
            <a:xfrm rot="554399">
              <a:off x="7064452" y="2737321"/>
              <a:ext cx="41934" cy="78112"/>
            </a:xfrm>
            <a:custGeom>
              <a:avLst/>
              <a:gdLst/>
              <a:ahLst/>
              <a:cxnLst/>
              <a:rect l="l" t="t" r="r" b="b"/>
              <a:pathLst>
                <a:path w="1151" h="2144" extrusionOk="0">
                  <a:moveTo>
                    <a:pt x="166" y="1"/>
                  </a:moveTo>
                  <a:cubicBezTo>
                    <a:pt x="142" y="1"/>
                    <a:pt x="123" y="14"/>
                    <a:pt x="123" y="46"/>
                  </a:cubicBezTo>
                  <a:cubicBezTo>
                    <a:pt x="88" y="536"/>
                    <a:pt x="53" y="1043"/>
                    <a:pt x="0" y="1532"/>
                  </a:cubicBezTo>
                  <a:cubicBezTo>
                    <a:pt x="0" y="1603"/>
                    <a:pt x="81" y="1675"/>
                    <a:pt x="154" y="1675"/>
                  </a:cubicBezTo>
                  <a:cubicBezTo>
                    <a:pt x="189" y="1675"/>
                    <a:pt x="222" y="1659"/>
                    <a:pt x="245" y="1620"/>
                  </a:cubicBezTo>
                  <a:cubicBezTo>
                    <a:pt x="280" y="1532"/>
                    <a:pt x="332" y="1480"/>
                    <a:pt x="420" y="1427"/>
                  </a:cubicBezTo>
                  <a:cubicBezTo>
                    <a:pt x="468" y="1405"/>
                    <a:pt x="513" y="1394"/>
                    <a:pt x="553" y="1394"/>
                  </a:cubicBezTo>
                  <a:cubicBezTo>
                    <a:pt x="671" y="1394"/>
                    <a:pt x="752" y="1489"/>
                    <a:pt x="804" y="1672"/>
                  </a:cubicBezTo>
                  <a:cubicBezTo>
                    <a:pt x="794" y="1832"/>
                    <a:pt x="670" y="1866"/>
                    <a:pt x="533" y="1866"/>
                  </a:cubicBezTo>
                  <a:cubicBezTo>
                    <a:pt x="430" y="1866"/>
                    <a:pt x="320" y="1847"/>
                    <a:pt x="245" y="1847"/>
                  </a:cubicBezTo>
                  <a:cubicBezTo>
                    <a:pt x="238" y="1846"/>
                    <a:pt x="232" y="1845"/>
                    <a:pt x="227" y="1845"/>
                  </a:cubicBezTo>
                  <a:cubicBezTo>
                    <a:pt x="160" y="1845"/>
                    <a:pt x="178" y="1937"/>
                    <a:pt x="210" y="1969"/>
                  </a:cubicBezTo>
                  <a:cubicBezTo>
                    <a:pt x="331" y="2090"/>
                    <a:pt x="472" y="2143"/>
                    <a:pt x="605" y="2143"/>
                  </a:cubicBezTo>
                  <a:cubicBezTo>
                    <a:pt x="897" y="2143"/>
                    <a:pt x="1151" y="1887"/>
                    <a:pt x="1067" y="1515"/>
                  </a:cubicBezTo>
                  <a:cubicBezTo>
                    <a:pt x="998" y="1254"/>
                    <a:pt x="798" y="1140"/>
                    <a:pt x="589" y="1140"/>
                  </a:cubicBezTo>
                  <a:cubicBezTo>
                    <a:pt x="476" y="1140"/>
                    <a:pt x="361" y="1174"/>
                    <a:pt x="262" y="1235"/>
                  </a:cubicBezTo>
                  <a:cubicBezTo>
                    <a:pt x="245" y="850"/>
                    <a:pt x="245" y="466"/>
                    <a:pt x="245" y="81"/>
                  </a:cubicBezTo>
                  <a:cubicBezTo>
                    <a:pt x="256" y="37"/>
                    <a:pt x="205" y="1"/>
                    <a:pt x="166" y="1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37"/>
            <p:cNvSpPr/>
            <p:nvPr/>
          </p:nvSpPr>
          <p:spPr>
            <a:xfrm rot="554399">
              <a:off x="7139818" y="2743919"/>
              <a:ext cx="41424" cy="42736"/>
            </a:xfrm>
            <a:custGeom>
              <a:avLst/>
              <a:gdLst/>
              <a:ahLst/>
              <a:cxnLst/>
              <a:rect l="l" t="t" r="r" b="b"/>
              <a:pathLst>
                <a:path w="1137" h="1173" extrusionOk="0">
                  <a:moveTo>
                    <a:pt x="122" y="0"/>
                  </a:moveTo>
                  <a:cubicBezTo>
                    <a:pt x="17" y="0"/>
                    <a:pt x="52" y="140"/>
                    <a:pt x="140" y="157"/>
                  </a:cubicBezTo>
                  <a:cubicBezTo>
                    <a:pt x="385" y="175"/>
                    <a:pt x="192" y="542"/>
                    <a:pt x="140" y="629"/>
                  </a:cubicBezTo>
                  <a:cubicBezTo>
                    <a:pt x="70" y="752"/>
                    <a:pt x="35" y="857"/>
                    <a:pt x="17" y="996"/>
                  </a:cubicBezTo>
                  <a:cubicBezTo>
                    <a:pt x="0" y="1066"/>
                    <a:pt x="70" y="1136"/>
                    <a:pt x="140" y="1136"/>
                  </a:cubicBezTo>
                  <a:cubicBezTo>
                    <a:pt x="248" y="1158"/>
                    <a:pt x="363" y="1173"/>
                    <a:pt x="476" y="1173"/>
                  </a:cubicBezTo>
                  <a:cubicBezTo>
                    <a:pt x="546" y="1173"/>
                    <a:pt x="615" y="1167"/>
                    <a:pt x="682" y="1154"/>
                  </a:cubicBezTo>
                  <a:cubicBezTo>
                    <a:pt x="839" y="1136"/>
                    <a:pt x="1014" y="1119"/>
                    <a:pt x="1101" y="996"/>
                  </a:cubicBezTo>
                  <a:cubicBezTo>
                    <a:pt x="1136" y="927"/>
                    <a:pt x="1084" y="857"/>
                    <a:pt x="1031" y="822"/>
                  </a:cubicBezTo>
                  <a:cubicBezTo>
                    <a:pt x="1004" y="815"/>
                    <a:pt x="978" y="812"/>
                    <a:pt x="953" y="812"/>
                  </a:cubicBezTo>
                  <a:cubicBezTo>
                    <a:pt x="849" y="812"/>
                    <a:pt x="759" y="860"/>
                    <a:pt x="647" y="874"/>
                  </a:cubicBezTo>
                  <a:cubicBezTo>
                    <a:pt x="524" y="892"/>
                    <a:pt x="402" y="892"/>
                    <a:pt x="280" y="892"/>
                  </a:cubicBezTo>
                  <a:cubicBezTo>
                    <a:pt x="315" y="699"/>
                    <a:pt x="455" y="542"/>
                    <a:pt x="437" y="332"/>
                  </a:cubicBezTo>
                  <a:cubicBezTo>
                    <a:pt x="420" y="157"/>
                    <a:pt x="315" y="0"/>
                    <a:pt x="122" y="0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37"/>
            <p:cNvSpPr/>
            <p:nvPr/>
          </p:nvSpPr>
          <p:spPr>
            <a:xfrm rot="554399">
              <a:off x="7150160" y="2799707"/>
              <a:ext cx="62446" cy="11731"/>
            </a:xfrm>
            <a:custGeom>
              <a:avLst/>
              <a:gdLst/>
              <a:ahLst/>
              <a:cxnLst/>
              <a:rect l="l" t="t" r="r" b="b"/>
              <a:pathLst>
                <a:path w="1714" h="322" extrusionOk="0">
                  <a:moveTo>
                    <a:pt x="1051" y="0"/>
                  </a:moveTo>
                  <a:cubicBezTo>
                    <a:pt x="753" y="0"/>
                    <a:pt x="445" y="32"/>
                    <a:pt x="158" y="43"/>
                  </a:cubicBezTo>
                  <a:cubicBezTo>
                    <a:pt x="1" y="61"/>
                    <a:pt x="70" y="271"/>
                    <a:pt x="210" y="271"/>
                  </a:cubicBezTo>
                  <a:cubicBezTo>
                    <a:pt x="489" y="282"/>
                    <a:pt x="796" y="321"/>
                    <a:pt x="1091" y="321"/>
                  </a:cubicBezTo>
                  <a:cubicBezTo>
                    <a:pt x="1259" y="321"/>
                    <a:pt x="1422" y="309"/>
                    <a:pt x="1574" y="271"/>
                  </a:cubicBezTo>
                  <a:cubicBezTo>
                    <a:pt x="1714" y="253"/>
                    <a:pt x="1679" y="78"/>
                    <a:pt x="1556" y="43"/>
                  </a:cubicBezTo>
                  <a:cubicBezTo>
                    <a:pt x="1395" y="11"/>
                    <a:pt x="1225" y="0"/>
                    <a:pt x="1051" y="0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37"/>
            <p:cNvSpPr/>
            <p:nvPr/>
          </p:nvSpPr>
          <p:spPr>
            <a:xfrm rot="554399">
              <a:off x="7144518" y="2814851"/>
              <a:ext cx="50714" cy="11731"/>
            </a:xfrm>
            <a:custGeom>
              <a:avLst/>
              <a:gdLst/>
              <a:ahLst/>
              <a:cxnLst/>
              <a:rect l="l" t="t" r="r" b="b"/>
              <a:pathLst>
                <a:path w="1392" h="322" extrusionOk="0">
                  <a:moveTo>
                    <a:pt x="1270" y="0"/>
                  </a:moveTo>
                  <a:cubicBezTo>
                    <a:pt x="1265" y="0"/>
                    <a:pt x="1260" y="1"/>
                    <a:pt x="1256" y="2"/>
                  </a:cubicBezTo>
                  <a:cubicBezTo>
                    <a:pt x="1081" y="2"/>
                    <a:pt x="924" y="54"/>
                    <a:pt x="766" y="72"/>
                  </a:cubicBezTo>
                  <a:cubicBezTo>
                    <a:pt x="710" y="77"/>
                    <a:pt x="654" y="79"/>
                    <a:pt x="598" y="79"/>
                  </a:cubicBezTo>
                  <a:cubicBezTo>
                    <a:pt x="444" y="79"/>
                    <a:pt x="291" y="63"/>
                    <a:pt x="137" y="37"/>
                  </a:cubicBezTo>
                  <a:cubicBezTo>
                    <a:pt x="126" y="34"/>
                    <a:pt x="117" y="33"/>
                    <a:pt x="108" y="33"/>
                  </a:cubicBezTo>
                  <a:cubicBezTo>
                    <a:pt x="0" y="33"/>
                    <a:pt x="24" y="214"/>
                    <a:pt x="137" y="247"/>
                  </a:cubicBezTo>
                  <a:cubicBezTo>
                    <a:pt x="310" y="288"/>
                    <a:pt x="510" y="321"/>
                    <a:pt x="709" y="321"/>
                  </a:cubicBezTo>
                  <a:cubicBezTo>
                    <a:pt x="931" y="321"/>
                    <a:pt x="1150" y="279"/>
                    <a:pt x="1326" y="159"/>
                  </a:cubicBezTo>
                  <a:cubicBezTo>
                    <a:pt x="1391" y="110"/>
                    <a:pt x="1334" y="0"/>
                    <a:pt x="1270" y="0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37"/>
            <p:cNvSpPr/>
            <p:nvPr/>
          </p:nvSpPr>
          <p:spPr>
            <a:xfrm rot="554399">
              <a:off x="7223376" y="2796200"/>
              <a:ext cx="53811" cy="47290"/>
            </a:xfrm>
            <a:custGeom>
              <a:avLst/>
              <a:gdLst/>
              <a:ahLst/>
              <a:cxnLst/>
              <a:rect l="l" t="t" r="r" b="b"/>
              <a:pathLst>
                <a:path w="1477" h="1298" extrusionOk="0">
                  <a:moveTo>
                    <a:pt x="1119" y="1"/>
                  </a:moveTo>
                  <a:cubicBezTo>
                    <a:pt x="948" y="1"/>
                    <a:pt x="784" y="62"/>
                    <a:pt x="627" y="151"/>
                  </a:cubicBezTo>
                  <a:cubicBezTo>
                    <a:pt x="417" y="291"/>
                    <a:pt x="85" y="518"/>
                    <a:pt x="50" y="781"/>
                  </a:cubicBezTo>
                  <a:cubicBezTo>
                    <a:pt x="0" y="1131"/>
                    <a:pt x="288" y="1298"/>
                    <a:pt x="593" y="1298"/>
                  </a:cubicBezTo>
                  <a:cubicBezTo>
                    <a:pt x="820" y="1298"/>
                    <a:pt x="1057" y="1205"/>
                    <a:pt x="1169" y="1025"/>
                  </a:cubicBezTo>
                  <a:cubicBezTo>
                    <a:pt x="1204" y="973"/>
                    <a:pt x="1152" y="885"/>
                    <a:pt x="1082" y="885"/>
                  </a:cubicBezTo>
                  <a:cubicBezTo>
                    <a:pt x="942" y="903"/>
                    <a:pt x="819" y="990"/>
                    <a:pt x="662" y="1025"/>
                  </a:cubicBezTo>
                  <a:cubicBezTo>
                    <a:pt x="630" y="1031"/>
                    <a:pt x="594" y="1034"/>
                    <a:pt x="558" y="1034"/>
                  </a:cubicBezTo>
                  <a:cubicBezTo>
                    <a:pt x="477" y="1034"/>
                    <a:pt x="396" y="1016"/>
                    <a:pt x="347" y="955"/>
                  </a:cubicBezTo>
                  <a:cubicBezTo>
                    <a:pt x="260" y="816"/>
                    <a:pt x="417" y="676"/>
                    <a:pt x="487" y="606"/>
                  </a:cubicBezTo>
                  <a:cubicBezTo>
                    <a:pt x="681" y="412"/>
                    <a:pt x="937" y="181"/>
                    <a:pt x="1225" y="181"/>
                  </a:cubicBezTo>
                  <a:cubicBezTo>
                    <a:pt x="1275" y="181"/>
                    <a:pt x="1327" y="188"/>
                    <a:pt x="1379" y="204"/>
                  </a:cubicBezTo>
                  <a:cubicBezTo>
                    <a:pt x="1388" y="207"/>
                    <a:pt x="1396" y="209"/>
                    <a:pt x="1403" y="209"/>
                  </a:cubicBezTo>
                  <a:cubicBezTo>
                    <a:pt x="1469" y="209"/>
                    <a:pt x="1477" y="80"/>
                    <a:pt x="1414" y="64"/>
                  </a:cubicBezTo>
                  <a:cubicBezTo>
                    <a:pt x="1313" y="20"/>
                    <a:pt x="1215" y="1"/>
                    <a:pt x="1119" y="1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37"/>
            <p:cNvSpPr/>
            <p:nvPr/>
          </p:nvSpPr>
          <p:spPr>
            <a:xfrm rot="554399">
              <a:off x="7321302" y="2774606"/>
              <a:ext cx="56726" cy="35813"/>
            </a:xfrm>
            <a:custGeom>
              <a:avLst/>
              <a:gdLst/>
              <a:ahLst/>
              <a:cxnLst/>
              <a:rect l="l" t="t" r="r" b="b"/>
              <a:pathLst>
                <a:path w="1557" h="983" extrusionOk="0">
                  <a:moveTo>
                    <a:pt x="128" y="0"/>
                  </a:moveTo>
                  <a:cubicBezTo>
                    <a:pt x="121" y="0"/>
                    <a:pt x="113" y="0"/>
                    <a:pt x="106" y="1"/>
                  </a:cubicBezTo>
                  <a:cubicBezTo>
                    <a:pt x="1" y="1"/>
                    <a:pt x="36" y="158"/>
                    <a:pt x="123" y="158"/>
                  </a:cubicBezTo>
                  <a:cubicBezTo>
                    <a:pt x="263" y="158"/>
                    <a:pt x="71" y="508"/>
                    <a:pt x="71" y="543"/>
                  </a:cubicBezTo>
                  <a:cubicBezTo>
                    <a:pt x="53" y="613"/>
                    <a:pt x="53" y="683"/>
                    <a:pt x="71" y="753"/>
                  </a:cubicBezTo>
                  <a:cubicBezTo>
                    <a:pt x="123" y="858"/>
                    <a:pt x="210" y="910"/>
                    <a:pt x="298" y="945"/>
                  </a:cubicBezTo>
                  <a:cubicBezTo>
                    <a:pt x="392" y="976"/>
                    <a:pt x="493" y="983"/>
                    <a:pt x="592" y="983"/>
                  </a:cubicBezTo>
                  <a:cubicBezTo>
                    <a:pt x="659" y="983"/>
                    <a:pt x="724" y="980"/>
                    <a:pt x="787" y="980"/>
                  </a:cubicBezTo>
                  <a:cubicBezTo>
                    <a:pt x="847" y="980"/>
                    <a:pt x="911" y="981"/>
                    <a:pt x="978" y="981"/>
                  </a:cubicBezTo>
                  <a:cubicBezTo>
                    <a:pt x="1143" y="981"/>
                    <a:pt x="1319" y="972"/>
                    <a:pt x="1469" y="910"/>
                  </a:cubicBezTo>
                  <a:cubicBezTo>
                    <a:pt x="1556" y="858"/>
                    <a:pt x="1522" y="718"/>
                    <a:pt x="1417" y="700"/>
                  </a:cubicBezTo>
                  <a:cubicBezTo>
                    <a:pt x="1345" y="684"/>
                    <a:pt x="1271" y="678"/>
                    <a:pt x="1196" y="678"/>
                  </a:cubicBezTo>
                  <a:cubicBezTo>
                    <a:pt x="1036" y="678"/>
                    <a:pt x="873" y="706"/>
                    <a:pt x="717" y="718"/>
                  </a:cubicBezTo>
                  <a:cubicBezTo>
                    <a:pt x="659" y="718"/>
                    <a:pt x="570" y="726"/>
                    <a:pt x="496" y="726"/>
                  </a:cubicBezTo>
                  <a:cubicBezTo>
                    <a:pt x="459" y="726"/>
                    <a:pt x="426" y="724"/>
                    <a:pt x="403" y="718"/>
                  </a:cubicBezTo>
                  <a:cubicBezTo>
                    <a:pt x="228" y="665"/>
                    <a:pt x="315" y="525"/>
                    <a:pt x="333" y="403"/>
                  </a:cubicBezTo>
                  <a:cubicBezTo>
                    <a:pt x="367" y="234"/>
                    <a:pt x="335" y="0"/>
                    <a:pt x="128" y="0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37"/>
            <p:cNvSpPr/>
            <p:nvPr/>
          </p:nvSpPr>
          <p:spPr>
            <a:xfrm rot="554399">
              <a:off x="6933800" y="2869841"/>
              <a:ext cx="289822" cy="177792"/>
            </a:xfrm>
            <a:custGeom>
              <a:avLst/>
              <a:gdLst/>
              <a:ahLst/>
              <a:cxnLst/>
              <a:rect l="l" t="t" r="r" b="b"/>
              <a:pathLst>
                <a:path w="7955" h="4880" extrusionOk="0">
                  <a:moveTo>
                    <a:pt x="5944" y="3629"/>
                  </a:moveTo>
                  <a:cubicBezTo>
                    <a:pt x="6399" y="3926"/>
                    <a:pt x="6836" y="4223"/>
                    <a:pt x="7273" y="4573"/>
                  </a:cubicBezTo>
                  <a:cubicBezTo>
                    <a:pt x="6801" y="4573"/>
                    <a:pt x="6311" y="4573"/>
                    <a:pt x="5822" y="4556"/>
                  </a:cubicBezTo>
                  <a:cubicBezTo>
                    <a:pt x="5804" y="4451"/>
                    <a:pt x="5769" y="4363"/>
                    <a:pt x="5769" y="4258"/>
                  </a:cubicBezTo>
                  <a:cubicBezTo>
                    <a:pt x="5769" y="4049"/>
                    <a:pt x="5839" y="3856"/>
                    <a:pt x="5944" y="3664"/>
                  </a:cubicBezTo>
                  <a:lnTo>
                    <a:pt x="5944" y="3629"/>
                  </a:lnTo>
                  <a:close/>
                  <a:moveTo>
                    <a:pt x="522" y="0"/>
                  </a:moveTo>
                  <a:cubicBezTo>
                    <a:pt x="466" y="0"/>
                    <a:pt x="436" y="96"/>
                    <a:pt x="490" y="150"/>
                  </a:cubicBezTo>
                  <a:cubicBezTo>
                    <a:pt x="1399" y="1077"/>
                    <a:pt x="2518" y="1741"/>
                    <a:pt x="3672" y="2336"/>
                  </a:cubicBezTo>
                  <a:cubicBezTo>
                    <a:pt x="4406" y="2720"/>
                    <a:pt x="5123" y="3122"/>
                    <a:pt x="5822" y="3559"/>
                  </a:cubicBezTo>
                  <a:lnTo>
                    <a:pt x="5804" y="3559"/>
                  </a:lnTo>
                  <a:cubicBezTo>
                    <a:pt x="5647" y="3821"/>
                    <a:pt x="5542" y="4223"/>
                    <a:pt x="5612" y="4556"/>
                  </a:cubicBezTo>
                  <a:cubicBezTo>
                    <a:pt x="4476" y="4503"/>
                    <a:pt x="3357" y="4433"/>
                    <a:pt x="2221" y="4328"/>
                  </a:cubicBezTo>
                  <a:cubicBezTo>
                    <a:pt x="1801" y="4276"/>
                    <a:pt x="1382" y="4223"/>
                    <a:pt x="962" y="4171"/>
                  </a:cubicBezTo>
                  <a:cubicBezTo>
                    <a:pt x="403" y="4101"/>
                    <a:pt x="245" y="4101"/>
                    <a:pt x="245" y="3472"/>
                  </a:cubicBezTo>
                  <a:cubicBezTo>
                    <a:pt x="245" y="2440"/>
                    <a:pt x="228" y="1426"/>
                    <a:pt x="210" y="413"/>
                  </a:cubicBezTo>
                  <a:cubicBezTo>
                    <a:pt x="210" y="382"/>
                    <a:pt x="181" y="363"/>
                    <a:pt x="156" y="363"/>
                  </a:cubicBezTo>
                  <a:cubicBezTo>
                    <a:pt x="138" y="363"/>
                    <a:pt x="123" y="373"/>
                    <a:pt x="123" y="395"/>
                  </a:cubicBezTo>
                  <a:cubicBezTo>
                    <a:pt x="71" y="1654"/>
                    <a:pt x="36" y="2912"/>
                    <a:pt x="1" y="4154"/>
                  </a:cubicBezTo>
                  <a:cubicBezTo>
                    <a:pt x="1" y="4223"/>
                    <a:pt x="53" y="4293"/>
                    <a:pt x="123" y="4311"/>
                  </a:cubicBezTo>
                  <a:cubicBezTo>
                    <a:pt x="1993" y="4608"/>
                    <a:pt x="3864" y="4783"/>
                    <a:pt x="5752" y="4853"/>
                  </a:cubicBezTo>
                  <a:cubicBezTo>
                    <a:pt x="5769" y="4870"/>
                    <a:pt x="5791" y="4879"/>
                    <a:pt x="5813" y="4879"/>
                  </a:cubicBezTo>
                  <a:cubicBezTo>
                    <a:pt x="5835" y="4879"/>
                    <a:pt x="5857" y="4870"/>
                    <a:pt x="5874" y="4853"/>
                  </a:cubicBezTo>
                  <a:cubicBezTo>
                    <a:pt x="6504" y="4870"/>
                    <a:pt x="7133" y="4870"/>
                    <a:pt x="7762" y="4870"/>
                  </a:cubicBezTo>
                  <a:cubicBezTo>
                    <a:pt x="7955" y="4870"/>
                    <a:pt x="7850" y="4573"/>
                    <a:pt x="7675" y="4573"/>
                  </a:cubicBezTo>
                  <a:lnTo>
                    <a:pt x="7413" y="4573"/>
                  </a:lnTo>
                  <a:cubicBezTo>
                    <a:pt x="7465" y="4538"/>
                    <a:pt x="7483" y="4451"/>
                    <a:pt x="7430" y="4381"/>
                  </a:cubicBezTo>
                  <a:cubicBezTo>
                    <a:pt x="5542" y="2405"/>
                    <a:pt x="2553" y="1916"/>
                    <a:pt x="577" y="28"/>
                  </a:cubicBezTo>
                  <a:cubicBezTo>
                    <a:pt x="558" y="8"/>
                    <a:pt x="539" y="0"/>
                    <a:pt x="522" y="0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37"/>
            <p:cNvSpPr/>
            <p:nvPr/>
          </p:nvSpPr>
          <p:spPr>
            <a:xfrm rot="554399">
              <a:off x="7701608" y="2304032"/>
              <a:ext cx="429360" cy="361741"/>
            </a:xfrm>
            <a:custGeom>
              <a:avLst/>
              <a:gdLst/>
              <a:ahLst/>
              <a:cxnLst/>
              <a:rect l="l" t="t" r="r" b="b"/>
              <a:pathLst>
                <a:path w="11785" h="9929" extrusionOk="0">
                  <a:moveTo>
                    <a:pt x="3986" y="5044"/>
                  </a:moveTo>
                  <a:lnTo>
                    <a:pt x="3986" y="5044"/>
                  </a:lnTo>
                  <a:cubicBezTo>
                    <a:pt x="3968" y="5218"/>
                    <a:pt x="3951" y="5411"/>
                    <a:pt x="3933" y="5603"/>
                  </a:cubicBezTo>
                  <a:lnTo>
                    <a:pt x="3724" y="5585"/>
                  </a:lnTo>
                  <a:cubicBezTo>
                    <a:pt x="3811" y="5411"/>
                    <a:pt x="3899" y="5218"/>
                    <a:pt x="3986" y="5044"/>
                  </a:cubicBezTo>
                  <a:close/>
                  <a:moveTo>
                    <a:pt x="6004" y="2858"/>
                  </a:moveTo>
                  <a:cubicBezTo>
                    <a:pt x="6080" y="2858"/>
                    <a:pt x="6158" y="2874"/>
                    <a:pt x="6241" y="2911"/>
                  </a:cubicBezTo>
                  <a:cubicBezTo>
                    <a:pt x="6643" y="3068"/>
                    <a:pt x="6573" y="3628"/>
                    <a:pt x="6573" y="4012"/>
                  </a:cubicBezTo>
                  <a:cubicBezTo>
                    <a:pt x="6573" y="4449"/>
                    <a:pt x="6503" y="4886"/>
                    <a:pt x="6538" y="5323"/>
                  </a:cubicBezTo>
                  <a:cubicBezTo>
                    <a:pt x="6556" y="5498"/>
                    <a:pt x="6591" y="5638"/>
                    <a:pt x="6643" y="5795"/>
                  </a:cubicBezTo>
                  <a:cubicBezTo>
                    <a:pt x="6328" y="5778"/>
                    <a:pt x="6031" y="5760"/>
                    <a:pt x="5734" y="5725"/>
                  </a:cubicBezTo>
                  <a:cubicBezTo>
                    <a:pt x="5210" y="5690"/>
                    <a:pt x="4703" y="5655"/>
                    <a:pt x="4178" y="5620"/>
                  </a:cubicBezTo>
                  <a:cubicBezTo>
                    <a:pt x="4196" y="5323"/>
                    <a:pt x="4213" y="5026"/>
                    <a:pt x="4231" y="4746"/>
                  </a:cubicBezTo>
                  <a:cubicBezTo>
                    <a:pt x="4248" y="4659"/>
                    <a:pt x="4248" y="4589"/>
                    <a:pt x="4266" y="4502"/>
                  </a:cubicBezTo>
                  <a:cubicBezTo>
                    <a:pt x="4545" y="3977"/>
                    <a:pt x="4895" y="3488"/>
                    <a:pt x="5402" y="3138"/>
                  </a:cubicBezTo>
                  <a:cubicBezTo>
                    <a:pt x="5608" y="2984"/>
                    <a:pt x="5795" y="2858"/>
                    <a:pt x="6004" y="2858"/>
                  </a:cubicBezTo>
                  <a:close/>
                  <a:moveTo>
                    <a:pt x="7045" y="6110"/>
                  </a:moveTo>
                  <a:lnTo>
                    <a:pt x="7045" y="6110"/>
                  </a:lnTo>
                  <a:cubicBezTo>
                    <a:pt x="8146" y="6215"/>
                    <a:pt x="9248" y="6320"/>
                    <a:pt x="10349" y="6372"/>
                  </a:cubicBezTo>
                  <a:cubicBezTo>
                    <a:pt x="10139" y="6547"/>
                    <a:pt x="9947" y="6704"/>
                    <a:pt x="9737" y="6862"/>
                  </a:cubicBezTo>
                  <a:cubicBezTo>
                    <a:pt x="9499" y="7028"/>
                    <a:pt x="9211" y="7101"/>
                    <a:pt x="8910" y="7101"/>
                  </a:cubicBezTo>
                  <a:cubicBezTo>
                    <a:pt x="8198" y="7101"/>
                    <a:pt x="7414" y="6688"/>
                    <a:pt x="7045" y="6110"/>
                  </a:cubicBezTo>
                  <a:close/>
                  <a:moveTo>
                    <a:pt x="804" y="5603"/>
                  </a:moveTo>
                  <a:cubicBezTo>
                    <a:pt x="1206" y="5638"/>
                    <a:pt x="1626" y="5673"/>
                    <a:pt x="2028" y="5708"/>
                  </a:cubicBezTo>
                  <a:cubicBezTo>
                    <a:pt x="2500" y="5743"/>
                    <a:pt x="2955" y="5778"/>
                    <a:pt x="3427" y="5813"/>
                  </a:cubicBezTo>
                  <a:cubicBezTo>
                    <a:pt x="3234" y="6197"/>
                    <a:pt x="3007" y="6547"/>
                    <a:pt x="2710" y="6827"/>
                  </a:cubicBezTo>
                  <a:cubicBezTo>
                    <a:pt x="2460" y="7068"/>
                    <a:pt x="2121" y="7210"/>
                    <a:pt x="1797" y="7210"/>
                  </a:cubicBezTo>
                  <a:cubicBezTo>
                    <a:pt x="1419" y="7210"/>
                    <a:pt x="1061" y="7017"/>
                    <a:pt x="892" y="6564"/>
                  </a:cubicBezTo>
                  <a:cubicBezTo>
                    <a:pt x="787" y="6232"/>
                    <a:pt x="769" y="5918"/>
                    <a:pt x="804" y="5603"/>
                  </a:cubicBezTo>
                  <a:close/>
                  <a:moveTo>
                    <a:pt x="4174" y="0"/>
                  </a:moveTo>
                  <a:cubicBezTo>
                    <a:pt x="4135" y="0"/>
                    <a:pt x="4100" y="26"/>
                    <a:pt x="4108" y="79"/>
                  </a:cubicBezTo>
                  <a:cubicBezTo>
                    <a:pt x="4301" y="1582"/>
                    <a:pt x="4178" y="3103"/>
                    <a:pt x="4038" y="4606"/>
                  </a:cubicBezTo>
                  <a:cubicBezTo>
                    <a:pt x="4003" y="4641"/>
                    <a:pt x="3986" y="4676"/>
                    <a:pt x="3968" y="4711"/>
                  </a:cubicBezTo>
                  <a:cubicBezTo>
                    <a:pt x="3829" y="4991"/>
                    <a:pt x="3689" y="5288"/>
                    <a:pt x="3549" y="5568"/>
                  </a:cubicBezTo>
                  <a:cubicBezTo>
                    <a:pt x="3374" y="5568"/>
                    <a:pt x="3199" y="5550"/>
                    <a:pt x="3024" y="5533"/>
                  </a:cubicBezTo>
                  <a:cubicBezTo>
                    <a:pt x="2552" y="5498"/>
                    <a:pt x="2080" y="5463"/>
                    <a:pt x="1608" y="5446"/>
                  </a:cubicBezTo>
                  <a:cubicBezTo>
                    <a:pt x="1556" y="5437"/>
                    <a:pt x="1442" y="5437"/>
                    <a:pt x="1300" y="5437"/>
                  </a:cubicBezTo>
                  <a:cubicBezTo>
                    <a:pt x="1158" y="5437"/>
                    <a:pt x="988" y="5437"/>
                    <a:pt x="822" y="5428"/>
                  </a:cubicBezTo>
                  <a:cubicBezTo>
                    <a:pt x="874" y="5148"/>
                    <a:pt x="944" y="4869"/>
                    <a:pt x="1032" y="4606"/>
                  </a:cubicBezTo>
                  <a:cubicBezTo>
                    <a:pt x="1043" y="4548"/>
                    <a:pt x="984" y="4489"/>
                    <a:pt x="938" y="4489"/>
                  </a:cubicBezTo>
                  <a:cubicBezTo>
                    <a:pt x="916" y="4489"/>
                    <a:pt x="897" y="4502"/>
                    <a:pt x="892" y="4537"/>
                  </a:cubicBezTo>
                  <a:cubicBezTo>
                    <a:pt x="787" y="4816"/>
                    <a:pt x="699" y="5113"/>
                    <a:pt x="629" y="5411"/>
                  </a:cubicBezTo>
                  <a:cubicBezTo>
                    <a:pt x="420" y="5393"/>
                    <a:pt x="227" y="5376"/>
                    <a:pt x="192" y="5323"/>
                  </a:cubicBezTo>
                  <a:lnTo>
                    <a:pt x="192" y="5323"/>
                  </a:lnTo>
                  <a:cubicBezTo>
                    <a:pt x="205" y="5336"/>
                    <a:pt x="222" y="5341"/>
                    <a:pt x="237" y="5341"/>
                  </a:cubicBezTo>
                  <a:cubicBezTo>
                    <a:pt x="266" y="5341"/>
                    <a:pt x="291" y="5322"/>
                    <a:pt x="280" y="5288"/>
                  </a:cubicBezTo>
                  <a:lnTo>
                    <a:pt x="245" y="5236"/>
                  </a:lnTo>
                  <a:lnTo>
                    <a:pt x="192" y="5183"/>
                  </a:lnTo>
                  <a:cubicBezTo>
                    <a:pt x="88" y="5201"/>
                    <a:pt x="70" y="5201"/>
                    <a:pt x="18" y="5288"/>
                  </a:cubicBezTo>
                  <a:cubicBezTo>
                    <a:pt x="0" y="5323"/>
                    <a:pt x="0" y="5358"/>
                    <a:pt x="35" y="5376"/>
                  </a:cubicBezTo>
                  <a:cubicBezTo>
                    <a:pt x="192" y="5568"/>
                    <a:pt x="315" y="5550"/>
                    <a:pt x="595" y="5585"/>
                  </a:cubicBezTo>
                  <a:lnTo>
                    <a:pt x="612" y="5585"/>
                  </a:lnTo>
                  <a:cubicBezTo>
                    <a:pt x="542" y="6005"/>
                    <a:pt x="560" y="6425"/>
                    <a:pt x="787" y="6827"/>
                  </a:cubicBezTo>
                  <a:cubicBezTo>
                    <a:pt x="1019" y="7219"/>
                    <a:pt x="1409" y="7491"/>
                    <a:pt x="1845" y="7491"/>
                  </a:cubicBezTo>
                  <a:cubicBezTo>
                    <a:pt x="1934" y="7491"/>
                    <a:pt x="2024" y="7480"/>
                    <a:pt x="2115" y="7456"/>
                  </a:cubicBezTo>
                  <a:cubicBezTo>
                    <a:pt x="2850" y="7281"/>
                    <a:pt x="3287" y="6460"/>
                    <a:pt x="3601" y="5830"/>
                  </a:cubicBezTo>
                  <a:cubicBezTo>
                    <a:pt x="3706" y="5830"/>
                    <a:pt x="3811" y="5848"/>
                    <a:pt x="3916" y="5848"/>
                  </a:cubicBezTo>
                  <a:cubicBezTo>
                    <a:pt x="3794" y="7176"/>
                    <a:pt x="3689" y="8505"/>
                    <a:pt x="3829" y="9833"/>
                  </a:cubicBezTo>
                  <a:cubicBezTo>
                    <a:pt x="3829" y="9892"/>
                    <a:pt x="3883" y="9928"/>
                    <a:pt x="3934" y="9928"/>
                  </a:cubicBezTo>
                  <a:cubicBezTo>
                    <a:pt x="3974" y="9928"/>
                    <a:pt x="4013" y="9905"/>
                    <a:pt x="4021" y="9851"/>
                  </a:cubicBezTo>
                  <a:cubicBezTo>
                    <a:pt x="4108" y="8522"/>
                    <a:pt x="4108" y="7194"/>
                    <a:pt x="4161" y="5865"/>
                  </a:cubicBezTo>
                  <a:cubicBezTo>
                    <a:pt x="4545" y="5900"/>
                    <a:pt x="4912" y="5935"/>
                    <a:pt x="5297" y="5953"/>
                  </a:cubicBezTo>
                  <a:cubicBezTo>
                    <a:pt x="5786" y="6005"/>
                    <a:pt x="6276" y="6040"/>
                    <a:pt x="6765" y="6092"/>
                  </a:cubicBezTo>
                  <a:cubicBezTo>
                    <a:pt x="6940" y="6407"/>
                    <a:pt x="7185" y="6687"/>
                    <a:pt x="7517" y="6897"/>
                  </a:cubicBezTo>
                  <a:cubicBezTo>
                    <a:pt x="7916" y="7153"/>
                    <a:pt x="8547" y="7433"/>
                    <a:pt x="9089" y="7433"/>
                  </a:cubicBezTo>
                  <a:cubicBezTo>
                    <a:pt x="9212" y="7433"/>
                    <a:pt x="9330" y="7418"/>
                    <a:pt x="9440" y="7386"/>
                  </a:cubicBezTo>
                  <a:cubicBezTo>
                    <a:pt x="9807" y="7264"/>
                    <a:pt x="10104" y="6914"/>
                    <a:pt x="10384" y="6652"/>
                  </a:cubicBezTo>
                  <a:cubicBezTo>
                    <a:pt x="10489" y="6564"/>
                    <a:pt x="10576" y="6460"/>
                    <a:pt x="10681" y="6372"/>
                  </a:cubicBezTo>
                  <a:cubicBezTo>
                    <a:pt x="10804" y="6381"/>
                    <a:pt x="10930" y="6385"/>
                    <a:pt x="11057" y="6385"/>
                  </a:cubicBezTo>
                  <a:cubicBezTo>
                    <a:pt x="11184" y="6385"/>
                    <a:pt x="11311" y="6381"/>
                    <a:pt x="11433" y="6372"/>
                  </a:cubicBezTo>
                  <a:cubicBezTo>
                    <a:pt x="11555" y="6372"/>
                    <a:pt x="11520" y="6215"/>
                    <a:pt x="11433" y="6197"/>
                  </a:cubicBezTo>
                  <a:cubicBezTo>
                    <a:pt x="11258" y="6162"/>
                    <a:pt x="11101" y="6145"/>
                    <a:pt x="10943" y="6127"/>
                  </a:cubicBezTo>
                  <a:cubicBezTo>
                    <a:pt x="11206" y="5883"/>
                    <a:pt x="11468" y="5638"/>
                    <a:pt x="11713" y="5393"/>
                  </a:cubicBezTo>
                  <a:cubicBezTo>
                    <a:pt x="11785" y="5321"/>
                    <a:pt x="11714" y="5201"/>
                    <a:pt x="11638" y="5201"/>
                  </a:cubicBezTo>
                  <a:cubicBezTo>
                    <a:pt x="11622" y="5201"/>
                    <a:pt x="11605" y="5206"/>
                    <a:pt x="11590" y="5218"/>
                  </a:cubicBezTo>
                  <a:cubicBezTo>
                    <a:pt x="11276" y="5498"/>
                    <a:pt x="10961" y="5795"/>
                    <a:pt x="10646" y="6092"/>
                  </a:cubicBezTo>
                  <a:cubicBezTo>
                    <a:pt x="9405" y="5935"/>
                    <a:pt x="8146" y="5865"/>
                    <a:pt x="6888" y="5795"/>
                  </a:cubicBezTo>
                  <a:cubicBezTo>
                    <a:pt x="6591" y="5044"/>
                    <a:pt x="6888" y="4152"/>
                    <a:pt x="6730" y="3365"/>
                  </a:cubicBezTo>
                  <a:cubicBezTo>
                    <a:pt x="6678" y="3068"/>
                    <a:pt x="6573" y="2701"/>
                    <a:pt x="6241" y="2631"/>
                  </a:cubicBezTo>
                  <a:cubicBezTo>
                    <a:pt x="6206" y="2623"/>
                    <a:pt x="6169" y="2619"/>
                    <a:pt x="6131" y="2619"/>
                  </a:cubicBezTo>
                  <a:cubicBezTo>
                    <a:pt x="5759" y="2619"/>
                    <a:pt x="5290" y="2986"/>
                    <a:pt x="5052" y="3208"/>
                  </a:cubicBezTo>
                  <a:cubicBezTo>
                    <a:pt x="4738" y="3470"/>
                    <a:pt x="4510" y="3802"/>
                    <a:pt x="4283" y="4152"/>
                  </a:cubicBezTo>
                  <a:cubicBezTo>
                    <a:pt x="4388" y="2788"/>
                    <a:pt x="4458" y="1442"/>
                    <a:pt x="4266" y="79"/>
                  </a:cubicBezTo>
                  <a:cubicBezTo>
                    <a:pt x="4257" y="26"/>
                    <a:pt x="4213" y="0"/>
                    <a:pt x="4174" y="0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37"/>
            <p:cNvSpPr/>
            <p:nvPr/>
          </p:nvSpPr>
          <p:spPr>
            <a:xfrm rot="554399">
              <a:off x="5642733" y="1769653"/>
              <a:ext cx="836896" cy="80954"/>
            </a:xfrm>
            <a:custGeom>
              <a:avLst/>
              <a:gdLst/>
              <a:ahLst/>
              <a:cxnLst/>
              <a:rect l="l" t="t" r="r" b="b"/>
              <a:pathLst>
                <a:path w="22971" h="2222" extrusionOk="0">
                  <a:moveTo>
                    <a:pt x="105" y="0"/>
                  </a:moveTo>
                  <a:cubicBezTo>
                    <a:pt x="1" y="0"/>
                    <a:pt x="6" y="142"/>
                    <a:pt x="105" y="159"/>
                  </a:cubicBezTo>
                  <a:cubicBezTo>
                    <a:pt x="3881" y="578"/>
                    <a:pt x="7675" y="963"/>
                    <a:pt x="11468" y="1313"/>
                  </a:cubicBezTo>
                  <a:cubicBezTo>
                    <a:pt x="13339" y="1488"/>
                    <a:pt x="15209" y="1645"/>
                    <a:pt x="17080" y="1802"/>
                  </a:cubicBezTo>
                  <a:cubicBezTo>
                    <a:pt x="19003" y="1960"/>
                    <a:pt x="20943" y="2204"/>
                    <a:pt x="22866" y="2222"/>
                  </a:cubicBezTo>
                  <a:cubicBezTo>
                    <a:pt x="22971" y="2222"/>
                    <a:pt x="22936" y="2064"/>
                    <a:pt x="22849" y="2047"/>
                  </a:cubicBezTo>
                  <a:cubicBezTo>
                    <a:pt x="20943" y="1785"/>
                    <a:pt x="19003" y="1732"/>
                    <a:pt x="17080" y="1575"/>
                  </a:cubicBezTo>
                  <a:cubicBezTo>
                    <a:pt x="15209" y="1418"/>
                    <a:pt x="13339" y="1260"/>
                    <a:pt x="11468" y="1085"/>
                  </a:cubicBezTo>
                  <a:cubicBezTo>
                    <a:pt x="7692" y="753"/>
                    <a:pt x="3899" y="386"/>
                    <a:pt x="123" y="2"/>
                  </a:cubicBezTo>
                  <a:cubicBezTo>
                    <a:pt x="116" y="1"/>
                    <a:pt x="110" y="0"/>
                    <a:pt x="105" y="0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37"/>
            <p:cNvSpPr/>
            <p:nvPr/>
          </p:nvSpPr>
          <p:spPr>
            <a:xfrm rot="554399">
              <a:off x="5595742" y="1877718"/>
              <a:ext cx="813980" cy="99425"/>
            </a:xfrm>
            <a:custGeom>
              <a:avLst/>
              <a:gdLst/>
              <a:ahLst/>
              <a:cxnLst/>
              <a:rect l="l" t="t" r="r" b="b"/>
              <a:pathLst>
                <a:path w="22342" h="2729" extrusionOk="0">
                  <a:moveTo>
                    <a:pt x="125" y="0"/>
                  </a:moveTo>
                  <a:cubicBezTo>
                    <a:pt x="1" y="0"/>
                    <a:pt x="6" y="194"/>
                    <a:pt x="123" y="211"/>
                  </a:cubicBezTo>
                  <a:cubicBezTo>
                    <a:pt x="3777" y="753"/>
                    <a:pt x="7465" y="1103"/>
                    <a:pt x="11136" y="1505"/>
                  </a:cubicBezTo>
                  <a:cubicBezTo>
                    <a:pt x="12919" y="1714"/>
                    <a:pt x="14703" y="1907"/>
                    <a:pt x="16486" y="2116"/>
                  </a:cubicBezTo>
                  <a:cubicBezTo>
                    <a:pt x="18356" y="2326"/>
                    <a:pt x="20244" y="2641"/>
                    <a:pt x="22132" y="2728"/>
                  </a:cubicBezTo>
                  <a:cubicBezTo>
                    <a:pt x="22342" y="2728"/>
                    <a:pt x="22307" y="2431"/>
                    <a:pt x="22115" y="2396"/>
                  </a:cubicBezTo>
                  <a:cubicBezTo>
                    <a:pt x="20314" y="2064"/>
                    <a:pt x="18444" y="1977"/>
                    <a:pt x="16608" y="1767"/>
                  </a:cubicBezTo>
                  <a:cubicBezTo>
                    <a:pt x="14790" y="1557"/>
                    <a:pt x="12954" y="1365"/>
                    <a:pt x="11119" y="1155"/>
                  </a:cubicBezTo>
                  <a:cubicBezTo>
                    <a:pt x="7465" y="753"/>
                    <a:pt x="3812" y="263"/>
                    <a:pt x="141" y="1"/>
                  </a:cubicBezTo>
                  <a:cubicBezTo>
                    <a:pt x="135" y="1"/>
                    <a:pt x="130" y="0"/>
                    <a:pt x="125" y="0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37"/>
            <p:cNvSpPr/>
            <p:nvPr/>
          </p:nvSpPr>
          <p:spPr>
            <a:xfrm rot="554399">
              <a:off x="5575903" y="2019670"/>
              <a:ext cx="849648" cy="46415"/>
            </a:xfrm>
            <a:custGeom>
              <a:avLst/>
              <a:gdLst/>
              <a:ahLst/>
              <a:cxnLst/>
              <a:rect l="l" t="t" r="r" b="b"/>
              <a:pathLst>
                <a:path w="23321" h="1274" extrusionOk="0">
                  <a:moveTo>
                    <a:pt x="158" y="1"/>
                  </a:moveTo>
                  <a:cubicBezTo>
                    <a:pt x="1" y="1"/>
                    <a:pt x="18" y="228"/>
                    <a:pt x="158" y="245"/>
                  </a:cubicBezTo>
                  <a:cubicBezTo>
                    <a:pt x="4021" y="647"/>
                    <a:pt x="7920" y="840"/>
                    <a:pt x="11801" y="997"/>
                  </a:cubicBezTo>
                  <a:cubicBezTo>
                    <a:pt x="13706" y="1084"/>
                    <a:pt x="15629" y="1137"/>
                    <a:pt x="17552" y="1172"/>
                  </a:cubicBezTo>
                  <a:cubicBezTo>
                    <a:pt x="18496" y="1189"/>
                    <a:pt x="19458" y="1207"/>
                    <a:pt x="20419" y="1224"/>
                  </a:cubicBezTo>
                  <a:cubicBezTo>
                    <a:pt x="20947" y="1224"/>
                    <a:pt x="21512" y="1273"/>
                    <a:pt x="22064" y="1273"/>
                  </a:cubicBezTo>
                  <a:cubicBezTo>
                    <a:pt x="22442" y="1273"/>
                    <a:pt x="22815" y="1250"/>
                    <a:pt x="23164" y="1172"/>
                  </a:cubicBezTo>
                  <a:cubicBezTo>
                    <a:pt x="23321" y="1137"/>
                    <a:pt x="23268" y="927"/>
                    <a:pt x="23146" y="910"/>
                  </a:cubicBezTo>
                  <a:cubicBezTo>
                    <a:pt x="22747" y="834"/>
                    <a:pt x="22330" y="814"/>
                    <a:pt x="21907" y="814"/>
                  </a:cubicBezTo>
                  <a:cubicBezTo>
                    <a:pt x="21417" y="814"/>
                    <a:pt x="20921" y="841"/>
                    <a:pt x="20444" y="841"/>
                  </a:cubicBezTo>
                  <a:cubicBezTo>
                    <a:pt x="20377" y="841"/>
                    <a:pt x="20310" y="841"/>
                    <a:pt x="20244" y="840"/>
                  </a:cubicBezTo>
                  <a:cubicBezTo>
                    <a:pt x="19300" y="840"/>
                    <a:pt x="18339" y="822"/>
                    <a:pt x="17377" y="805"/>
                  </a:cubicBezTo>
                  <a:cubicBezTo>
                    <a:pt x="15454" y="770"/>
                    <a:pt x="13549" y="717"/>
                    <a:pt x="11626" y="630"/>
                  </a:cubicBezTo>
                  <a:cubicBezTo>
                    <a:pt x="7797" y="490"/>
                    <a:pt x="3987" y="210"/>
                    <a:pt x="158" y="1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65" name="Google Shape;1065;p37"/>
          <p:cNvGrpSpPr/>
          <p:nvPr/>
        </p:nvGrpSpPr>
        <p:grpSpPr>
          <a:xfrm rot="-6220080">
            <a:off x="5519474" y="126700"/>
            <a:ext cx="1279690" cy="1377208"/>
            <a:chOff x="6193475" y="234655"/>
            <a:chExt cx="1279665" cy="1377181"/>
          </a:xfrm>
        </p:grpSpPr>
        <p:sp>
          <p:nvSpPr>
            <p:cNvPr id="1066" name="Google Shape;1066;p37"/>
            <p:cNvSpPr/>
            <p:nvPr/>
          </p:nvSpPr>
          <p:spPr>
            <a:xfrm rot="-3120564">
              <a:off x="6188355" y="691804"/>
              <a:ext cx="1345423" cy="462364"/>
            </a:xfrm>
            <a:custGeom>
              <a:avLst/>
              <a:gdLst/>
              <a:ahLst/>
              <a:cxnLst/>
              <a:rect l="l" t="t" r="r" b="b"/>
              <a:pathLst>
                <a:path w="33373" h="11469" extrusionOk="0">
                  <a:moveTo>
                    <a:pt x="1836" y="0"/>
                  </a:moveTo>
                  <a:cubicBezTo>
                    <a:pt x="1119" y="0"/>
                    <a:pt x="455" y="507"/>
                    <a:pt x="280" y="1242"/>
                  </a:cubicBezTo>
                  <a:lnTo>
                    <a:pt x="36" y="2360"/>
                  </a:lnTo>
                  <a:cubicBezTo>
                    <a:pt x="18" y="2483"/>
                    <a:pt x="1" y="2605"/>
                    <a:pt x="1" y="2710"/>
                  </a:cubicBezTo>
                  <a:cubicBezTo>
                    <a:pt x="1" y="3444"/>
                    <a:pt x="508" y="4109"/>
                    <a:pt x="1242" y="4266"/>
                  </a:cubicBezTo>
                  <a:lnTo>
                    <a:pt x="21048" y="8724"/>
                  </a:lnTo>
                  <a:cubicBezTo>
                    <a:pt x="21083" y="8741"/>
                    <a:pt x="21118" y="8759"/>
                    <a:pt x="21136" y="8794"/>
                  </a:cubicBezTo>
                  <a:cubicBezTo>
                    <a:pt x="21153" y="8828"/>
                    <a:pt x="21171" y="8863"/>
                    <a:pt x="21153" y="8898"/>
                  </a:cubicBezTo>
                  <a:lnTo>
                    <a:pt x="21136" y="8986"/>
                  </a:lnTo>
                  <a:cubicBezTo>
                    <a:pt x="21136" y="9003"/>
                    <a:pt x="21136" y="9038"/>
                    <a:pt x="21136" y="9073"/>
                  </a:cubicBezTo>
                  <a:cubicBezTo>
                    <a:pt x="21136" y="9248"/>
                    <a:pt x="21258" y="9405"/>
                    <a:pt x="21433" y="9440"/>
                  </a:cubicBezTo>
                  <a:lnTo>
                    <a:pt x="30086" y="11398"/>
                  </a:lnTo>
                  <a:cubicBezTo>
                    <a:pt x="30278" y="11433"/>
                    <a:pt x="30471" y="11468"/>
                    <a:pt x="30680" y="11468"/>
                  </a:cubicBezTo>
                  <a:cubicBezTo>
                    <a:pt x="31904" y="11468"/>
                    <a:pt x="33023" y="10612"/>
                    <a:pt x="33303" y="9353"/>
                  </a:cubicBezTo>
                  <a:cubicBezTo>
                    <a:pt x="33338" y="9161"/>
                    <a:pt x="33373" y="8951"/>
                    <a:pt x="33373" y="8759"/>
                  </a:cubicBezTo>
                  <a:cubicBezTo>
                    <a:pt x="33373" y="7535"/>
                    <a:pt x="32516" y="6416"/>
                    <a:pt x="31257" y="6136"/>
                  </a:cubicBezTo>
                  <a:lnTo>
                    <a:pt x="22622" y="4196"/>
                  </a:lnTo>
                  <a:cubicBezTo>
                    <a:pt x="22587" y="4178"/>
                    <a:pt x="22552" y="4178"/>
                    <a:pt x="22534" y="4178"/>
                  </a:cubicBezTo>
                  <a:cubicBezTo>
                    <a:pt x="22377" y="4178"/>
                    <a:pt x="22237" y="4266"/>
                    <a:pt x="22167" y="4423"/>
                  </a:cubicBezTo>
                  <a:cubicBezTo>
                    <a:pt x="22150" y="4476"/>
                    <a:pt x="22097" y="4511"/>
                    <a:pt x="22045" y="4511"/>
                  </a:cubicBezTo>
                  <a:lnTo>
                    <a:pt x="22010" y="4511"/>
                  </a:lnTo>
                  <a:lnTo>
                    <a:pt x="2186" y="35"/>
                  </a:lnTo>
                  <a:cubicBezTo>
                    <a:pt x="2081" y="18"/>
                    <a:pt x="1959" y="0"/>
                    <a:pt x="1836" y="0"/>
                  </a:cubicBezTo>
                  <a:close/>
                </a:path>
              </a:pathLst>
            </a:custGeom>
            <a:solidFill>
              <a:srgbClr val="517F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37"/>
            <p:cNvSpPr/>
            <p:nvPr/>
          </p:nvSpPr>
          <p:spPr>
            <a:xfrm rot="-3120564">
              <a:off x="6176498" y="680795"/>
              <a:ext cx="1368684" cy="484900"/>
            </a:xfrm>
            <a:custGeom>
              <a:avLst/>
              <a:gdLst/>
              <a:ahLst/>
              <a:cxnLst/>
              <a:rect l="l" t="t" r="r" b="b"/>
              <a:pathLst>
                <a:path w="33950" h="12028" extrusionOk="0">
                  <a:moveTo>
                    <a:pt x="2133" y="280"/>
                  </a:moveTo>
                  <a:cubicBezTo>
                    <a:pt x="2256" y="280"/>
                    <a:pt x="2378" y="298"/>
                    <a:pt x="2483" y="315"/>
                  </a:cubicBezTo>
                  <a:lnTo>
                    <a:pt x="22307" y="4791"/>
                  </a:lnTo>
                  <a:lnTo>
                    <a:pt x="22342" y="4791"/>
                  </a:lnTo>
                  <a:cubicBezTo>
                    <a:pt x="22394" y="4791"/>
                    <a:pt x="22447" y="4756"/>
                    <a:pt x="22464" y="4703"/>
                  </a:cubicBezTo>
                  <a:cubicBezTo>
                    <a:pt x="22534" y="4546"/>
                    <a:pt x="22674" y="4458"/>
                    <a:pt x="22831" y="4458"/>
                  </a:cubicBezTo>
                  <a:cubicBezTo>
                    <a:pt x="22849" y="4458"/>
                    <a:pt x="22884" y="4458"/>
                    <a:pt x="22919" y="4476"/>
                  </a:cubicBezTo>
                  <a:lnTo>
                    <a:pt x="31554" y="6416"/>
                  </a:lnTo>
                  <a:cubicBezTo>
                    <a:pt x="32813" y="6696"/>
                    <a:pt x="33670" y="7815"/>
                    <a:pt x="33670" y="9039"/>
                  </a:cubicBezTo>
                  <a:cubicBezTo>
                    <a:pt x="33670" y="9231"/>
                    <a:pt x="33635" y="9441"/>
                    <a:pt x="33600" y="9633"/>
                  </a:cubicBezTo>
                  <a:cubicBezTo>
                    <a:pt x="33320" y="10892"/>
                    <a:pt x="32201" y="11748"/>
                    <a:pt x="30977" y="11748"/>
                  </a:cubicBezTo>
                  <a:cubicBezTo>
                    <a:pt x="30768" y="11748"/>
                    <a:pt x="30575" y="11713"/>
                    <a:pt x="30383" y="11678"/>
                  </a:cubicBezTo>
                  <a:lnTo>
                    <a:pt x="21730" y="9720"/>
                  </a:lnTo>
                  <a:cubicBezTo>
                    <a:pt x="21555" y="9685"/>
                    <a:pt x="21433" y="9528"/>
                    <a:pt x="21433" y="9353"/>
                  </a:cubicBezTo>
                  <a:cubicBezTo>
                    <a:pt x="21433" y="9318"/>
                    <a:pt x="21433" y="9283"/>
                    <a:pt x="21433" y="9266"/>
                  </a:cubicBezTo>
                  <a:lnTo>
                    <a:pt x="21450" y="9178"/>
                  </a:lnTo>
                  <a:cubicBezTo>
                    <a:pt x="21468" y="9143"/>
                    <a:pt x="21450" y="9108"/>
                    <a:pt x="21433" y="9074"/>
                  </a:cubicBezTo>
                  <a:cubicBezTo>
                    <a:pt x="21415" y="9039"/>
                    <a:pt x="21380" y="9021"/>
                    <a:pt x="21345" y="9004"/>
                  </a:cubicBezTo>
                  <a:lnTo>
                    <a:pt x="1539" y="4546"/>
                  </a:lnTo>
                  <a:cubicBezTo>
                    <a:pt x="805" y="4389"/>
                    <a:pt x="298" y="3724"/>
                    <a:pt x="298" y="2990"/>
                  </a:cubicBezTo>
                  <a:cubicBezTo>
                    <a:pt x="298" y="2885"/>
                    <a:pt x="315" y="2763"/>
                    <a:pt x="333" y="2640"/>
                  </a:cubicBezTo>
                  <a:lnTo>
                    <a:pt x="577" y="1522"/>
                  </a:lnTo>
                  <a:cubicBezTo>
                    <a:pt x="752" y="787"/>
                    <a:pt x="1416" y="280"/>
                    <a:pt x="2133" y="280"/>
                  </a:cubicBezTo>
                  <a:close/>
                  <a:moveTo>
                    <a:pt x="2133" y="1"/>
                  </a:moveTo>
                  <a:cubicBezTo>
                    <a:pt x="1277" y="1"/>
                    <a:pt x="490" y="595"/>
                    <a:pt x="298" y="1469"/>
                  </a:cubicBezTo>
                  <a:lnTo>
                    <a:pt x="53" y="2570"/>
                  </a:lnTo>
                  <a:cubicBezTo>
                    <a:pt x="18" y="2710"/>
                    <a:pt x="0" y="2850"/>
                    <a:pt x="0" y="2990"/>
                  </a:cubicBezTo>
                  <a:cubicBezTo>
                    <a:pt x="0" y="3864"/>
                    <a:pt x="595" y="4633"/>
                    <a:pt x="1469" y="4826"/>
                  </a:cubicBezTo>
                  <a:lnTo>
                    <a:pt x="21135" y="9266"/>
                  </a:lnTo>
                  <a:cubicBezTo>
                    <a:pt x="21135" y="9283"/>
                    <a:pt x="21135" y="9318"/>
                    <a:pt x="21135" y="9353"/>
                  </a:cubicBezTo>
                  <a:cubicBezTo>
                    <a:pt x="21135" y="9668"/>
                    <a:pt x="21345" y="9948"/>
                    <a:pt x="21660" y="10018"/>
                  </a:cubicBezTo>
                  <a:lnTo>
                    <a:pt x="22936" y="10297"/>
                  </a:lnTo>
                  <a:lnTo>
                    <a:pt x="22971" y="10157"/>
                  </a:lnTo>
                  <a:cubicBezTo>
                    <a:pt x="22988" y="10087"/>
                    <a:pt x="23058" y="10052"/>
                    <a:pt x="23111" y="10052"/>
                  </a:cubicBezTo>
                  <a:lnTo>
                    <a:pt x="23146" y="10052"/>
                  </a:lnTo>
                  <a:lnTo>
                    <a:pt x="24195" y="10280"/>
                  </a:lnTo>
                  <a:cubicBezTo>
                    <a:pt x="24230" y="10297"/>
                    <a:pt x="24265" y="10315"/>
                    <a:pt x="24282" y="10350"/>
                  </a:cubicBezTo>
                  <a:cubicBezTo>
                    <a:pt x="24300" y="10385"/>
                    <a:pt x="24300" y="10420"/>
                    <a:pt x="24300" y="10455"/>
                  </a:cubicBezTo>
                  <a:lnTo>
                    <a:pt x="24265" y="10594"/>
                  </a:lnTo>
                  <a:lnTo>
                    <a:pt x="30313" y="11958"/>
                  </a:lnTo>
                  <a:cubicBezTo>
                    <a:pt x="30540" y="12010"/>
                    <a:pt x="30750" y="12028"/>
                    <a:pt x="30977" y="12028"/>
                  </a:cubicBezTo>
                  <a:cubicBezTo>
                    <a:pt x="32341" y="12028"/>
                    <a:pt x="33565" y="11084"/>
                    <a:pt x="33879" y="9703"/>
                  </a:cubicBezTo>
                  <a:cubicBezTo>
                    <a:pt x="33932" y="9476"/>
                    <a:pt x="33949" y="9266"/>
                    <a:pt x="33949" y="9039"/>
                  </a:cubicBezTo>
                  <a:cubicBezTo>
                    <a:pt x="33949" y="7675"/>
                    <a:pt x="33005" y="6451"/>
                    <a:pt x="31624" y="6137"/>
                  </a:cubicBezTo>
                  <a:lnTo>
                    <a:pt x="22971" y="4179"/>
                  </a:lnTo>
                  <a:cubicBezTo>
                    <a:pt x="22936" y="4179"/>
                    <a:pt x="22884" y="4161"/>
                    <a:pt x="22831" y="4161"/>
                  </a:cubicBezTo>
                  <a:cubicBezTo>
                    <a:pt x="22604" y="4161"/>
                    <a:pt x="22377" y="4284"/>
                    <a:pt x="22254" y="4476"/>
                  </a:cubicBezTo>
                  <a:lnTo>
                    <a:pt x="2553" y="36"/>
                  </a:lnTo>
                  <a:cubicBezTo>
                    <a:pt x="2413" y="1"/>
                    <a:pt x="2273" y="1"/>
                    <a:pt x="2133" y="1"/>
                  </a:cubicBezTo>
                  <a:close/>
                </a:path>
              </a:pathLst>
            </a:custGeom>
            <a:solidFill>
              <a:srgbClr val="517F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37"/>
            <p:cNvSpPr/>
            <p:nvPr/>
          </p:nvSpPr>
          <p:spPr>
            <a:xfrm rot="-3120564">
              <a:off x="6888723" y="900698"/>
              <a:ext cx="362994" cy="115621"/>
            </a:xfrm>
            <a:custGeom>
              <a:avLst/>
              <a:gdLst/>
              <a:ahLst/>
              <a:cxnLst/>
              <a:rect l="l" t="t" r="r" b="b"/>
              <a:pathLst>
                <a:path w="9004" h="2868" extrusionOk="0">
                  <a:moveTo>
                    <a:pt x="613" y="0"/>
                  </a:moveTo>
                  <a:cubicBezTo>
                    <a:pt x="333" y="0"/>
                    <a:pt x="71" y="193"/>
                    <a:pt x="18" y="472"/>
                  </a:cubicBezTo>
                  <a:cubicBezTo>
                    <a:pt x="1" y="525"/>
                    <a:pt x="1" y="577"/>
                    <a:pt x="1" y="612"/>
                  </a:cubicBezTo>
                  <a:cubicBezTo>
                    <a:pt x="1" y="892"/>
                    <a:pt x="193" y="1154"/>
                    <a:pt x="473" y="1224"/>
                  </a:cubicBezTo>
                  <a:lnTo>
                    <a:pt x="7675" y="2832"/>
                  </a:lnTo>
                  <a:cubicBezTo>
                    <a:pt x="7745" y="2850"/>
                    <a:pt x="7815" y="2867"/>
                    <a:pt x="7885" y="2867"/>
                  </a:cubicBezTo>
                  <a:cubicBezTo>
                    <a:pt x="8322" y="2867"/>
                    <a:pt x="8724" y="2553"/>
                    <a:pt x="8829" y="2098"/>
                  </a:cubicBezTo>
                  <a:lnTo>
                    <a:pt x="8916" y="1731"/>
                  </a:lnTo>
                  <a:cubicBezTo>
                    <a:pt x="8916" y="1714"/>
                    <a:pt x="8916" y="1714"/>
                    <a:pt x="8916" y="1696"/>
                  </a:cubicBezTo>
                  <a:lnTo>
                    <a:pt x="9004" y="1329"/>
                  </a:lnTo>
                  <a:lnTo>
                    <a:pt x="8252" y="1154"/>
                  </a:lnTo>
                  <a:lnTo>
                    <a:pt x="8165" y="1521"/>
                  </a:lnTo>
                  <a:cubicBezTo>
                    <a:pt x="8147" y="1574"/>
                    <a:pt x="8130" y="1609"/>
                    <a:pt x="8095" y="1626"/>
                  </a:cubicBezTo>
                  <a:cubicBezTo>
                    <a:pt x="8077" y="1644"/>
                    <a:pt x="8042" y="1644"/>
                    <a:pt x="8025" y="1644"/>
                  </a:cubicBezTo>
                  <a:lnTo>
                    <a:pt x="7990" y="1644"/>
                  </a:lnTo>
                  <a:lnTo>
                    <a:pt x="753" y="18"/>
                  </a:lnTo>
                  <a:cubicBezTo>
                    <a:pt x="700" y="0"/>
                    <a:pt x="665" y="0"/>
                    <a:pt x="613" y="0"/>
                  </a:cubicBezTo>
                  <a:close/>
                </a:path>
              </a:pathLst>
            </a:custGeom>
            <a:solidFill>
              <a:srgbClr val="517F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37"/>
            <p:cNvSpPr/>
            <p:nvPr/>
          </p:nvSpPr>
          <p:spPr>
            <a:xfrm rot="-3120564">
              <a:off x="6876325" y="888579"/>
              <a:ext cx="387666" cy="138842"/>
            </a:xfrm>
            <a:custGeom>
              <a:avLst/>
              <a:gdLst/>
              <a:ahLst/>
              <a:cxnLst/>
              <a:rect l="l" t="t" r="r" b="b"/>
              <a:pathLst>
                <a:path w="9616" h="3444" extrusionOk="0">
                  <a:moveTo>
                    <a:pt x="910" y="297"/>
                  </a:moveTo>
                  <a:cubicBezTo>
                    <a:pt x="962" y="297"/>
                    <a:pt x="997" y="297"/>
                    <a:pt x="1050" y="315"/>
                  </a:cubicBezTo>
                  <a:lnTo>
                    <a:pt x="8287" y="1941"/>
                  </a:lnTo>
                  <a:lnTo>
                    <a:pt x="8322" y="1941"/>
                  </a:lnTo>
                  <a:cubicBezTo>
                    <a:pt x="8339" y="1941"/>
                    <a:pt x="8374" y="1941"/>
                    <a:pt x="8392" y="1923"/>
                  </a:cubicBezTo>
                  <a:cubicBezTo>
                    <a:pt x="8427" y="1906"/>
                    <a:pt x="8444" y="1871"/>
                    <a:pt x="8462" y="1818"/>
                  </a:cubicBezTo>
                  <a:lnTo>
                    <a:pt x="8549" y="1451"/>
                  </a:lnTo>
                  <a:lnTo>
                    <a:pt x="9301" y="1626"/>
                  </a:lnTo>
                  <a:lnTo>
                    <a:pt x="9213" y="1993"/>
                  </a:lnTo>
                  <a:cubicBezTo>
                    <a:pt x="9213" y="2011"/>
                    <a:pt x="9213" y="2011"/>
                    <a:pt x="9213" y="2028"/>
                  </a:cubicBezTo>
                  <a:lnTo>
                    <a:pt x="9126" y="2395"/>
                  </a:lnTo>
                  <a:cubicBezTo>
                    <a:pt x="9021" y="2850"/>
                    <a:pt x="8619" y="3164"/>
                    <a:pt x="8182" y="3164"/>
                  </a:cubicBezTo>
                  <a:cubicBezTo>
                    <a:pt x="8112" y="3164"/>
                    <a:pt x="8042" y="3147"/>
                    <a:pt x="7972" y="3129"/>
                  </a:cubicBezTo>
                  <a:lnTo>
                    <a:pt x="770" y="1521"/>
                  </a:lnTo>
                  <a:cubicBezTo>
                    <a:pt x="490" y="1451"/>
                    <a:pt x="298" y="1189"/>
                    <a:pt x="298" y="909"/>
                  </a:cubicBezTo>
                  <a:cubicBezTo>
                    <a:pt x="298" y="874"/>
                    <a:pt x="298" y="822"/>
                    <a:pt x="315" y="769"/>
                  </a:cubicBezTo>
                  <a:cubicBezTo>
                    <a:pt x="368" y="490"/>
                    <a:pt x="630" y="297"/>
                    <a:pt x="910" y="297"/>
                  </a:cubicBezTo>
                  <a:close/>
                  <a:moveTo>
                    <a:pt x="910" y="0"/>
                  </a:moveTo>
                  <a:cubicBezTo>
                    <a:pt x="490" y="0"/>
                    <a:pt x="123" y="280"/>
                    <a:pt x="18" y="717"/>
                  </a:cubicBezTo>
                  <a:cubicBezTo>
                    <a:pt x="18" y="787"/>
                    <a:pt x="1" y="839"/>
                    <a:pt x="1" y="909"/>
                  </a:cubicBezTo>
                  <a:cubicBezTo>
                    <a:pt x="1" y="1329"/>
                    <a:pt x="298" y="1696"/>
                    <a:pt x="718" y="1801"/>
                  </a:cubicBezTo>
                  <a:lnTo>
                    <a:pt x="7902" y="3427"/>
                  </a:lnTo>
                  <a:cubicBezTo>
                    <a:pt x="7990" y="3444"/>
                    <a:pt x="8095" y="3444"/>
                    <a:pt x="8182" y="3444"/>
                  </a:cubicBezTo>
                  <a:cubicBezTo>
                    <a:pt x="8759" y="3444"/>
                    <a:pt x="9283" y="3059"/>
                    <a:pt x="9406" y="2465"/>
                  </a:cubicBezTo>
                  <a:lnTo>
                    <a:pt x="9493" y="2063"/>
                  </a:lnTo>
                  <a:cubicBezTo>
                    <a:pt x="9511" y="2046"/>
                    <a:pt x="9511" y="2046"/>
                    <a:pt x="9511" y="2028"/>
                  </a:cubicBezTo>
                  <a:lnTo>
                    <a:pt x="9581" y="1678"/>
                  </a:lnTo>
                  <a:lnTo>
                    <a:pt x="9616" y="1539"/>
                  </a:lnTo>
                  <a:cubicBezTo>
                    <a:pt x="9616" y="1504"/>
                    <a:pt x="9616" y="1469"/>
                    <a:pt x="9598" y="1434"/>
                  </a:cubicBezTo>
                  <a:cubicBezTo>
                    <a:pt x="9581" y="1399"/>
                    <a:pt x="9546" y="1381"/>
                    <a:pt x="9511" y="1364"/>
                  </a:cubicBezTo>
                  <a:lnTo>
                    <a:pt x="8462" y="1136"/>
                  </a:lnTo>
                  <a:lnTo>
                    <a:pt x="8427" y="1136"/>
                  </a:lnTo>
                  <a:cubicBezTo>
                    <a:pt x="8374" y="1136"/>
                    <a:pt x="8304" y="1171"/>
                    <a:pt x="8287" y="1241"/>
                  </a:cubicBezTo>
                  <a:lnTo>
                    <a:pt x="8252" y="1381"/>
                  </a:lnTo>
                  <a:lnTo>
                    <a:pt x="8200" y="1626"/>
                  </a:lnTo>
                  <a:lnTo>
                    <a:pt x="1120" y="18"/>
                  </a:lnTo>
                  <a:cubicBezTo>
                    <a:pt x="1050" y="0"/>
                    <a:pt x="980" y="0"/>
                    <a:pt x="910" y="0"/>
                  </a:cubicBezTo>
                  <a:close/>
                </a:path>
              </a:pathLst>
            </a:custGeom>
            <a:solidFill>
              <a:srgbClr val="517F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37"/>
            <p:cNvSpPr/>
            <p:nvPr/>
          </p:nvSpPr>
          <p:spPr>
            <a:xfrm rot="-3120564">
              <a:off x="6906541" y="476207"/>
              <a:ext cx="518044" cy="305139"/>
            </a:xfrm>
            <a:custGeom>
              <a:avLst/>
              <a:gdLst/>
              <a:ahLst/>
              <a:cxnLst/>
              <a:rect l="l" t="t" r="r" b="b"/>
              <a:pathLst>
                <a:path w="12850" h="7569" extrusionOk="0">
                  <a:moveTo>
                    <a:pt x="1596" y="0"/>
                  </a:moveTo>
                  <a:cubicBezTo>
                    <a:pt x="1356" y="0"/>
                    <a:pt x="1130" y="176"/>
                    <a:pt x="1084" y="417"/>
                  </a:cubicBezTo>
                  <a:lnTo>
                    <a:pt x="71" y="4910"/>
                  </a:lnTo>
                  <a:cubicBezTo>
                    <a:pt x="1" y="5207"/>
                    <a:pt x="175" y="5486"/>
                    <a:pt x="473" y="5556"/>
                  </a:cubicBezTo>
                  <a:lnTo>
                    <a:pt x="9108" y="7497"/>
                  </a:lnTo>
                  <a:cubicBezTo>
                    <a:pt x="9322" y="7545"/>
                    <a:pt x="9535" y="7569"/>
                    <a:pt x="9745" y="7569"/>
                  </a:cubicBezTo>
                  <a:cubicBezTo>
                    <a:pt x="11047" y="7569"/>
                    <a:pt x="12216" y="6674"/>
                    <a:pt x="12517" y="5364"/>
                  </a:cubicBezTo>
                  <a:cubicBezTo>
                    <a:pt x="12849" y="3826"/>
                    <a:pt x="11888" y="2305"/>
                    <a:pt x="10367" y="1955"/>
                  </a:cubicBezTo>
                  <a:lnTo>
                    <a:pt x="1714" y="15"/>
                  </a:lnTo>
                  <a:cubicBezTo>
                    <a:pt x="1675" y="5"/>
                    <a:pt x="1635" y="0"/>
                    <a:pt x="1596" y="0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37"/>
            <p:cNvSpPr/>
            <p:nvPr/>
          </p:nvSpPr>
          <p:spPr>
            <a:xfrm rot="-3120564">
              <a:off x="6904868" y="473678"/>
              <a:ext cx="516593" cy="317193"/>
            </a:xfrm>
            <a:custGeom>
              <a:avLst/>
              <a:gdLst/>
              <a:ahLst/>
              <a:cxnLst/>
              <a:rect l="l" t="t" r="r" b="b"/>
              <a:pathLst>
                <a:path w="12814" h="7868" extrusionOk="0">
                  <a:moveTo>
                    <a:pt x="1678" y="280"/>
                  </a:moveTo>
                  <a:cubicBezTo>
                    <a:pt x="1713" y="280"/>
                    <a:pt x="1748" y="298"/>
                    <a:pt x="1766" y="298"/>
                  </a:cubicBezTo>
                  <a:lnTo>
                    <a:pt x="10419" y="2238"/>
                  </a:lnTo>
                  <a:cubicBezTo>
                    <a:pt x="11678" y="2535"/>
                    <a:pt x="12517" y="3637"/>
                    <a:pt x="12517" y="4878"/>
                  </a:cubicBezTo>
                  <a:cubicBezTo>
                    <a:pt x="12517" y="5070"/>
                    <a:pt x="12499" y="5262"/>
                    <a:pt x="12447" y="5472"/>
                  </a:cubicBezTo>
                  <a:cubicBezTo>
                    <a:pt x="12167" y="6713"/>
                    <a:pt x="11066" y="7570"/>
                    <a:pt x="9825" y="7570"/>
                  </a:cubicBezTo>
                  <a:cubicBezTo>
                    <a:pt x="9632" y="7570"/>
                    <a:pt x="9440" y="7552"/>
                    <a:pt x="9230" y="7500"/>
                  </a:cubicBezTo>
                  <a:lnTo>
                    <a:pt x="595" y="5559"/>
                  </a:lnTo>
                  <a:cubicBezTo>
                    <a:pt x="402" y="5525"/>
                    <a:pt x="280" y="5350"/>
                    <a:pt x="280" y="5175"/>
                  </a:cubicBezTo>
                  <a:cubicBezTo>
                    <a:pt x="280" y="5157"/>
                    <a:pt x="280" y="5122"/>
                    <a:pt x="297" y="5087"/>
                  </a:cubicBezTo>
                  <a:lnTo>
                    <a:pt x="1311" y="595"/>
                  </a:lnTo>
                  <a:cubicBezTo>
                    <a:pt x="1346" y="403"/>
                    <a:pt x="1504" y="280"/>
                    <a:pt x="1678" y="280"/>
                  </a:cubicBezTo>
                  <a:close/>
                  <a:moveTo>
                    <a:pt x="1678" y="0"/>
                  </a:moveTo>
                  <a:cubicBezTo>
                    <a:pt x="1381" y="0"/>
                    <a:pt x="1102" y="210"/>
                    <a:pt x="1032" y="525"/>
                  </a:cubicBezTo>
                  <a:lnTo>
                    <a:pt x="18" y="5035"/>
                  </a:lnTo>
                  <a:cubicBezTo>
                    <a:pt x="0" y="5070"/>
                    <a:pt x="0" y="5122"/>
                    <a:pt x="0" y="5175"/>
                  </a:cubicBezTo>
                  <a:cubicBezTo>
                    <a:pt x="0" y="5490"/>
                    <a:pt x="210" y="5769"/>
                    <a:pt x="525" y="5839"/>
                  </a:cubicBezTo>
                  <a:lnTo>
                    <a:pt x="9178" y="7780"/>
                  </a:lnTo>
                  <a:cubicBezTo>
                    <a:pt x="9388" y="7832"/>
                    <a:pt x="9615" y="7867"/>
                    <a:pt x="9825" y="7867"/>
                  </a:cubicBezTo>
                  <a:cubicBezTo>
                    <a:pt x="11188" y="7867"/>
                    <a:pt x="12429" y="6923"/>
                    <a:pt x="12744" y="5525"/>
                  </a:cubicBezTo>
                  <a:cubicBezTo>
                    <a:pt x="12797" y="5315"/>
                    <a:pt x="12814" y="5087"/>
                    <a:pt x="12814" y="4878"/>
                  </a:cubicBezTo>
                  <a:cubicBezTo>
                    <a:pt x="12814" y="3514"/>
                    <a:pt x="11870" y="2273"/>
                    <a:pt x="10489" y="1958"/>
                  </a:cubicBezTo>
                  <a:lnTo>
                    <a:pt x="1836" y="18"/>
                  </a:lnTo>
                  <a:cubicBezTo>
                    <a:pt x="1783" y="0"/>
                    <a:pt x="1731" y="0"/>
                    <a:pt x="1678" y="0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37"/>
            <p:cNvSpPr/>
            <p:nvPr/>
          </p:nvSpPr>
          <p:spPr>
            <a:xfrm rot="-3120564">
              <a:off x="6834009" y="853276"/>
              <a:ext cx="403147" cy="148276"/>
            </a:xfrm>
            <a:custGeom>
              <a:avLst/>
              <a:gdLst/>
              <a:ahLst/>
              <a:cxnLst/>
              <a:rect l="l" t="t" r="r" b="b"/>
              <a:pathLst>
                <a:path w="10000" h="3678" extrusionOk="0">
                  <a:moveTo>
                    <a:pt x="962" y="0"/>
                  </a:moveTo>
                  <a:cubicBezTo>
                    <a:pt x="579" y="0"/>
                    <a:pt x="215" y="329"/>
                    <a:pt x="123" y="806"/>
                  </a:cubicBezTo>
                  <a:cubicBezTo>
                    <a:pt x="0" y="1330"/>
                    <a:pt x="245" y="1837"/>
                    <a:pt x="682" y="1942"/>
                  </a:cubicBezTo>
                  <a:lnTo>
                    <a:pt x="8269" y="3655"/>
                  </a:lnTo>
                  <a:cubicBezTo>
                    <a:pt x="8340" y="3670"/>
                    <a:pt x="8410" y="3678"/>
                    <a:pt x="8480" y="3678"/>
                  </a:cubicBezTo>
                  <a:cubicBezTo>
                    <a:pt x="9051" y="3678"/>
                    <a:pt x="9582" y="3187"/>
                    <a:pt x="9738" y="2501"/>
                  </a:cubicBezTo>
                  <a:lnTo>
                    <a:pt x="9860" y="1977"/>
                  </a:lnTo>
                  <a:lnTo>
                    <a:pt x="10000" y="1313"/>
                  </a:lnTo>
                  <a:lnTo>
                    <a:pt x="8916" y="1068"/>
                  </a:lnTo>
                  <a:lnTo>
                    <a:pt x="8759" y="1732"/>
                  </a:lnTo>
                  <a:lnTo>
                    <a:pt x="1119" y="19"/>
                  </a:lnTo>
                  <a:cubicBezTo>
                    <a:pt x="1067" y="6"/>
                    <a:pt x="1015" y="0"/>
                    <a:pt x="962" y="0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37"/>
            <p:cNvSpPr/>
            <p:nvPr/>
          </p:nvSpPr>
          <p:spPr>
            <a:xfrm rot="-3120564">
              <a:off x="6830725" y="845482"/>
              <a:ext cx="411654" cy="160007"/>
            </a:xfrm>
            <a:custGeom>
              <a:avLst/>
              <a:gdLst/>
              <a:ahLst/>
              <a:cxnLst/>
              <a:rect l="l" t="t" r="r" b="b"/>
              <a:pathLst>
                <a:path w="10211" h="3969" extrusionOk="0">
                  <a:moveTo>
                    <a:pt x="1032" y="297"/>
                  </a:moveTo>
                  <a:cubicBezTo>
                    <a:pt x="1067" y="297"/>
                    <a:pt x="1102" y="297"/>
                    <a:pt x="1137" y="315"/>
                  </a:cubicBezTo>
                  <a:lnTo>
                    <a:pt x="8777" y="2028"/>
                  </a:lnTo>
                  <a:cubicBezTo>
                    <a:pt x="8787" y="2033"/>
                    <a:pt x="8799" y="2035"/>
                    <a:pt x="8811" y="2035"/>
                  </a:cubicBezTo>
                  <a:cubicBezTo>
                    <a:pt x="8839" y="2035"/>
                    <a:pt x="8869" y="2023"/>
                    <a:pt x="8881" y="2011"/>
                  </a:cubicBezTo>
                  <a:cubicBezTo>
                    <a:pt x="8916" y="1993"/>
                    <a:pt x="8951" y="1958"/>
                    <a:pt x="8951" y="1923"/>
                  </a:cubicBezTo>
                  <a:lnTo>
                    <a:pt x="9074" y="1399"/>
                  </a:lnTo>
                  <a:lnTo>
                    <a:pt x="9878" y="1574"/>
                  </a:lnTo>
                  <a:lnTo>
                    <a:pt x="9773" y="2098"/>
                  </a:lnTo>
                  <a:lnTo>
                    <a:pt x="9773" y="2098"/>
                  </a:lnTo>
                  <a:lnTo>
                    <a:pt x="9773" y="2098"/>
                  </a:lnTo>
                  <a:cubicBezTo>
                    <a:pt x="9768" y="2107"/>
                    <a:pt x="9766" y="2118"/>
                    <a:pt x="9766" y="2129"/>
                  </a:cubicBezTo>
                  <a:lnTo>
                    <a:pt x="9766" y="2129"/>
                  </a:lnTo>
                  <a:lnTo>
                    <a:pt x="9651" y="2622"/>
                  </a:lnTo>
                  <a:cubicBezTo>
                    <a:pt x="9581" y="2937"/>
                    <a:pt x="9423" y="3217"/>
                    <a:pt x="9214" y="3392"/>
                  </a:cubicBezTo>
                  <a:cubicBezTo>
                    <a:pt x="9021" y="3584"/>
                    <a:pt x="8777" y="3689"/>
                    <a:pt x="8549" y="3689"/>
                  </a:cubicBezTo>
                  <a:cubicBezTo>
                    <a:pt x="8479" y="3689"/>
                    <a:pt x="8427" y="3671"/>
                    <a:pt x="8357" y="3654"/>
                  </a:cubicBezTo>
                  <a:lnTo>
                    <a:pt x="770" y="1958"/>
                  </a:lnTo>
                  <a:cubicBezTo>
                    <a:pt x="630" y="1923"/>
                    <a:pt x="508" y="1836"/>
                    <a:pt x="421" y="1696"/>
                  </a:cubicBezTo>
                  <a:cubicBezTo>
                    <a:pt x="333" y="1574"/>
                    <a:pt x="281" y="1399"/>
                    <a:pt x="281" y="1224"/>
                  </a:cubicBezTo>
                  <a:cubicBezTo>
                    <a:pt x="281" y="1136"/>
                    <a:pt x="298" y="1067"/>
                    <a:pt x="316" y="979"/>
                  </a:cubicBezTo>
                  <a:cubicBezTo>
                    <a:pt x="351" y="769"/>
                    <a:pt x="455" y="595"/>
                    <a:pt x="595" y="490"/>
                  </a:cubicBezTo>
                  <a:cubicBezTo>
                    <a:pt x="718" y="367"/>
                    <a:pt x="875" y="297"/>
                    <a:pt x="1032" y="297"/>
                  </a:cubicBezTo>
                  <a:close/>
                  <a:moveTo>
                    <a:pt x="1032" y="0"/>
                  </a:moveTo>
                  <a:cubicBezTo>
                    <a:pt x="788" y="0"/>
                    <a:pt x="578" y="105"/>
                    <a:pt x="403" y="262"/>
                  </a:cubicBezTo>
                  <a:cubicBezTo>
                    <a:pt x="211" y="437"/>
                    <a:pt x="88" y="664"/>
                    <a:pt x="36" y="927"/>
                  </a:cubicBezTo>
                  <a:cubicBezTo>
                    <a:pt x="1" y="1014"/>
                    <a:pt x="1" y="1119"/>
                    <a:pt x="1" y="1224"/>
                  </a:cubicBezTo>
                  <a:cubicBezTo>
                    <a:pt x="1" y="1451"/>
                    <a:pt x="53" y="1678"/>
                    <a:pt x="176" y="1871"/>
                  </a:cubicBezTo>
                  <a:cubicBezTo>
                    <a:pt x="298" y="2046"/>
                    <a:pt x="490" y="2185"/>
                    <a:pt x="700" y="2238"/>
                  </a:cubicBezTo>
                  <a:lnTo>
                    <a:pt x="8305" y="3951"/>
                  </a:lnTo>
                  <a:cubicBezTo>
                    <a:pt x="8375" y="3968"/>
                    <a:pt x="8462" y="3968"/>
                    <a:pt x="8549" y="3968"/>
                  </a:cubicBezTo>
                  <a:cubicBezTo>
                    <a:pt x="8864" y="3968"/>
                    <a:pt x="9179" y="3829"/>
                    <a:pt x="9423" y="3601"/>
                  </a:cubicBezTo>
                  <a:cubicBezTo>
                    <a:pt x="9668" y="3374"/>
                    <a:pt x="9843" y="3059"/>
                    <a:pt x="9930" y="2692"/>
                  </a:cubicBezTo>
                  <a:lnTo>
                    <a:pt x="10053" y="2168"/>
                  </a:lnTo>
                  <a:cubicBezTo>
                    <a:pt x="10058" y="2158"/>
                    <a:pt x="10060" y="2146"/>
                    <a:pt x="10060" y="2133"/>
                  </a:cubicBezTo>
                  <a:lnTo>
                    <a:pt x="10060" y="2133"/>
                  </a:lnTo>
                  <a:lnTo>
                    <a:pt x="10193" y="1504"/>
                  </a:lnTo>
                  <a:cubicBezTo>
                    <a:pt x="10210" y="1416"/>
                    <a:pt x="10175" y="1346"/>
                    <a:pt x="10088" y="1329"/>
                  </a:cubicBezTo>
                  <a:lnTo>
                    <a:pt x="8986" y="1084"/>
                  </a:lnTo>
                  <a:cubicBezTo>
                    <a:pt x="8972" y="1077"/>
                    <a:pt x="8957" y="1073"/>
                    <a:pt x="8943" y="1073"/>
                  </a:cubicBezTo>
                  <a:cubicBezTo>
                    <a:pt x="8922" y="1073"/>
                    <a:pt x="8902" y="1081"/>
                    <a:pt x="8881" y="1102"/>
                  </a:cubicBezTo>
                  <a:cubicBezTo>
                    <a:pt x="8847" y="1119"/>
                    <a:pt x="8829" y="1154"/>
                    <a:pt x="8812" y="1189"/>
                  </a:cubicBezTo>
                  <a:lnTo>
                    <a:pt x="8707" y="1713"/>
                  </a:lnTo>
                  <a:lnTo>
                    <a:pt x="1207" y="18"/>
                  </a:lnTo>
                  <a:cubicBezTo>
                    <a:pt x="1155" y="18"/>
                    <a:pt x="1085" y="0"/>
                    <a:pt x="1032" y="0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37"/>
            <p:cNvSpPr/>
            <p:nvPr/>
          </p:nvSpPr>
          <p:spPr>
            <a:xfrm rot="-3120564">
              <a:off x="6186820" y="881263"/>
              <a:ext cx="927480" cy="368916"/>
            </a:xfrm>
            <a:custGeom>
              <a:avLst/>
              <a:gdLst/>
              <a:ahLst/>
              <a:cxnLst/>
              <a:rect l="l" t="t" r="r" b="b"/>
              <a:pathLst>
                <a:path w="23006" h="9151" extrusionOk="0">
                  <a:moveTo>
                    <a:pt x="2163" y="0"/>
                  </a:moveTo>
                  <a:cubicBezTo>
                    <a:pt x="1366" y="0"/>
                    <a:pt x="653" y="541"/>
                    <a:pt x="472" y="1354"/>
                  </a:cubicBezTo>
                  <a:lnTo>
                    <a:pt x="210" y="2473"/>
                  </a:lnTo>
                  <a:cubicBezTo>
                    <a:pt x="0" y="3400"/>
                    <a:pt x="594" y="4344"/>
                    <a:pt x="1538" y="4553"/>
                  </a:cubicBezTo>
                  <a:lnTo>
                    <a:pt x="21992" y="9151"/>
                  </a:lnTo>
                  <a:lnTo>
                    <a:pt x="23005" y="4641"/>
                  </a:lnTo>
                  <a:lnTo>
                    <a:pt x="2552" y="43"/>
                  </a:lnTo>
                  <a:cubicBezTo>
                    <a:pt x="2422" y="14"/>
                    <a:pt x="2291" y="0"/>
                    <a:pt x="2163" y="0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37"/>
            <p:cNvSpPr/>
            <p:nvPr/>
          </p:nvSpPr>
          <p:spPr>
            <a:xfrm rot="-3120564">
              <a:off x="6186189" y="872436"/>
              <a:ext cx="933124" cy="381091"/>
            </a:xfrm>
            <a:custGeom>
              <a:avLst/>
              <a:gdLst/>
              <a:ahLst/>
              <a:cxnLst/>
              <a:rect l="l" t="t" r="r" b="b"/>
              <a:pathLst>
                <a:path w="23146" h="9453" extrusionOk="0">
                  <a:moveTo>
                    <a:pt x="2151" y="298"/>
                  </a:moveTo>
                  <a:cubicBezTo>
                    <a:pt x="2256" y="298"/>
                    <a:pt x="2378" y="298"/>
                    <a:pt x="2500" y="333"/>
                  </a:cubicBezTo>
                  <a:lnTo>
                    <a:pt x="22814" y="4913"/>
                  </a:lnTo>
                  <a:lnTo>
                    <a:pt x="21869" y="9130"/>
                  </a:lnTo>
                  <a:lnTo>
                    <a:pt x="21869" y="9130"/>
                  </a:lnTo>
                  <a:lnTo>
                    <a:pt x="1539" y="4564"/>
                  </a:lnTo>
                  <a:cubicBezTo>
                    <a:pt x="805" y="4389"/>
                    <a:pt x="298" y="3724"/>
                    <a:pt x="298" y="3008"/>
                  </a:cubicBezTo>
                  <a:cubicBezTo>
                    <a:pt x="298" y="2885"/>
                    <a:pt x="315" y="2763"/>
                    <a:pt x="333" y="2658"/>
                  </a:cubicBezTo>
                  <a:lnTo>
                    <a:pt x="595" y="1539"/>
                  </a:lnTo>
                  <a:cubicBezTo>
                    <a:pt x="752" y="788"/>
                    <a:pt x="1416" y="298"/>
                    <a:pt x="2151" y="298"/>
                  </a:cubicBezTo>
                  <a:close/>
                  <a:moveTo>
                    <a:pt x="2151" y="1"/>
                  </a:moveTo>
                  <a:cubicBezTo>
                    <a:pt x="1277" y="1"/>
                    <a:pt x="507" y="595"/>
                    <a:pt x="298" y="1469"/>
                  </a:cubicBezTo>
                  <a:lnTo>
                    <a:pt x="53" y="2588"/>
                  </a:lnTo>
                  <a:cubicBezTo>
                    <a:pt x="18" y="2728"/>
                    <a:pt x="1" y="2868"/>
                    <a:pt x="1" y="3008"/>
                  </a:cubicBezTo>
                  <a:cubicBezTo>
                    <a:pt x="1" y="3864"/>
                    <a:pt x="612" y="4651"/>
                    <a:pt x="1486" y="4843"/>
                  </a:cubicBezTo>
                  <a:lnTo>
                    <a:pt x="21940" y="9441"/>
                  </a:lnTo>
                  <a:cubicBezTo>
                    <a:pt x="21961" y="9448"/>
                    <a:pt x="21980" y="9452"/>
                    <a:pt x="21997" y="9452"/>
                  </a:cubicBezTo>
                  <a:cubicBezTo>
                    <a:pt x="22021" y="9452"/>
                    <a:pt x="22041" y="9444"/>
                    <a:pt x="22062" y="9423"/>
                  </a:cubicBezTo>
                  <a:cubicBezTo>
                    <a:pt x="22097" y="9406"/>
                    <a:pt x="22114" y="9371"/>
                    <a:pt x="22114" y="9336"/>
                  </a:cubicBezTo>
                  <a:lnTo>
                    <a:pt x="23128" y="4826"/>
                  </a:lnTo>
                  <a:cubicBezTo>
                    <a:pt x="23146" y="4791"/>
                    <a:pt x="23146" y="4756"/>
                    <a:pt x="23111" y="4721"/>
                  </a:cubicBezTo>
                  <a:cubicBezTo>
                    <a:pt x="23093" y="4686"/>
                    <a:pt x="23058" y="4668"/>
                    <a:pt x="23023" y="4651"/>
                  </a:cubicBezTo>
                  <a:lnTo>
                    <a:pt x="2553" y="53"/>
                  </a:lnTo>
                  <a:cubicBezTo>
                    <a:pt x="2413" y="18"/>
                    <a:pt x="2291" y="1"/>
                    <a:pt x="2151" y="1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37"/>
            <p:cNvSpPr/>
            <p:nvPr/>
          </p:nvSpPr>
          <p:spPr>
            <a:xfrm rot="-3120564">
              <a:off x="6164856" y="849826"/>
              <a:ext cx="927521" cy="368916"/>
            </a:xfrm>
            <a:custGeom>
              <a:avLst/>
              <a:gdLst/>
              <a:ahLst/>
              <a:cxnLst/>
              <a:rect l="l" t="t" r="r" b="b"/>
              <a:pathLst>
                <a:path w="23007" h="9151" extrusionOk="0">
                  <a:moveTo>
                    <a:pt x="2164" y="0"/>
                  </a:moveTo>
                  <a:cubicBezTo>
                    <a:pt x="1366" y="0"/>
                    <a:pt x="653" y="541"/>
                    <a:pt x="473" y="1354"/>
                  </a:cubicBezTo>
                  <a:lnTo>
                    <a:pt x="210" y="2473"/>
                  </a:lnTo>
                  <a:cubicBezTo>
                    <a:pt x="1" y="3400"/>
                    <a:pt x="595" y="4344"/>
                    <a:pt x="1539" y="4553"/>
                  </a:cubicBezTo>
                  <a:lnTo>
                    <a:pt x="21992" y="9151"/>
                  </a:lnTo>
                  <a:lnTo>
                    <a:pt x="23006" y="4641"/>
                  </a:lnTo>
                  <a:lnTo>
                    <a:pt x="2553" y="43"/>
                  </a:lnTo>
                  <a:cubicBezTo>
                    <a:pt x="2422" y="14"/>
                    <a:pt x="2292" y="0"/>
                    <a:pt x="2164" y="0"/>
                  </a:cubicBezTo>
                  <a:close/>
                </a:path>
              </a:pathLst>
            </a:custGeom>
            <a:solidFill>
              <a:srgbClr val="E2EE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37"/>
            <p:cNvSpPr/>
            <p:nvPr/>
          </p:nvSpPr>
          <p:spPr>
            <a:xfrm rot="-3120564">
              <a:off x="6164353" y="840937"/>
              <a:ext cx="933124" cy="381333"/>
            </a:xfrm>
            <a:custGeom>
              <a:avLst/>
              <a:gdLst/>
              <a:ahLst/>
              <a:cxnLst/>
              <a:rect l="l" t="t" r="r" b="b"/>
              <a:pathLst>
                <a:path w="23146" h="9459" extrusionOk="0">
                  <a:moveTo>
                    <a:pt x="2150" y="298"/>
                  </a:moveTo>
                  <a:cubicBezTo>
                    <a:pt x="2255" y="298"/>
                    <a:pt x="2378" y="298"/>
                    <a:pt x="2500" y="333"/>
                  </a:cubicBezTo>
                  <a:lnTo>
                    <a:pt x="22813" y="4913"/>
                  </a:lnTo>
                  <a:lnTo>
                    <a:pt x="21869" y="9130"/>
                  </a:lnTo>
                  <a:lnTo>
                    <a:pt x="21869" y="9130"/>
                  </a:lnTo>
                  <a:lnTo>
                    <a:pt x="1539" y="4564"/>
                  </a:lnTo>
                  <a:cubicBezTo>
                    <a:pt x="804" y="4389"/>
                    <a:pt x="297" y="3724"/>
                    <a:pt x="297" y="3008"/>
                  </a:cubicBezTo>
                  <a:cubicBezTo>
                    <a:pt x="297" y="2885"/>
                    <a:pt x="315" y="2763"/>
                    <a:pt x="332" y="2658"/>
                  </a:cubicBezTo>
                  <a:lnTo>
                    <a:pt x="595" y="1539"/>
                  </a:lnTo>
                  <a:cubicBezTo>
                    <a:pt x="752" y="805"/>
                    <a:pt x="1416" y="298"/>
                    <a:pt x="2150" y="298"/>
                  </a:cubicBezTo>
                  <a:close/>
                  <a:moveTo>
                    <a:pt x="2150" y="1"/>
                  </a:moveTo>
                  <a:cubicBezTo>
                    <a:pt x="1276" y="1"/>
                    <a:pt x="507" y="595"/>
                    <a:pt x="297" y="1469"/>
                  </a:cubicBezTo>
                  <a:lnTo>
                    <a:pt x="53" y="2588"/>
                  </a:lnTo>
                  <a:cubicBezTo>
                    <a:pt x="18" y="2728"/>
                    <a:pt x="0" y="2868"/>
                    <a:pt x="0" y="3008"/>
                  </a:cubicBezTo>
                  <a:cubicBezTo>
                    <a:pt x="0" y="3864"/>
                    <a:pt x="612" y="4651"/>
                    <a:pt x="1486" y="4843"/>
                  </a:cubicBezTo>
                  <a:lnTo>
                    <a:pt x="21939" y="9458"/>
                  </a:lnTo>
                  <a:cubicBezTo>
                    <a:pt x="21992" y="9458"/>
                    <a:pt x="22027" y="9458"/>
                    <a:pt x="22062" y="9423"/>
                  </a:cubicBezTo>
                  <a:cubicBezTo>
                    <a:pt x="22097" y="9406"/>
                    <a:pt x="22114" y="9371"/>
                    <a:pt x="22114" y="9336"/>
                  </a:cubicBezTo>
                  <a:lnTo>
                    <a:pt x="23128" y="4826"/>
                  </a:lnTo>
                  <a:cubicBezTo>
                    <a:pt x="23146" y="4791"/>
                    <a:pt x="23146" y="4756"/>
                    <a:pt x="23111" y="4721"/>
                  </a:cubicBezTo>
                  <a:cubicBezTo>
                    <a:pt x="23093" y="4686"/>
                    <a:pt x="23058" y="4668"/>
                    <a:pt x="23023" y="4651"/>
                  </a:cubicBezTo>
                  <a:lnTo>
                    <a:pt x="2552" y="53"/>
                  </a:lnTo>
                  <a:cubicBezTo>
                    <a:pt x="2413" y="18"/>
                    <a:pt x="2273" y="1"/>
                    <a:pt x="2150" y="1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37"/>
            <p:cNvSpPr/>
            <p:nvPr/>
          </p:nvSpPr>
          <p:spPr>
            <a:xfrm rot="-3120564">
              <a:off x="6878429" y="451529"/>
              <a:ext cx="518004" cy="305179"/>
            </a:xfrm>
            <a:custGeom>
              <a:avLst/>
              <a:gdLst/>
              <a:ahLst/>
              <a:cxnLst/>
              <a:rect l="l" t="t" r="r" b="b"/>
              <a:pathLst>
                <a:path w="12849" h="7570" extrusionOk="0">
                  <a:moveTo>
                    <a:pt x="1590" y="1"/>
                  </a:moveTo>
                  <a:cubicBezTo>
                    <a:pt x="1342" y="1"/>
                    <a:pt x="1127" y="177"/>
                    <a:pt x="1066" y="417"/>
                  </a:cubicBezTo>
                  <a:lnTo>
                    <a:pt x="52" y="4928"/>
                  </a:lnTo>
                  <a:cubicBezTo>
                    <a:pt x="0" y="5207"/>
                    <a:pt x="175" y="5487"/>
                    <a:pt x="455" y="5557"/>
                  </a:cubicBezTo>
                  <a:lnTo>
                    <a:pt x="9108" y="7497"/>
                  </a:lnTo>
                  <a:cubicBezTo>
                    <a:pt x="9321" y="7546"/>
                    <a:pt x="9535" y="7569"/>
                    <a:pt x="9745" y="7569"/>
                  </a:cubicBezTo>
                  <a:cubicBezTo>
                    <a:pt x="11046" y="7569"/>
                    <a:pt x="12213" y="6674"/>
                    <a:pt x="12499" y="5365"/>
                  </a:cubicBezTo>
                  <a:cubicBezTo>
                    <a:pt x="12849" y="3826"/>
                    <a:pt x="11887" y="2305"/>
                    <a:pt x="10349" y="1956"/>
                  </a:cubicBezTo>
                  <a:lnTo>
                    <a:pt x="1713" y="15"/>
                  </a:lnTo>
                  <a:cubicBezTo>
                    <a:pt x="1672" y="5"/>
                    <a:pt x="1630" y="1"/>
                    <a:pt x="1590" y="1"/>
                  </a:cubicBezTo>
                  <a:close/>
                </a:path>
              </a:pathLst>
            </a:custGeom>
            <a:solidFill>
              <a:srgbClr val="E2EE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37"/>
            <p:cNvSpPr/>
            <p:nvPr/>
          </p:nvSpPr>
          <p:spPr>
            <a:xfrm rot="-3120564">
              <a:off x="6876146" y="449278"/>
              <a:ext cx="517318" cy="317193"/>
            </a:xfrm>
            <a:custGeom>
              <a:avLst/>
              <a:gdLst/>
              <a:ahLst/>
              <a:cxnLst/>
              <a:rect l="l" t="t" r="r" b="b"/>
              <a:pathLst>
                <a:path w="12832" h="7868" extrusionOk="0">
                  <a:moveTo>
                    <a:pt x="1783" y="298"/>
                  </a:moveTo>
                  <a:lnTo>
                    <a:pt x="10437" y="2239"/>
                  </a:lnTo>
                  <a:cubicBezTo>
                    <a:pt x="11678" y="2536"/>
                    <a:pt x="12534" y="3637"/>
                    <a:pt x="12534" y="4878"/>
                  </a:cubicBezTo>
                  <a:cubicBezTo>
                    <a:pt x="12534" y="5071"/>
                    <a:pt x="12517" y="5263"/>
                    <a:pt x="12464" y="5473"/>
                  </a:cubicBezTo>
                  <a:cubicBezTo>
                    <a:pt x="12185" y="6714"/>
                    <a:pt x="11066" y="7570"/>
                    <a:pt x="9842" y="7570"/>
                  </a:cubicBezTo>
                  <a:cubicBezTo>
                    <a:pt x="9650" y="7570"/>
                    <a:pt x="9440" y="7553"/>
                    <a:pt x="9248" y="7500"/>
                  </a:cubicBezTo>
                  <a:lnTo>
                    <a:pt x="595" y="5560"/>
                  </a:lnTo>
                  <a:cubicBezTo>
                    <a:pt x="420" y="5525"/>
                    <a:pt x="297" y="5350"/>
                    <a:pt x="297" y="5175"/>
                  </a:cubicBezTo>
                  <a:cubicBezTo>
                    <a:pt x="297" y="5158"/>
                    <a:pt x="297" y="5123"/>
                    <a:pt x="315" y="5088"/>
                  </a:cubicBezTo>
                  <a:lnTo>
                    <a:pt x="1311" y="595"/>
                  </a:lnTo>
                  <a:cubicBezTo>
                    <a:pt x="1364" y="420"/>
                    <a:pt x="1521" y="298"/>
                    <a:pt x="1696" y="298"/>
                  </a:cubicBezTo>
                  <a:close/>
                  <a:moveTo>
                    <a:pt x="1696" y="1"/>
                  </a:moveTo>
                  <a:cubicBezTo>
                    <a:pt x="1381" y="1"/>
                    <a:pt x="1101" y="211"/>
                    <a:pt x="1032" y="525"/>
                  </a:cubicBezTo>
                  <a:lnTo>
                    <a:pt x="18" y="5036"/>
                  </a:lnTo>
                  <a:cubicBezTo>
                    <a:pt x="18" y="5088"/>
                    <a:pt x="0" y="5123"/>
                    <a:pt x="0" y="5175"/>
                  </a:cubicBezTo>
                  <a:cubicBezTo>
                    <a:pt x="0" y="5490"/>
                    <a:pt x="227" y="5770"/>
                    <a:pt x="542" y="5840"/>
                  </a:cubicBezTo>
                  <a:lnTo>
                    <a:pt x="9178" y="7798"/>
                  </a:lnTo>
                  <a:cubicBezTo>
                    <a:pt x="9405" y="7833"/>
                    <a:pt x="9615" y="7868"/>
                    <a:pt x="9842" y="7868"/>
                  </a:cubicBezTo>
                  <a:cubicBezTo>
                    <a:pt x="11206" y="7868"/>
                    <a:pt x="12429" y="6924"/>
                    <a:pt x="12744" y="5525"/>
                  </a:cubicBezTo>
                  <a:cubicBezTo>
                    <a:pt x="12796" y="5315"/>
                    <a:pt x="12831" y="5088"/>
                    <a:pt x="12831" y="4878"/>
                  </a:cubicBezTo>
                  <a:cubicBezTo>
                    <a:pt x="12831" y="3515"/>
                    <a:pt x="11887" y="2273"/>
                    <a:pt x="10489" y="1959"/>
                  </a:cubicBezTo>
                  <a:lnTo>
                    <a:pt x="1853" y="18"/>
                  </a:lnTo>
                  <a:cubicBezTo>
                    <a:pt x="1801" y="1"/>
                    <a:pt x="1748" y="1"/>
                    <a:pt x="1696" y="1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37"/>
            <p:cNvSpPr/>
            <p:nvPr/>
          </p:nvSpPr>
          <p:spPr>
            <a:xfrm rot="-3120564">
              <a:off x="6825637" y="864127"/>
              <a:ext cx="378515" cy="127353"/>
            </a:xfrm>
            <a:custGeom>
              <a:avLst/>
              <a:gdLst/>
              <a:ahLst/>
              <a:cxnLst/>
              <a:rect l="l" t="t" r="r" b="b"/>
              <a:pathLst>
                <a:path w="9389" h="3159" extrusionOk="0">
                  <a:moveTo>
                    <a:pt x="833" y="1"/>
                  </a:moveTo>
                  <a:cubicBezTo>
                    <a:pt x="487" y="1"/>
                    <a:pt x="164" y="233"/>
                    <a:pt x="88" y="595"/>
                  </a:cubicBezTo>
                  <a:cubicBezTo>
                    <a:pt x="1" y="1015"/>
                    <a:pt x="246" y="1417"/>
                    <a:pt x="665" y="1504"/>
                  </a:cubicBezTo>
                  <a:lnTo>
                    <a:pt x="7850" y="3130"/>
                  </a:lnTo>
                  <a:cubicBezTo>
                    <a:pt x="7935" y="3149"/>
                    <a:pt x="8020" y="3159"/>
                    <a:pt x="8103" y="3159"/>
                  </a:cubicBezTo>
                  <a:cubicBezTo>
                    <a:pt x="8618" y="3159"/>
                    <a:pt x="9073" y="2802"/>
                    <a:pt x="9179" y="2291"/>
                  </a:cubicBezTo>
                  <a:lnTo>
                    <a:pt x="9284" y="1889"/>
                  </a:lnTo>
                  <a:lnTo>
                    <a:pt x="9388" y="1364"/>
                  </a:lnTo>
                  <a:lnTo>
                    <a:pt x="8357" y="1137"/>
                  </a:lnTo>
                  <a:lnTo>
                    <a:pt x="8235" y="1644"/>
                  </a:lnTo>
                  <a:lnTo>
                    <a:pt x="997" y="18"/>
                  </a:lnTo>
                  <a:cubicBezTo>
                    <a:pt x="943" y="6"/>
                    <a:pt x="888" y="1"/>
                    <a:pt x="833" y="1"/>
                  </a:cubicBezTo>
                  <a:close/>
                </a:path>
              </a:pathLst>
            </a:custGeom>
            <a:solidFill>
              <a:srgbClr val="E2EE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37"/>
            <p:cNvSpPr/>
            <p:nvPr/>
          </p:nvSpPr>
          <p:spPr>
            <a:xfrm rot="-3120564">
              <a:off x="6821683" y="857325"/>
              <a:ext cx="388352" cy="138883"/>
            </a:xfrm>
            <a:custGeom>
              <a:avLst/>
              <a:gdLst/>
              <a:ahLst/>
              <a:cxnLst/>
              <a:rect l="l" t="t" r="r" b="b"/>
              <a:pathLst>
                <a:path w="9633" h="3445" extrusionOk="0">
                  <a:moveTo>
                    <a:pt x="910" y="281"/>
                  </a:moveTo>
                  <a:cubicBezTo>
                    <a:pt x="962" y="281"/>
                    <a:pt x="1014" y="281"/>
                    <a:pt x="1049" y="298"/>
                  </a:cubicBezTo>
                  <a:lnTo>
                    <a:pt x="8287" y="1924"/>
                  </a:lnTo>
                  <a:cubicBezTo>
                    <a:pt x="8297" y="1929"/>
                    <a:pt x="8309" y="1931"/>
                    <a:pt x="8321" y="1931"/>
                  </a:cubicBezTo>
                  <a:cubicBezTo>
                    <a:pt x="8351" y="1931"/>
                    <a:pt x="8384" y="1919"/>
                    <a:pt x="8409" y="1906"/>
                  </a:cubicBezTo>
                  <a:cubicBezTo>
                    <a:pt x="8427" y="1889"/>
                    <a:pt x="8462" y="1854"/>
                    <a:pt x="8462" y="1819"/>
                  </a:cubicBezTo>
                  <a:lnTo>
                    <a:pt x="8549" y="1434"/>
                  </a:lnTo>
                  <a:lnTo>
                    <a:pt x="9301" y="1609"/>
                  </a:lnTo>
                  <a:lnTo>
                    <a:pt x="9213" y="1994"/>
                  </a:lnTo>
                  <a:cubicBezTo>
                    <a:pt x="9208" y="2014"/>
                    <a:pt x="9209" y="2035"/>
                    <a:pt x="9215" y="2055"/>
                  </a:cubicBezTo>
                  <a:lnTo>
                    <a:pt x="9215" y="2055"/>
                  </a:lnTo>
                  <a:lnTo>
                    <a:pt x="9126" y="2396"/>
                  </a:lnTo>
                  <a:cubicBezTo>
                    <a:pt x="9038" y="2850"/>
                    <a:pt x="8636" y="3147"/>
                    <a:pt x="8182" y="3147"/>
                  </a:cubicBezTo>
                  <a:cubicBezTo>
                    <a:pt x="8112" y="3147"/>
                    <a:pt x="8042" y="3147"/>
                    <a:pt x="7972" y="3130"/>
                  </a:cubicBezTo>
                  <a:lnTo>
                    <a:pt x="787" y="1504"/>
                  </a:lnTo>
                  <a:cubicBezTo>
                    <a:pt x="490" y="1434"/>
                    <a:pt x="298" y="1190"/>
                    <a:pt x="298" y="910"/>
                  </a:cubicBezTo>
                  <a:cubicBezTo>
                    <a:pt x="298" y="857"/>
                    <a:pt x="298" y="805"/>
                    <a:pt x="315" y="770"/>
                  </a:cubicBezTo>
                  <a:cubicBezTo>
                    <a:pt x="385" y="473"/>
                    <a:pt x="630" y="281"/>
                    <a:pt x="910" y="281"/>
                  </a:cubicBezTo>
                  <a:close/>
                  <a:moveTo>
                    <a:pt x="910" y="1"/>
                  </a:moveTo>
                  <a:cubicBezTo>
                    <a:pt x="507" y="1"/>
                    <a:pt x="123" y="281"/>
                    <a:pt x="35" y="700"/>
                  </a:cubicBezTo>
                  <a:cubicBezTo>
                    <a:pt x="18" y="770"/>
                    <a:pt x="1" y="840"/>
                    <a:pt x="1" y="910"/>
                  </a:cubicBezTo>
                  <a:cubicBezTo>
                    <a:pt x="1" y="1329"/>
                    <a:pt x="298" y="1697"/>
                    <a:pt x="717" y="1784"/>
                  </a:cubicBezTo>
                  <a:lnTo>
                    <a:pt x="7902" y="3410"/>
                  </a:lnTo>
                  <a:cubicBezTo>
                    <a:pt x="8007" y="3427"/>
                    <a:pt x="8094" y="3445"/>
                    <a:pt x="8182" y="3445"/>
                  </a:cubicBezTo>
                  <a:cubicBezTo>
                    <a:pt x="8759" y="3445"/>
                    <a:pt x="9283" y="3043"/>
                    <a:pt x="9423" y="2466"/>
                  </a:cubicBezTo>
                  <a:lnTo>
                    <a:pt x="9510" y="2046"/>
                  </a:lnTo>
                  <a:cubicBezTo>
                    <a:pt x="9511" y="2043"/>
                    <a:pt x="9512" y="2040"/>
                    <a:pt x="9512" y="2037"/>
                  </a:cubicBezTo>
                  <a:lnTo>
                    <a:pt x="9512" y="2037"/>
                  </a:lnTo>
                  <a:lnTo>
                    <a:pt x="9615" y="1539"/>
                  </a:lnTo>
                  <a:cubicBezTo>
                    <a:pt x="9633" y="1504"/>
                    <a:pt x="9615" y="1452"/>
                    <a:pt x="9598" y="1417"/>
                  </a:cubicBezTo>
                  <a:cubicBezTo>
                    <a:pt x="9580" y="1399"/>
                    <a:pt x="9545" y="1364"/>
                    <a:pt x="9510" y="1364"/>
                  </a:cubicBezTo>
                  <a:lnTo>
                    <a:pt x="8479" y="1120"/>
                  </a:lnTo>
                  <a:cubicBezTo>
                    <a:pt x="8468" y="1117"/>
                    <a:pt x="8457" y="1116"/>
                    <a:pt x="8446" y="1116"/>
                  </a:cubicBezTo>
                  <a:cubicBezTo>
                    <a:pt x="8374" y="1116"/>
                    <a:pt x="8319" y="1166"/>
                    <a:pt x="8304" y="1242"/>
                  </a:cubicBezTo>
                  <a:lnTo>
                    <a:pt x="8217" y="1609"/>
                  </a:lnTo>
                  <a:lnTo>
                    <a:pt x="1119" y="18"/>
                  </a:lnTo>
                  <a:cubicBezTo>
                    <a:pt x="1049" y="1"/>
                    <a:pt x="979" y="1"/>
                    <a:pt x="910" y="1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4" name="Google Shape;1324;p42"/>
          <p:cNvSpPr txBox="1">
            <a:spLocks noGrp="1"/>
          </p:cNvSpPr>
          <p:nvPr>
            <p:ph type="subTitle" idx="1"/>
          </p:nvPr>
        </p:nvSpPr>
        <p:spPr>
          <a:xfrm>
            <a:off x="1986400" y="1583627"/>
            <a:ext cx="4988355" cy="762863"/>
          </a:xfrm>
          <a:prstGeom prst="rect">
            <a:avLst/>
          </a:prstGeom>
          <a:solidFill>
            <a:schemeClr val="bg1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 err="1">
                <a:latin typeface="Be Vietnam Pro" pitchFamily="2" charset="0"/>
                <a:ea typeface="Raleway"/>
                <a:cs typeface="Raleway"/>
                <a:sym typeface="Raleway"/>
              </a:rPr>
              <a:t>Bất</a:t>
            </a:r>
            <a:r>
              <a:rPr lang="en-US" sz="2000" b="1" dirty="0">
                <a:latin typeface="Be Vietnam Pro" pitchFamily="2" charset="0"/>
                <a:ea typeface="Raleway"/>
                <a:cs typeface="Raleway"/>
                <a:sym typeface="Raleway"/>
              </a:rPr>
              <a:t> </a:t>
            </a:r>
            <a:r>
              <a:rPr lang="en-US" sz="2000" b="1" dirty="0" err="1">
                <a:latin typeface="Be Vietnam Pro" pitchFamily="2" charset="0"/>
                <a:ea typeface="Raleway"/>
                <a:cs typeface="Raleway"/>
                <a:sym typeface="Raleway"/>
              </a:rPr>
              <a:t>khả</a:t>
            </a:r>
            <a:r>
              <a:rPr lang="en-US" sz="2000" b="1" dirty="0">
                <a:latin typeface="Be Vietnam Pro" pitchFamily="2" charset="0"/>
                <a:ea typeface="Raleway"/>
                <a:cs typeface="Raleway"/>
                <a:sym typeface="Raleway"/>
              </a:rPr>
              <a:t> </a:t>
            </a:r>
            <a:r>
              <a:rPr lang="en-US" sz="2000" b="1" dirty="0" err="1">
                <a:latin typeface="Be Vietnam Pro" pitchFamily="2" charset="0"/>
                <a:ea typeface="Raleway"/>
                <a:cs typeface="Raleway"/>
                <a:sym typeface="Raleway"/>
              </a:rPr>
              <a:t>thi</a:t>
            </a:r>
            <a:r>
              <a:rPr lang="en-US" sz="2000" b="1" dirty="0">
                <a:latin typeface="Be Vietnam Pro" pitchFamily="2" charset="0"/>
                <a:ea typeface="Raleway"/>
                <a:cs typeface="Raleway"/>
                <a:sym typeface="Raleway"/>
              </a:rPr>
              <a:t> </a:t>
            </a:r>
            <a:r>
              <a:rPr lang="en-US" sz="2000" b="1" dirty="0" err="1">
                <a:latin typeface="Be Vietnam Pro" pitchFamily="2" charset="0"/>
                <a:ea typeface="Raleway"/>
                <a:cs typeface="Raleway"/>
                <a:sym typeface="Raleway"/>
              </a:rPr>
              <a:t>khi</a:t>
            </a:r>
            <a:r>
              <a:rPr lang="en-US" sz="2000" b="1" dirty="0">
                <a:latin typeface="Be Vietnam Pro" pitchFamily="2" charset="0"/>
                <a:ea typeface="Raleway"/>
                <a:cs typeface="Raleway"/>
                <a:sym typeface="Raleway"/>
              </a:rPr>
              <a:t> </a:t>
            </a:r>
            <a:r>
              <a:rPr lang="en-US" sz="2000" b="1" dirty="0" err="1">
                <a:latin typeface="Be Vietnam Pro" pitchFamily="2" charset="0"/>
                <a:ea typeface="Raleway"/>
                <a:cs typeface="Raleway"/>
                <a:sym typeface="Raleway"/>
              </a:rPr>
              <a:t>thực</a:t>
            </a:r>
            <a:r>
              <a:rPr lang="en-US" sz="2000" b="1" dirty="0">
                <a:latin typeface="Be Vietnam Pro" pitchFamily="2" charset="0"/>
                <a:ea typeface="Raleway"/>
                <a:cs typeface="Raleway"/>
                <a:sym typeface="Raleway"/>
              </a:rPr>
              <a:t> </a:t>
            </a:r>
            <a:r>
              <a:rPr lang="en-US" sz="2000" b="1" dirty="0" err="1">
                <a:latin typeface="Be Vietnam Pro" pitchFamily="2" charset="0"/>
                <a:ea typeface="Raleway"/>
                <a:cs typeface="Raleway"/>
                <a:sym typeface="Raleway"/>
              </a:rPr>
              <a:t>hiện</a:t>
            </a:r>
            <a:r>
              <a:rPr lang="en-US" sz="2000" b="1" dirty="0">
                <a:latin typeface="Be Vietnam Pro" pitchFamily="2" charset="0"/>
                <a:ea typeface="Raleway"/>
                <a:cs typeface="Raleway"/>
                <a:sym typeface="Raleway"/>
              </a:rPr>
              <a:t> </a:t>
            </a:r>
            <a:r>
              <a:rPr lang="en-US" sz="2000" b="1" dirty="0" err="1">
                <a:latin typeface="Be Vietnam Pro" pitchFamily="2" charset="0"/>
                <a:ea typeface="Raleway"/>
                <a:cs typeface="Raleway"/>
                <a:sym typeface="Raleway"/>
              </a:rPr>
              <a:t>công</a:t>
            </a:r>
            <a:r>
              <a:rPr lang="en-US" sz="2000" b="1" dirty="0">
                <a:latin typeface="Be Vietnam Pro" pitchFamily="2" charset="0"/>
                <a:ea typeface="Raleway"/>
                <a:cs typeface="Raleway"/>
                <a:sym typeface="Raleway"/>
              </a:rPr>
              <a:t> </a:t>
            </a:r>
            <a:r>
              <a:rPr lang="en-US" sz="2000" b="1" dirty="0" err="1">
                <a:latin typeface="Be Vietnam Pro" pitchFamily="2" charset="0"/>
                <a:ea typeface="Raleway"/>
                <a:cs typeface="Raleway"/>
                <a:sym typeface="Raleway"/>
              </a:rPr>
              <a:t>thức</a:t>
            </a:r>
            <a:r>
              <a:rPr lang="en-US" sz="2000" b="1" dirty="0">
                <a:latin typeface="Be Vietnam Pro" pitchFamily="2" charset="0"/>
                <a:ea typeface="Raleway"/>
                <a:cs typeface="Raleway"/>
                <a:sym typeface="Raleway"/>
              </a:rPr>
              <a:t> </a:t>
            </a:r>
            <a:r>
              <a:rPr lang="en-US" sz="2000" b="1" dirty="0" err="1">
                <a:latin typeface="Be Vietnam Pro" pitchFamily="2" charset="0"/>
                <a:ea typeface="Raleway"/>
                <a:cs typeface="Raleway"/>
                <a:sym typeface="Raleway"/>
              </a:rPr>
              <a:t>trên</a:t>
            </a:r>
            <a:r>
              <a:rPr lang="en-US" sz="2000" b="1" dirty="0">
                <a:latin typeface="Be Vietnam Pro" pitchFamily="2" charset="0"/>
                <a:ea typeface="Raleway"/>
                <a:cs typeface="Raleway"/>
                <a:sym typeface="Raleway"/>
              </a:rPr>
              <a:t> </a:t>
            </a:r>
            <a:r>
              <a:rPr lang="en-US" sz="2000" b="1" dirty="0" err="1">
                <a:latin typeface="Be Vietnam Pro" pitchFamily="2" charset="0"/>
                <a:ea typeface="Raleway"/>
                <a:cs typeface="Raleway"/>
                <a:sym typeface="Raleway"/>
              </a:rPr>
              <a:t>khi</a:t>
            </a:r>
            <a:r>
              <a:rPr lang="en-US" sz="2000" b="1" dirty="0">
                <a:latin typeface="Be Vietnam Pro" pitchFamily="2" charset="0"/>
                <a:ea typeface="Raleway"/>
                <a:cs typeface="Raleway"/>
                <a:sym typeface="Raleway"/>
              </a:rPr>
              <a:t> n </a:t>
            </a:r>
            <a:r>
              <a:rPr lang="en-US" sz="2000" b="1" dirty="0" err="1">
                <a:latin typeface="Be Vietnam Pro" pitchFamily="2" charset="0"/>
                <a:ea typeface="Raleway"/>
                <a:cs typeface="Raleway"/>
                <a:sym typeface="Raleway"/>
              </a:rPr>
              <a:t>có</a:t>
            </a:r>
            <a:r>
              <a:rPr lang="en-US" sz="2000" b="1" dirty="0">
                <a:latin typeface="Be Vietnam Pro" pitchFamily="2" charset="0"/>
                <a:ea typeface="Raleway"/>
                <a:cs typeface="Raleway"/>
                <a:sym typeface="Raleway"/>
              </a:rPr>
              <a:t> </a:t>
            </a:r>
            <a:r>
              <a:rPr lang="en-US" sz="2000" b="1" dirty="0" err="1">
                <a:latin typeface="Be Vietnam Pro" pitchFamily="2" charset="0"/>
                <a:ea typeface="Raleway"/>
                <a:cs typeface="Raleway"/>
                <a:sym typeface="Raleway"/>
              </a:rPr>
              <a:t>thể</a:t>
            </a:r>
            <a:r>
              <a:rPr lang="en-US" sz="2000" b="1" dirty="0">
                <a:latin typeface="Be Vietnam Pro" pitchFamily="2" charset="0"/>
                <a:ea typeface="Raleway"/>
                <a:cs typeface="Raleway"/>
                <a:sym typeface="Raleway"/>
              </a:rPr>
              <a:t> </a:t>
            </a:r>
            <a:r>
              <a:rPr lang="en-US" sz="2000" b="1" dirty="0" err="1">
                <a:latin typeface="Be Vietnam Pro" pitchFamily="2" charset="0"/>
                <a:ea typeface="Raleway"/>
                <a:cs typeface="Raleway"/>
                <a:sym typeface="Raleway"/>
              </a:rPr>
              <a:t>lên</a:t>
            </a:r>
            <a:r>
              <a:rPr lang="en-US" sz="2000" b="1" dirty="0">
                <a:latin typeface="Be Vietnam Pro" pitchFamily="2" charset="0"/>
                <a:ea typeface="Raleway"/>
                <a:cs typeface="Raleway"/>
                <a:sym typeface="Raleway"/>
              </a:rPr>
              <a:t> </a:t>
            </a:r>
            <a:r>
              <a:rPr lang="en-US" sz="2000" b="1" dirty="0" err="1">
                <a:latin typeface="Be Vietnam Pro" pitchFamily="2" charset="0"/>
                <a:ea typeface="Raleway"/>
                <a:cs typeface="Raleway"/>
                <a:sym typeface="Raleway"/>
              </a:rPr>
              <a:t>đến</a:t>
            </a:r>
            <a:r>
              <a:rPr lang="en-US" sz="2000" b="1" dirty="0">
                <a:latin typeface="Be Vietnam Pro" pitchFamily="2" charset="0"/>
                <a:ea typeface="Raleway"/>
                <a:cs typeface="Raleway"/>
                <a:sym typeface="Raleway"/>
              </a:rPr>
              <a:t> </a:t>
            </a:r>
            <a:r>
              <a:rPr lang="en-US" sz="2000" b="1" dirty="0" err="1">
                <a:latin typeface="Be Vietnam Pro" pitchFamily="2" charset="0"/>
                <a:ea typeface="Raleway"/>
                <a:cs typeface="Raleway"/>
                <a:sym typeface="Raleway"/>
              </a:rPr>
              <a:t>hàng</a:t>
            </a:r>
            <a:r>
              <a:rPr lang="en-US" sz="2000" b="1" dirty="0">
                <a:latin typeface="Be Vietnam Pro" pitchFamily="2" charset="0"/>
                <a:ea typeface="Raleway"/>
                <a:cs typeface="Raleway"/>
                <a:sym typeface="Raleway"/>
              </a:rPr>
              <a:t> </a:t>
            </a:r>
            <a:r>
              <a:rPr lang="en-US" sz="2000" b="1" dirty="0" err="1">
                <a:latin typeface="Be Vietnam Pro" pitchFamily="2" charset="0"/>
                <a:ea typeface="Raleway"/>
                <a:cs typeface="Raleway"/>
                <a:sym typeface="Raleway"/>
              </a:rPr>
              <a:t>chục</a:t>
            </a:r>
            <a:r>
              <a:rPr lang="en-US" sz="2000" b="1" dirty="0">
                <a:latin typeface="Be Vietnam Pro" pitchFamily="2" charset="0"/>
                <a:ea typeface="Raleway"/>
                <a:cs typeface="Raleway"/>
                <a:sym typeface="Raleway"/>
              </a:rPr>
              <a:t> </a:t>
            </a:r>
            <a:r>
              <a:rPr lang="en-US" sz="2000" b="1" dirty="0" err="1">
                <a:latin typeface="Be Vietnam Pro" pitchFamily="2" charset="0"/>
                <a:ea typeface="Raleway"/>
                <a:cs typeface="Raleway"/>
                <a:sym typeface="Raleway"/>
              </a:rPr>
              <a:t>từ</a:t>
            </a:r>
            <a:endParaRPr lang="en-US" sz="2000" b="1" dirty="0">
              <a:latin typeface="Be Vietnam Pro" pitchFamily="2" charset="0"/>
              <a:ea typeface="Raleway"/>
              <a:cs typeface="Raleway"/>
              <a:sym typeface="Raleway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325" name="Google Shape;1325;p42"/>
          <p:cNvSpPr txBox="1">
            <a:spLocks noGrp="1"/>
          </p:cNvSpPr>
          <p:nvPr>
            <p:ph type="title"/>
          </p:nvPr>
        </p:nvSpPr>
        <p:spPr>
          <a:xfrm>
            <a:off x="2333550" y="3222062"/>
            <a:ext cx="4476900" cy="1016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Rất</a:t>
            </a:r>
            <a:r>
              <a:rPr lang="en-US" dirty="0"/>
              <a:t> </a:t>
            </a:r>
            <a:r>
              <a:rPr lang="en-US" dirty="0" err="1"/>
              <a:t>khó</a:t>
            </a:r>
            <a:r>
              <a:rPr lang="en-US" dirty="0"/>
              <a:t> !!!</a:t>
            </a:r>
            <a:endParaRPr dirty="0"/>
          </a:p>
        </p:txBody>
      </p:sp>
      <p:sp>
        <p:nvSpPr>
          <p:cNvPr id="1326" name="Google Shape;1326;p42"/>
          <p:cNvSpPr/>
          <p:nvPr/>
        </p:nvSpPr>
        <p:spPr>
          <a:xfrm>
            <a:off x="1626751" y="1211258"/>
            <a:ext cx="5607825" cy="1491925"/>
          </a:xfrm>
          <a:custGeom>
            <a:avLst/>
            <a:gdLst/>
            <a:ahLst/>
            <a:cxnLst/>
            <a:rect l="l" t="t" r="r" b="b"/>
            <a:pathLst>
              <a:path w="224313" h="59677" extrusionOk="0">
                <a:moveTo>
                  <a:pt x="212824" y="14727"/>
                </a:moveTo>
                <a:cubicBezTo>
                  <a:pt x="197959" y="5271"/>
                  <a:pt x="179049" y="3786"/>
                  <a:pt x="161519" y="2031"/>
                </a:cubicBezTo>
                <a:cubicBezTo>
                  <a:pt x="134017" y="-722"/>
                  <a:pt x="106047" y="-717"/>
                  <a:pt x="78601" y="2549"/>
                </a:cubicBezTo>
                <a:cubicBezTo>
                  <a:pt x="55239" y="5329"/>
                  <a:pt x="29396" y="5654"/>
                  <a:pt x="9934" y="18873"/>
                </a:cubicBezTo>
                <a:cubicBezTo>
                  <a:pt x="5726" y="21731"/>
                  <a:pt x="529" y="25466"/>
                  <a:pt x="88" y="30534"/>
                </a:cubicBezTo>
                <a:cubicBezTo>
                  <a:pt x="-616" y="38637"/>
                  <a:pt x="10685" y="43810"/>
                  <a:pt x="18226" y="46858"/>
                </a:cubicBezTo>
                <a:cubicBezTo>
                  <a:pt x="35862" y="53987"/>
                  <a:pt x="55220" y="56668"/>
                  <a:pt x="74196" y="58000"/>
                </a:cubicBezTo>
                <a:cubicBezTo>
                  <a:pt x="105997" y="60232"/>
                  <a:pt x="138284" y="60657"/>
                  <a:pt x="169810" y="55927"/>
                </a:cubicBezTo>
                <a:cubicBezTo>
                  <a:pt x="187266" y="53308"/>
                  <a:pt x="207413" y="50595"/>
                  <a:pt x="219561" y="37789"/>
                </a:cubicBezTo>
                <a:cubicBezTo>
                  <a:pt x="222813" y="34361"/>
                  <a:pt x="225083" y="28906"/>
                  <a:pt x="223966" y="24315"/>
                </a:cubicBezTo>
                <a:cubicBezTo>
                  <a:pt x="222805" y="19544"/>
                  <a:pt x="218591" y="15827"/>
                  <a:pt x="214638" y="12914"/>
                </a:cubicBezTo>
                <a:cubicBezTo>
                  <a:pt x="204806" y="5669"/>
                  <a:pt x="191252" y="5402"/>
                  <a:pt x="179139" y="3844"/>
                </a:cubicBezTo>
              </a:path>
            </a:pathLst>
          </a:custGeom>
          <a:noFill/>
          <a:ln w="28575" cap="flat" cmpd="sng">
            <a:solidFill>
              <a:schemeClr val="accent4"/>
            </a:solidFill>
            <a:prstDash val="lgDash"/>
            <a:round/>
            <a:headEnd type="none" w="med" len="med"/>
            <a:tailEnd type="none" w="med" len="med"/>
          </a:ln>
        </p:spPr>
      </p:sp>
      <p:sp>
        <p:nvSpPr>
          <p:cNvPr id="1327" name="Google Shape;1327;p42"/>
          <p:cNvSpPr/>
          <p:nvPr/>
        </p:nvSpPr>
        <p:spPr>
          <a:xfrm rot="11422493">
            <a:off x="1613411" y="2087380"/>
            <a:ext cx="1317025" cy="1166456"/>
          </a:xfrm>
          <a:custGeom>
            <a:avLst/>
            <a:gdLst/>
            <a:ahLst/>
            <a:cxnLst/>
            <a:rect l="l" t="t" r="r" b="b"/>
            <a:pathLst>
              <a:path w="81551" h="45638" extrusionOk="0">
                <a:moveTo>
                  <a:pt x="67630" y="45638"/>
                </a:moveTo>
                <a:cubicBezTo>
                  <a:pt x="73821" y="44210"/>
                  <a:pt x="80275" y="38682"/>
                  <a:pt x="81364" y="32423"/>
                </a:cubicBezTo>
                <a:cubicBezTo>
                  <a:pt x="82711" y="24682"/>
                  <a:pt x="74445" y="17760"/>
                  <a:pt x="68408" y="12730"/>
                </a:cubicBezTo>
                <a:cubicBezTo>
                  <a:pt x="59993" y="5718"/>
                  <a:pt x="48156" y="3654"/>
                  <a:pt x="37313" y="2106"/>
                </a:cubicBezTo>
                <a:cubicBezTo>
                  <a:pt x="25000" y="348"/>
                  <a:pt x="11801" y="-1564"/>
                  <a:pt x="0" y="2365"/>
                </a:cubicBezTo>
              </a:path>
            </a:pathLst>
          </a:custGeom>
          <a:noFill/>
          <a:ln w="28575" cap="flat" cmpd="sng">
            <a:solidFill>
              <a:schemeClr val="accent4"/>
            </a:solidFill>
            <a:prstDash val="lgDash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 dirty="0"/>
          </a:p>
        </p:txBody>
      </p:sp>
      <p:sp>
        <p:nvSpPr>
          <p:cNvPr id="1328" name="Google Shape;1328;p42"/>
          <p:cNvSpPr/>
          <p:nvPr/>
        </p:nvSpPr>
        <p:spPr>
          <a:xfrm rot="10800000">
            <a:off x="2402312" y="3070554"/>
            <a:ext cx="450575" cy="552450"/>
          </a:xfrm>
          <a:custGeom>
            <a:avLst/>
            <a:gdLst/>
            <a:ahLst/>
            <a:cxnLst/>
            <a:rect l="l" t="t" r="r" b="b"/>
            <a:pathLst>
              <a:path w="18023" h="22098" extrusionOk="0">
                <a:moveTo>
                  <a:pt x="18023" y="0"/>
                </a:moveTo>
                <a:cubicBezTo>
                  <a:pt x="12246" y="4333"/>
                  <a:pt x="1867" y="5186"/>
                  <a:pt x="116" y="12192"/>
                </a:cubicBezTo>
                <a:cubicBezTo>
                  <a:pt x="-346" y="14040"/>
                  <a:pt x="3164" y="14478"/>
                  <a:pt x="4688" y="15621"/>
                </a:cubicBezTo>
                <a:cubicBezTo>
                  <a:pt x="7760" y="17925"/>
                  <a:pt x="10779" y="20381"/>
                  <a:pt x="14213" y="22098"/>
                </a:cubicBezTo>
              </a:path>
            </a:pathLst>
          </a:custGeom>
          <a:noFill/>
          <a:ln w="28575" cap="flat" cmpd="sng">
            <a:solidFill>
              <a:schemeClr val="accent4"/>
            </a:solidFill>
            <a:prstDash val="lgDash"/>
            <a:round/>
            <a:headEnd type="none" w="med" len="med"/>
            <a:tailEnd type="none" w="med" len="med"/>
          </a:ln>
        </p:spPr>
      </p:sp>
      <p:sp>
        <p:nvSpPr>
          <p:cNvPr id="8" name="Google Shape;830;p37">
            <a:extLst>
              <a:ext uri="{FF2B5EF4-FFF2-40B4-BE49-F238E27FC236}">
                <a16:creationId xmlns:a16="http://schemas.microsoft.com/office/drawing/2014/main" id="{0E5D78D3-F61D-4070-81B7-DEF4B0803C10}"/>
              </a:ext>
            </a:extLst>
          </p:cNvPr>
          <p:cNvSpPr txBox="1"/>
          <p:nvPr/>
        </p:nvSpPr>
        <p:spPr>
          <a:xfrm>
            <a:off x="7385793" y="177050"/>
            <a:ext cx="1573932" cy="3165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CS523.M21.KHCL</a:t>
            </a:r>
            <a:endParaRPr sz="1300" dirty="0">
              <a:solidFill>
                <a:schemeClr val="dk1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2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9" name="Google Shape;2139;p65"/>
          <p:cNvSpPr txBox="1">
            <a:spLocks noGrp="1"/>
          </p:cNvSpPr>
          <p:nvPr>
            <p:ph type="title"/>
          </p:nvPr>
        </p:nvSpPr>
        <p:spPr>
          <a:xfrm>
            <a:off x="720000" y="539499"/>
            <a:ext cx="7704000" cy="98211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CÁCH GIẢI QUYẾT</a:t>
            </a:r>
            <a:br>
              <a:rPr lang="en" dirty="0"/>
            </a:br>
            <a:r>
              <a:rPr lang="en" dirty="0"/>
              <a:t> </a:t>
            </a:r>
            <a:r>
              <a:rPr lang="en" dirty="0">
                <a:solidFill>
                  <a:schemeClr val="accent3"/>
                </a:solidFill>
              </a:rPr>
              <a:t>VẤN ĐỀ NÀY</a:t>
            </a:r>
            <a:endParaRPr dirty="0">
              <a:solidFill>
                <a:schemeClr val="accent3"/>
              </a:solidFill>
            </a:endParaRPr>
          </a:p>
        </p:txBody>
      </p:sp>
      <p:sp>
        <p:nvSpPr>
          <p:cNvPr id="2140" name="Google Shape;2140;p65"/>
          <p:cNvSpPr txBox="1"/>
          <p:nvPr/>
        </p:nvSpPr>
        <p:spPr>
          <a:xfrm>
            <a:off x="1983725" y="1918199"/>
            <a:ext cx="3876784" cy="8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800" b="1" dirty="0">
                <a:solidFill>
                  <a:schemeClr val="accent3"/>
                </a:solidFill>
                <a:latin typeface="Be Vietnam Pro" pitchFamily="2" charset="0"/>
                <a:ea typeface="Bad Script"/>
                <a:cs typeface="Bad Script"/>
                <a:sym typeface="Bad Script"/>
              </a:rPr>
              <a:t>Đưa cho</a:t>
            </a:r>
            <a:r>
              <a:rPr lang="en-US" sz="1800" b="1" dirty="0">
                <a:solidFill>
                  <a:schemeClr val="accent3"/>
                </a:solidFill>
                <a:latin typeface="Be Vietnam Pro" pitchFamily="2" charset="0"/>
                <a:ea typeface="Bad Script"/>
                <a:cs typeface="Bad Script"/>
                <a:sym typeface="Bad Script"/>
              </a:rPr>
              <a:t> </a:t>
            </a:r>
            <a:r>
              <a:rPr lang="en-US" sz="1800" b="1" dirty="0" err="1">
                <a:solidFill>
                  <a:schemeClr val="accent3"/>
                </a:solidFill>
                <a:latin typeface="Be Vietnam Pro" pitchFamily="2" charset="0"/>
                <a:ea typeface="Bad Script"/>
                <a:cs typeface="Bad Script"/>
                <a:sym typeface="Bad Script"/>
              </a:rPr>
              <a:t>đứa</a:t>
            </a:r>
            <a:r>
              <a:rPr lang="vi-VN" sz="1800" b="1" dirty="0">
                <a:solidFill>
                  <a:schemeClr val="accent3"/>
                </a:solidFill>
                <a:latin typeface="Be Vietnam Pro" pitchFamily="2" charset="0"/>
                <a:ea typeface="Bad Script"/>
                <a:cs typeface="Bad Script"/>
                <a:sym typeface="Bad Script"/>
              </a:rPr>
              <a:t> bên cạnh làm</a:t>
            </a:r>
          </a:p>
        </p:txBody>
      </p:sp>
      <p:sp>
        <p:nvSpPr>
          <p:cNvPr id="2141" name="Google Shape;2141;p65"/>
          <p:cNvSpPr txBox="1"/>
          <p:nvPr/>
        </p:nvSpPr>
        <p:spPr>
          <a:xfrm>
            <a:off x="1983725" y="2748321"/>
            <a:ext cx="2939100" cy="8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accent3"/>
                </a:solidFill>
                <a:latin typeface="Be Vietnam Pro" pitchFamily="2" charset="0"/>
                <a:ea typeface="Bad Script"/>
                <a:cs typeface="Bad Script"/>
                <a:sym typeface="Bad Script"/>
              </a:rPr>
              <a:t>“Khó quá bỏ qua”</a:t>
            </a:r>
          </a:p>
        </p:txBody>
      </p:sp>
      <p:sp>
        <p:nvSpPr>
          <p:cNvPr id="2142" name="Google Shape;2142;p65"/>
          <p:cNvSpPr txBox="1"/>
          <p:nvPr/>
        </p:nvSpPr>
        <p:spPr>
          <a:xfrm>
            <a:off x="2027814" y="3646044"/>
            <a:ext cx="3172836" cy="8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err="1">
                <a:solidFill>
                  <a:schemeClr val="accent3"/>
                </a:solidFill>
                <a:latin typeface="Be Vietnam Pro" pitchFamily="2" charset="0"/>
                <a:ea typeface="Bad Script"/>
                <a:cs typeface="Bad Script"/>
                <a:sym typeface="Bad Script"/>
              </a:rPr>
              <a:t>Dùng</a:t>
            </a:r>
            <a:r>
              <a:rPr lang="en-US" sz="1800" b="1" dirty="0">
                <a:solidFill>
                  <a:schemeClr val="accent3"/>
                </a:solidFill>
                <a:latin typeface="Be Vietnam Pro" pitchFamily="2" charset="0"/>
                <a:ea typeface="Bad Script"/>
                <a:cs typeface="Bad Script"/>
                <a:sym typeface="Bad Script"/>
              </a:rPr>
              <a:t> Markov assumption</a:t>
            </a:r>
          </a:p>
        </p:txBody>
      </p:sp>
      <p:cxnSp>
        <p:nvCxnSpPr>
          <p:cNvPr id="2143" name="Google Shape;2143;p65"/>
          <p:cNvCxnSpPr/>
          <p:nvPr/>
        </p:nvCxnSpPr>
        <p:spPr>
          <a:xfrm>
            <a:off x="716687" y="1794863"/>
            <a:ext cx="7730700" cy="0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lgDash"/>
            <a:round/>
            <a:headEnd type="none" w="med" len="med"/>
            <a:tailEnd type="none" w="med" len="med"/>
          </a:ln>
        </p:spPr>
      </p:cxnSp>
      <p:cxnSp>
        <p:nvCxnSpPr>
          <p:cNvPr id="2144" name="Google Shape;2144;p65"/>
          <p:cNvCxnSpPr/>
          <p:nvPr/>
        </p:nvCxnSpPr>
        <p:spPr>
          <a:xfrm>
            <a:off x="2102680" y="2692697"/>
            <a:ext cx="2946000" cy="0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lgDash"/>
            <a:round/>
            <a:headEnd type="none" w="med" len="med"/>
            <a:tailEnd type="none" w="med" len="med"/>
          </a:ln>
        </p:spPr>
      </p:cxnSp>
      <p:cxnSp>
        <p:nvCxnSpPr>
          <p:cNvPr id="2145" name="Google Shape;2145;p65"/>
          <p:cNvCxnSpPr/>
          <p:nvPr/>
        </p:nvCxnSpPr>
        <p:spPr>
          <a:xfrm>
            <a:off x="2102680" y="3580877"/>
            <a:ext cx="2946000" cy="0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lgDash"/>
            <a:round/>
            <a:headEnd type="none" w="med" len="med"/>
            <a:tailEnd type="none" w="med" len="med"/>
          </a:ln>
        </p:spPr>
      </p:cxnSp>
      <p:cxnSp>
        <p:nvCxnSpPr>
          <p:cNvPr id="2146" name="Google Shape;2146;p65"/>
          <p:cNvCxnSpPr/>
          <p:nvPr/>
        </p:nvCxnSpPr>
        <p:spPr>
          <a:xfrm>
            <a:off x="2040478" y="4421315"/>
            <a:ext cx="2946000" cy="0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lgDash"/>
            <a:round/>
            <a:headEnd type="none" w="med" len="med"/>
            <a:tailEnd type="none" w="med" len="med"/>
          </a:ln>
        </p:spPr>
      </p:cxnSp>
      <p:sp>
        <p:nvSpPr>
          <p:cNvPr id="2153" name="Google Shape;2153;p65"/>
          <p:cNvSpPr/>
          <p:nvPr/>
        </p:nvSpPr>
        <p:spPr>
          <a:xfrm>
            <a:off x="793875" y="1936997"/>
            <a:ext cx="903300" cy="755700"/>
          </a:xfrm>
          <a:prstGeom prst="rect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4" name="Google Shape;2154;p65"/>
          <p:cNvSpPr/>
          <p:nvPr/>
        </p:nvSpPr>
        <p:spPr>
          <a:xfrm>
            <a:off x="793737" y="2836309"/>
            <a:ext cx="903300" cy="755700"/>
          </a:xfrm>
          <a:prstGeom prst="rect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5" name="Google Shape;2155;p65"/>
          <p:cNvSpPr/>
          <p:nvPr/>
        </p:nvSpPr>
        <p:spPr>
          <a:xfrm>
            <a:off x="777137" y="3761380"/>
            <a:ext cx="903300" cy="755700"/>
          </a:xfrm>
          <a:prstGeom prst="rect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6" name="Google Shape;2156;p65"/>
          <p:cNvSpPr txBox="1"/>
          <p:nvPr/>
        </p:nvSpPr>
        <p:spPr>
          <a:xfrm>
            <a:off x="793737" y="2056653"/>
            <a:ext cx="9012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 dirty="0">
                <a:solidFill>
                  <a:schemeClr val="accent2"/>
                </a:solidFill>
                <a:latin typeface="Bad Script"/>
                <a:ea typeface="Bad Script"/>
                <a:cs typeface="Bad Script"/>
                <a:sym typeface="Bad Script"/>
              </a:rPr>
              <a:t>x</a:t>
            </a:r>
            <a:endParaRPr sz="4000" b="1" dirty="0">
              <a:solidFill>
                <a:schemeClr val="accent2"/>
              </a:solidFill>
              <a:latin typeface="Bad Script"/>
              <a:ea typeface="Bad Script"/>
              <a:cs typeface="Bad Script"/>
              <a:sym typeface="Bad Script"/>
            </a:endParaRPr>
          </a:p>
        </p:txBody>
      </p:sp>
      <p:sp>
        <p:nvSpPr>
          <p:cNvPr id="2157" name="Google Shape;2157;p65"/>
          <p:cNvSpPr txBox="1"/>
          <p:nvPr/>
        </p:nvSpPr>
        <p:spPr>
          <a:xfrm>
            <a:off x="793737" y="2824877"/>
            <a:ext cx="901200" cy="7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 dirty="0">
                <a:solidFill>
                  <a:schemeClr val="accent2"/>
                </a:solidFill>
                <a:latin typeface="Bad Script"/>
                <a:ea typeface="Bad Script"/>
                <a:cs typeface="Bad Script"/>
                <a:sym typeface="Bad Script"/>
              </a:rPr>
              <a:t>x</a:t>
            </a:r>
            <a:endParaRPr sz="4000" b="1" dirty="0">
              <a:solidFill>
                <a:schemeClr val="accent2"/>
              </a:solidFill>
              <a:latin typeface="Bad Script"/>
              <a:ea typeface="Bad Script"/>
              <a:cs typeface="Bad Script"/>
              <a:sym typeface="Bad Script"/>
            </a:endParaRPr>
          </a:p>
        </p:txBody>
      </p:sp>
      <p:sp>
        <p:nvSpPr>
          <p:cNvPr id="2158" name="Google Shape;2158;p65"/>
          <p:cNvSpPr txBox="1"/>
          <p:nvPr/>
        </p:nvSpPr>
        <p:spPr>
          <a:xfrm>
            <a:off x="779237" y="3785036"/>
            <a:ext cx="901200" cy="7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 dirty="0">
                <a:solidFill>
                  <a:schemeClr val="accent2"/>
                </a:solidFill>
                <a:latin typeface="Bad Script"/>
                <a:ea typeface="Bad Script"/>
                <a:cs typeface="Bad Script"/>
                <a:sym typeface="Bad Script"/>
              </a:rPr>
              <a:t>v</a:t>
            </a:r>
            <a:endParaRPr sz="4000" b="1" dirty="0">
              <a:solidFill>
                <a:schemeClr val="accent2"/>
              </a:solidFill>
              <a:latin typeface="Bad Script"/>
              <a:ea typeface="Bad Script"/>
              <a:cs typeface="Bad Script"/>
              <a:sym typeface="Bad Script"/>
            </a:endParaRPr>
          </a:p>
        </p:txBody>
      </p:sp>
      <p:pic>
        <p:nvPicPr>
          <p:cNvPr id="5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02C14DAA-9128-4F67-9A02-5F27BFFF58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8620" y="1903058"/>
            <a:ext cx="2990410" cy="2990410"/>
          </a:xfrm>
          <a:prstGeom prst="rect">
            <a:avLst/>
          </a:prstGeom>
        </p:spPr>
      </p:pic>
      <p:sp>
        <p:nvSpPr>
          <p:cNvPr id="18" name="Google Shape;830;p37">
            <a:extLst>
              <a:ext uri="{FF2B5EF4-FFF2-40B4-BE49-F238E27FC236}">
                <a16:creationId xmlns:a16="http://schemas.microsoft.com/office/drawing/2014/main" id="{37020B2D-3CE5-469C-94DB-02338EA466F2}"/>
              </a:ext>
            </a:extLst>
          </p:cNvPr>
          <p:cNvSpPr txBox="1"/>
          <p:nvPr/>
        </p:nvSpPr>
        <p:spPr>
          <a:xfrm>
            <a:off x="7385793" y="177050"/>
            <a:ext cx="1573932" cy="3165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CS523.M21.KHCL</a:t>
            </a:r>
            <a:endParaRPr sz="1300" dirty="0">
              <a:solidFill>
                <a:schemeClr val="dk1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1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1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1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40" grpId="0"/>
      <p:bldP spid="2141" grpId="0"/>
      <p:bldP spid="2142" grpId="0"/>
      <p:bldP spid="2156" grpId="0"/>
      <p:bldP spid="2157" grpId="0"/>
      <p:bldP spid="215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4" name="Google Shape;2164;p66"/>
          <p:cNvSpPr txBox="1">
            <a:spLocks noGrp="1"/>
          </p:cNvSpPr>
          <p:nvPr>
            <p:ph type="title"/>
          </p:nvPr>
        </p:nvSpPr>
        <p:spPr>
          <a:xfrm>
            <a:off x="1253791" y="2079333"/>
            <a:ext cx="2855520" cy="42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latin typeface="Be Vietnam Pro" pitchFamily="2" charset="0"/>
              </a:rPr>
              <a:t>Giả</a:t>
            </a:r>
            <a:r>
              <a:rPr lang="en-US" sz="1800" dirty="0">
                <a:latin typeface="Be Vietnam Pro" pitchFamily="2" charset="0"/>
              </a:rPr>
              <a:t> </a:t>
            </a:r>
            <a:r>
              <a:rPr lang="en-US" sz="1800" dirty="0" err="1">
                <a:latin typeface="Be Vietnam Pro" pitchFamily="2" charset="0"/>
              </a:rPr>
              <a:t>định</a:t>
            </a:r>
            <a:r>
              <a:rPr lang="en-US" sz="1800" dirty="0">
                <a:latin typeface="Be Vietnam Pro" pitchFamily="2" charset="0"/>
              </a:rPr>
              <a:t> Markov…</a:t>
            </a:r>
          </a:p>
        </p:txBody>
      </p:sp>
      <p:sp>
        <p:nvSpPr>
          <p:cNvPr id="2165" name="Google Shape;2165;p66"/>
          <p:cNvSpPr txBox="1">
            <a:spLocks noGrp="1"/>
          </p:cNvSpPr>
          <p:nvPr>
            <p:ph type="subTitle" idx="1"/>
          </p:nvPr>
        </p:nvSpPr>
        <p:spPr>
          <a:xfrm>
            <a:off x="1121615" y="2603115"/>
            <a:ext cx="3190743" cy="156017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 err="1">
                <a:effectLst/>
                <a:latin typeface="Be Vietnam Pro" pitchFamily="2" charset="0"/>
                <a:ea typeface="Calibri" panose="020F0502020204030204" pitchFamily="34" charset="0"/>
                <a:cs typeface="Arial" panose="020B0604020202020204" pitchFamily="34" charset="0"/>
              </a:rPr>
              <a:t>cho</a:t>
            </a:r>
            <a:r>
              <a:rPr lang="vi-VN" dirty="0">
                <a:effectLst/>
                <a:latin typeface="Be Vietnam Pro" pitchFamily="2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vi-VN" dirty="0" err="1">
                <a:effectLst/>
                <a:latin typeface="Be Vietnam Pro" pitchFamily="2" charset="0"/>
                <a:ea typeface="Calibri" panose="020F0502020204030204" pitchFamily="34" charset="0"/>
                <a:cs typeface="Arial" panose="020B0604020202020204" pitchFamily="34" charset="0"/>
              </a:rPr>
              <a:t>phép</a:t>
            </a:r>
            <a:r>
              <a:rPr lang="vi-VN" dirty="0">
                <a:effectLst/>
                <a:latin typeface="Be Vietnam Pro" pitchFamily="2" charset="0"/>
                <a:ea typeface="Calibri" panose="020F0502020204030204" pitchFamily="34" charset="0"/>
                <a:cs typeface="Arial" panose="020B0604020202020204" pitchFamily="34" charset="0"/>
              </a:rPr>
              <a:t> ta </a:t>
            </a:r>
            <a:r>
              <a:rPr lang="vi-VN" dirty="0" err="1">
                <a:effectLst/>
                <a:latin typeface="Be Vietnam Pro" pitchFamily="2" charset="0"/>
                <a:ea typeface="Calibri" panose="020F0502020204030204" pitchFamily="34" charset="0"/>
                <a:cs typeface="Arial" panose="020B0604020202020204" pitchFamily="34" charset="0"/>
              </a:rPr>
              <a:t>có</a:t>
            </a:r>
            <a:r>
              <a:rPr lang="vi-VN" dirty="0">
                <a:effectLst/>
                <a:latin typeface="Be Vietnam Pro" pitchFamily="2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vi-VN" dirty="0" err="1">
                <a:effectLst/>
                <a:latin typeface="Be Vietnam Pro" pitchFamily="2" charset="0"/>
                <a:ea typeface="Calibri" panose="020F0502020204030204" pitchFamily="34" charset="0"/>
                <a:cs typeface="Arial" panose="020B0604020202020204" pitchFamily="34" charset="0"/>
              </a:rPr>
              <a:t>thể</a:t>
            </a:r>
            <a:r>
              <a:rPr lang="vi-VN" dirty="0">
                <a:effectLst/>
                <a:latin typeface="Be Vietnam Pro" pitchFamily="2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vi-VN" dirty="0" err="1">
                <a:effectLst/>
                <a:latin typeface="Be Vietnam Pro" pitchFamily="2" charset="0"/>
                <a:ea typeface="Calibri" panose="020F0502020204030204" pitchFamily="34" charset="0"/>
                <a:cs typeface="Arial" panose="020B0604020202020204" pitchFamily="34" charset="0"/>
              </a:rPr>
              <a:t>ước</a:t>
            </a:r>
            <a:r>
              <a:rPr lang="vi-VN" dirty="0">
                <a:effectLst/>
                <a:latin typeface="Be Vietnam Pro" pitchFamily="2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vi-VN" dirty="0" err="1">
                <a:effectLst/>
                <a:latin typeface="Be Vietnam Pro" pitchFamily="2" charset="0"/>
                <a:ea typeface="Calibri" panose="020F0502020204030204" pitchFamily="34" charset="0"/>
                <a:cs typeface="Arial" panose="020B0604020202020204" pitchFamily="34" charset="0"/>
              </a:rPr>
              <a:t>lượng</a:t>
            </a:r>
            <a:endParaRPr lang="vi-VN" dirty="0">
              <a:effectLst/>
              <a:latin typeface="Be Vietnam Pro" pitchFamily="2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>
                <a:effectLst/>
                <a:latin typeface="Be Vietnam Pro" pitchFamily="2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vi-VN" dirty="0" err="1">
                <a:effectLst/>
                <a:latin typeface="Be Vietnam Pro" pitchFamily="2" charset="0"/>
                <a:ea typeface="Calibri" panose="020F0502020204030204" pitchFamily="34" charset="0"/>
                <a:cs typeface="Arial" panose="020B0604020202020204" pitchFamily="34" charset="0"/>
              </a:rPr>
              <a:t>xác</a:t>
            </a:r>
            <a:r>
              <a:rPr lang="vi-VN" dirty="0">
                <a:effectLst/>
                <a:latin typeface="Be Vietnam Pro" pitchFamily="2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vi-VN" dirty="0" err="1">
                <a:effectLst/>
                <a:latin typeface="Be Vietnam Pro" pitchFamily="2" charset="0"/>
                <a:ea typeface="Calibri" panose="020F0502020204030204" pitchFamily="34" charset="0"/>
                <a:cs typeface="Arial" panose="020B0604020202020204" pitchFamily="34" charset="0"/>
              </a:rPr>
              <a:t>suất</a:t>
            </a:r>
            <a:r>
              <a:rPr lang="vi-VN" dirty="0">
                <a:effectLst/>
                <a:latin typeface="Be Vietnam Pro" pitchFamily="2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vi-VN" dirty="0" err="1">
                <a:effectLst/>
                <a:latin typeface="Be Vietnam Pro" pitchFamily="2" charset="0"/>
                <a:ea typeface="Calibri" panose="020F0502020204030204" pitchFamily="34" charset="0"/>
                <a:cs typeface="Arial" panose="020B0604020202020204" pitchFamily="34" charset="0"/>
              </a:rPr>
              <a:t>trên</a:t>
            </a:r>
            <a:r>
              <a:rPr lang="vi-VN" dirty="0">
                <a:effectLst/>
                <a:latin typeface="Be Vietnam Pro" pitchFamily="2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vi-VN" dirty="0" err="1">
                <a:effectLst/>
                <a:latin typeface="Be Vietnam Pro" pitchFamily="2" charset="0"/>
                <a:ea typeface="Calibri" panose="020F0502020204030204" pitchFamily="34" charset="0"/>
                <a:cs typeface="Arial" panose="020B0604020202020204" pitchFamily="34" charset="0"/>
              </a:rPr>
              <a:t>với</a:t>
            </a:r>
            <a:r>
              <a:rPr lang="vi-VN" dirty="0">
                <a:effectLst/>
                <a:latin typeface="Be Vietnam Pro" pitchFamily="2" charset="0"/>
                <a:ea typeface="Calibri" panose="020F0502020204030204" pitchFamily="34" charset="0"/>
                <a:cs typeface="Arial" panose="020B0604020202020204" pitchFamily="34" charset="0"/>
              </a:rPr>
              <a:t> n-1 </a:t>
            </a:r>
            <a:r>
              <a:rPr lang="vi-VN" dirty="0" err="1">
                <a:effectLst/>
                <a:latin typeface="Be Vietnam Pro" pitchFamily="2" charset="0"/>
                <a:ea typeface="Calibri" panose="020F0502020204030204" pitchFamily="34" charset="0"/>
                <a:cs typeface="Arial" panose="020B0604020202020204" pitchFamily="34" charset="0"/>
              </a:rPr>
              <a:t>từ</a:t>
            </a:r>
            <a:r>
              <a:rPr lang="vi-VN" dirty="0">
                <a:effectLst/>
                <a:latin typeface="Be Vietnam Pro" pitchFamily="2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vi-VN" dirty="0" err="1">
                <a:effectLst/>
                <a:latin typeface="Be Vietnam Pro" pitchFamily="2" charset="0"/>
                <a:ea typeface="Calibri" panose="020F0502020204030204" pitchFamily="34" charset="0"/>
                <a:cs typeface="Arial" panose="020B0604020202020204" pitchFamily="34" charset="0"/>
              </a:rPr>
              <a:t>trước</a:t>
            </a:r>
            <a:r>
              <a:rPr lang="vi-VN" dirty="0">
                <a:effectLst/>
                <a:latin typeface="Be Vietnam Pro" pitchFamily="2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vi-VN" dirty="0" err="1">
                <a:effectLst/>
                <a:latin typeface="Be Vietnam Pro" pitchFamily="2" charset="0"/>
                <a:ea typeface="Calibri" panose="020F0502020204030204" pitchFamily="34" charset="0"/>
                <a:cs typeface="Arial" panose="020B0604020202020204" pitchFamily="34" charset="0"/>
              </a:rPr>
              <a:t>đó</a:t>
            </a:r>
            <a:endParaRPr lang="vi-VN" dirty="0">
              <a:latin typeface="Be Vietnam Pro" pitchFamily="2" charset="0"/>
            </a:endParaRPr>
          </a:p>
        </p:txBody>
      </p:sp>
      <p:sp>
        <p:nvSpPr>
          <p:cNvPr id="2166" name="Google Shape;2166;p66"/>
          <p:cNvSpPr txBox="1">
            <a:spLocks noGrp="1"/>
          </p:cNvSpPr>
          <p:nvPr>
            <p:ph type="title" idx="2"/>
          </p:nvPr>
        </p:nvSpPr>
        <p:spPr>
          <a:xfrm>
            <a:off x="5381005" y="2079333"/>
            <a:ext cx="2320800" cy="42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latin typeface="Be Vietnam Pro" pitchFamily="2" charset="0"/>
              </a:rPr>
              <a:t>Công</a:t>
            </a:r>
            <a:r>
              <a:rPr lang="en-US" sz="1800" dirty="0">
                <a:latin typeface="Be Vietnam Pro" pitchFamily="2" charset="0"/>
              </a:rPr>
              <a:t> </a:t>
            </a:r>
            <a:r>
              <a:rPr lang="en-US" sz="1800" dirty="0" err="1">
                <a:latin typeface="Be Vietnam Pro" pitchFamily="2" charset="0"/>
              </a:rPr>
              <a:t>thức</a:t>
            </a:r>
            <a:endParaRPr lang="en-US" sz="1800" dirty="0">
              <a:latin typeface="Be Vietnam Pro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67" name="Google Shape;2167;p66"/>
              <p:cNvSpPr txBox="1">
                <a:spLocks noGrp="1"/>
              </p:cNvSpPr>
              <p:nvPr>
                <p:ph type="subTitle" idx="3"/>
              </p:nvPr>
            </p:nvSpPr>
            <p:spPr>
              <a:xfrm>
                <a:off x="4243469" y="2571750"/>
                <a:ext cx="4413314" cy="530747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inden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rderBox>
                        <m:borderBoxPr>
                          <m:ctrlPr>
                            <a:rPr lang="ar-AE" sz="160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borderBoxPr>
                        <m:e>
                          <m:r>
                            <a:rPr lang="ar-AE" sz="16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ar-AE" sz="1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ar-AE" sz="16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ar-AE" sz="16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ar-AE" sz="16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ar-AE" sz="1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ar-AE" sz="16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ar-AE" sz="16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ar-AE" sz="16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ar-AE" sz="1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…</m:t>
                              </m:r>
                              <m:sSub>
                                <m:sSubPr>
                                  <m:ctrlPr>
                                    <a:rPr lang="ar-AE" sz="16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ar-AE" sz="16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ar-AE" sz="16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  <m:t>𝑖</m:t>
                                  </m:r>
                                  <m:r>
                                    <a:rPr lang="ar-AE" sz="16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  <m:t>−</m:t>
                                  </m:r>
                                  <m:r>
                                    <a:rPr lang="ar-AE" sz="16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ar-AE" sz="16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=</m:t>
                          </m:r>
                          <m:r>
                            <a:rPr lang="ar-AE" sz="16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ar-AE" sz="1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ar-AE" sz="16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ar-AE" sz="16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ar-AE" sz="16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ar-AE" sz="1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ar-AE" sz="16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ar-AE" sz="16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ar-AE" sz="16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  <m:t>𝑖</m:t>
                                  </m:r>
                                  <m:r>
                                    <a:rPr lang="ar-AE" sz="16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  <m:t>−</m:t>
                                  </m:r>
                                  <m:r>
                                    <a:rPr lang="ar-AE" sz="16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  <m:t>𝑛</m:t>
                                  </m:r>
                                  <m:r>
                                    <a:rPr lang="ar-AE" sz="16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  <m:t>+</m:t>
                                  </m:r>
                                  <m:r>
                                    <a:rPr lang="ar-AE" sz="16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ar-AE" sz="1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…</m:t>
                              </m:r>
                              <m:sSub>
                                <m:sSubPr>
                                  <m:ctrlPr>
                                    <a:rPr lang="ar-AE" sz="16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ar-AE" sz="16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ar-AE" sz="16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  <m:t>𝑖</m:t>
                                  </m:r>
                                  <m:r>
                                    <a:rPr lang="ar-AE" sz="16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  <m:t>−</m:t>
                                  </m:r>
                                  <m:r>
                                    <a:rPr lang="ar-AE" sz="16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ar-AE" sz="16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 </m:t>
                          </m:r>
                        </m:e>
                      </m:borderBox>
                    </m:oMath>
                  </m:oMathPara>
                </a14:m>
                <a:endParaRPr lang="ar-AE" sz="16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ar-AE" sz="1600" dirty="0"/>
              </a:p>
            </p:txBody>
          </p:sp>
        </mc:Choice>
        <mc:Fallback xmlns="">
          <p:sp>
            <p:nvSpPr>
              <p:cNvPr id="2167" name="Google Shape;2167;p66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3"/>
              </p:nvPr>
            </p:nvSpPr>
            <p:spPr>
              <a:xfrm>
                <a:off x="4243469" y="2571750"/>
                <a:ext cx="4413314" cy="530747"/>
              </a:xfrm>
              <a:prstGeom prst="rect">
                <a:avLst/>
              </a:prstGeom>
              <a:blipFill>
                <a:blip r:embed="rId3"/>
                <a:stretch>
                  <a:fillRect b="-494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69" name="Google Shape;2169;p66"/>
          <p:cNvGrpSpPr/>
          <p:nvPr/>
        </p:nvGrpSpPr>
        <p:grpSpPr>
          <a:xfrm>
            <a:off x="1963929" y="882659"/>
            <a:ext cx="1435244" cy="1055065"/>
            <a:chOff x="6222600" y="2010875"/>
            <a:chExt cx="403000" cy="296250"/>
          </a:xfrm>
        </p:grpSpPr>
        <p:sp>
          <p:nvSpPr>
            <p:cNvPr id="2170" name="Google Shape;2170;p66"/>
            <p:cNvSpPr/>
            <p:nvPr/>
          </p:nvSpPr>
          <p:spPr>
            <a:xfrm>
              <a:off x="6222600" y="2010875"/>
              <a:ext cx="403000" cy="266825"/>
            </a:xfrm>
            <a:custGeom>
              <a:avLst/>
              <a:gdLst/>
              <a:ahLst/>
              <a:cxnLst/>
              <a:rect l="l" t="t" r="r" b="b"/>
              <a:pathLst>
                <a:path w="16120" h="10673" extrusionOk="0">
                  <a:moveTo>
                    <a:pt x="5644" y="5819"/>
                  </a:moveTo>
                  <a:lnTo>
                    <a:pt x="5644" y="5819"/>
                  </a:lnTo>
                  <a:cubicBezTo>
                    <a:pt x="6361" y="5889"/>
                    <a:pt x="7095" y="5959"/>
                    <a:pt x="7829" y="6029"/>
                  </a:cubicBezTo>
                  <a:cubicBezTo>
                    <a:pt x="7917" y="6046"/>
                    <a:pt x="8004" y="6046"/>
                    <a:pt x="8091" y="6064"/>
                  </a:cubicBezTo>
                  <a:cubicBezTo>
                    <a:pt x="8284" y="6151"/>
                    <a:pt x="8406" y="6326"/>
                    <a:pt x="8354" y="6518"/>
                  </a:cubicBezTo>
                  <a:cubicBezTo>
                    <a:pt x="8319" y="6693"/>
                    <a:pt x="8196" y="6745"/>
                    <a:pt x="8109" y="6868"/>
                  </a:cubicBezTo>
                  <a:cubicBezTo>
                    <a:pt x="7287" y="6518"/>
                    <a:pt x="6466" y="6168"/>
                    <a:pt x="5644" y="5819"/>
                  </a:cubicBezTo>
                  <a:close/>
                  <a:moveTo>
                    <a:pt x="8424" y="6099"/>
                  </a:moveTo>
                  <a:cubicBezTo>
                    <a:pt x="9840" y="6238"/>
                    <a:pt x="11273" y="6413"/>
                    <a:pt x="12706" y="6553"/>
                  </a:cubicBezTo>
                  <a:cubicBezTo>
                    <a:pt x="13021" y="7217"/>
                    <a:pt x="13353" y="7864"/>
                    <a:pt x="13703" y="8511"/>
                  </a:cubicBezTo>
                  <a:cubicBezTo>
                    <a:pt x="13650" y="8546"/>
                    <a:pt x="13598" y="8581"/>
                    <a:pt x="13546" y="8598"/>
                  </a:cubicBezTo>
                  <a:cubicBezTo>
                    <a:pt x="13336" y="8721"/>
                    <a:pt x="13143" y="8861"/>
                    <a:pt x="12969" y="9035"/>
                  </a:cubicBezTo>
                  <a:cubicBezTo>
                    <a:pt x="12881" y="8983"/>
                    <a:pt x="12776" y="8948"/>
                    <a:pt x="12689" y="8913"/>
                  </a:cubicBezTo>
                  <a:cubicBezTo>
                    <a:pt x="12567" y="8861"/>
                    <a:pt x="12462" y="8808"/>
                    <a:pt x="12339" y="8756"/>
                  </a:cubicBezTo>
                  <a:cubicBezTo>
                    <a:pt x="12444" y="8686"/>
                    <a:pt x="12532" y="8563"/>
                    <a:pt x="12602" y="8459"/>
                  </a:cubicBezTo>
                  <a:cubicBezTo>
                    <a:pt x="12637" y="8424"/>
                    <a:pt x="12654" y="8389"/>
                    <a:pt x="12689" y="8371"/>
                  </a:cubicBezTo>
                  <a:cubicBezTo>
                    <a:pt x="12811" y="8424"/>
                    <a:pt x="12934" y="8476"/>
                    <a:pt x="13056" y="8476"/>
                  </a:cubicBezTo>
                  <a:cubicBezTo>
                    <a:pt x="13143" y="8476"/>
                    <a:pt x="13161" y="8336"/>
                    <a:pt x="13091" y="8284"/>
                  </a:cubicBezTo>
                  <a:cubicBezTo>
                    <a:pt x="13004" y="8231"/>
                    <a:pt x="12916" y="8214"/>
                    <a:pt x="12829" y="8196"/>
                  </a:cubicBezTo>
                  <a:cubicBezTo>
                    <a:pt x="12864" y="8144"/>
                    <a:pt x="12899" y="8091"/>
                    <a:pt x="12951" y="8039"/>
                  </a:cubicBezTo>
                  <a:cubicBezTo>
                    <a:pt x="12980" y="7996"/>
                    <a:pt x="12939" y="7942"/>
                    <a:pt x="12894" y="7942"/>
                  </a:cubicBezTo>
                  <a:cubicBezTo>
                    <a:pt x="12884" y="7942"/>
                    <a:pt x="12874" y="7945"/>
                    <a:pt x="12864" y="7952"/>
                  </a:cubicBezTo>
                  <a:cubicBezTo>
                    <a:pt x="12794" y="8022"/>
                    <a:pt x="12741" y="8074"/>
                    <a:pt x="12671" y="8144"/>
                  </a:cubicBezTo>
                  <a:cubicBezTo>
                    <a:pt x="12602" y="8109"/>
                    <a:pt x="12514" y="8091"/>
                    <a:pt x="12444" y="8056"/>
                  </a:cubicBezTo>
                  <a:cubicBezTo>
                    <a:pt x="12430" y="8049"/>
                    <a:pt x="12416" y="8046"/>
                    <a:pt x="12404" y="8046"/>
                  </a:cubicBezTo>
                  <a:cubicBezTo>
                    <a:pt x="12328" y="8046"/>
                    <a:pt x="12302" y="8169"/>
                    <a:pt x="12392" y="8214"/>
                  </a:cubicBezTo>
                  <a:cubicBezTo>
                    <a:pt x="12427" y="8231"/>
                    <a:pt x="12479" y="8266"/>
                    <a:pt x="12514" y="8284"/>
                  </a:cubicBezTo>
                  <a:lnTo>
                    <a:pt x="12462" y="8354"/>
                  </a:lnTo>
                  <a:cubicBezTo>
                    <a:pt x="12357" y="8441"/>
                    <a:pt x="12217" y="8546"/>
                    <a:pt x="12165" y="8686"/>
                  </a:cubicBezTo>
                  <a:cubicBezTo>
                    <a:pt x="11168" y="8214"/>
                    <a:pt x="10172" y="7777"/>
                    <a:pt x="9158" y="7322"/>
                  </a:cubicBezTo>
                  <a:cubicBezTo>
                    <a:pt x="8896" y="7217"/>
                    <a:pt x="8633" y="7095"/>
                    <a:pt x="8354" y="6973"/>
                  </a:cubicBezTo>
                  <a:cubicBezTo>
                    <a:pt x="8511" y="6868"/>
                    <a:pt x="8581" y="6640"/>
                    <a:pt x="8581" y="6483"/>
                  </a:cubicBezTo>
                  <a:cubicBezTo>
                    <a:pt x="8581" y="6326"/>
                    <a:pt x="8511" y="6203"/>
                    <a:pt x="8424" y="6099"/>
                  </a:cubicBezTo>
                  <a:close/>
                  <a:moveTo>
                    <a:pt x="13790" y="8668"/>
                  </a:moveTo>
                  <a:cubicBezTo>
                    <a:pt x="13983" y="9000"/>
                    <a:pt x="14175" y="9333"/>
                    <a:pt x="14385" y="9665"/>
                  </a:cubicBezTo>
                  <a:cubicBezTo>
                    <a:pt x="14000" y="9490"/>
                    <a:pt x="13598" y="9315"/>
                    <a:pt x="13213" y="9140"/>
                  </a:cubicBezTo>
                  <a:cubicBezTo>
                    <a:pt x="13283" y="9070"/>
                    <a:pt x="13353" y="9018"/>
                    <a:pt x="13423" y="8948"/>
                  </a:cubicBezTo>
                  <a:cubicBezTo>
                    <a:pt x="13493" y="8878"/>
                    <a:pt x="13650" y="8756"/>
                    <a:pt x="13790" y="8668"/>
                  </a:cubicBezTo>
                  <a:close/>
                  <a:moveTo>
                    <a:pt x="9469" y="1"/>
                  </a:moveTo>
                  <a:cubicBezTo>
                    <a:pt x="9417" y="1"/>
                    <a:pt x="9370" y="38"/>
                    <a:pt x="9402" y="102"/>
                  </a:cubicBezTo>
                  <a:cubicBezTo>
                    <a:pt x="10032" y="1326"/>
                    <a:pt x="10661" y="2532"/>
                    <a:pt x="11273" y="3756"/>
                  </a:cubicBezTo>
                  <a:cubicBezTo>
                    <a:pt x="10486" y="4053"/>
                    <a:pt x="9770" y="4857"/>
                    <a:pt x="9577" y="5662"/>
                  </a:cubicBezTo>
                  <a:cubicBezTo>
                    <a:pt x="9555" y="5764"/>
                    <a:pt x="9643" y="5844"/>
                    <a:pt x="9727" y="5844"/>
                  </a:cubicBezTo>
                  <a:cubicBezTo>
                    <a:pt x="9772" y="5844"/>
                    <a:pt x="9815" y="5821"/>
                    <a:pt x="9840" y="5766"/>
                  </a:cubicBezTo>
                  <a:cubicBezTo>
                    <a:pt x="9997" y="5347"/>
                    <a:pt x="10172" y="4945"/>
                    <a:pt x="10469" y="4613"/>
                  </a:cubicBezTo>
                  <a:cubicBezTo>
                    <a:pt x="10731" y="4315"/>
                    <a:pt x="11046" y="4123"/>
                    <a:pt x="11378" y="3948"/>
                  </a:cubicBezTo>
                  <a:cubicBezTo>
                    <a:pt x="11570" y="4315"/>
                    <a:pt x="11745" y="4683"/>
                    <a:pt x="11937" y="5050"/>
                  </a:cubicBezTo>
                  <a:cubicBezTo>
                    <a:pt x="12147" y="5434"/>
                    <a:pt x="12357" y="5836"/>
                    <a:pt x="12549" y="6256"/>
                  </a:cubicBezTo>
                  <a:cubicBezTo>
                    <a:pt x="10888" y="6081"/>
                    <a:pt x="9210" y="5941"/>
                    <a:pt x="7549" y="5784"/>
                  </a:cubicBezTo>
                  <a:cubicBezTo>
                    <a:pt x="6693" y="5714"/>
                    <a:pt x="5836" y="5627"/>
                    <a:pt x="4997" y="5557"/>
                  </a:cubicBezTo>
                  <a:cubicBezTo>
                    <a:pt x="3966" y="5120"/>
                    <a:pt x="2952" y="4700"/>
                    <a:pt x="1920" y="4298"/>
                  </a:cubicBezTo>
                  <a:cubicBezTo>
                    <a:pt x="1907" y="4291"/>
                    <a:pt x="1894" y="4288"/>
                    <a:pt x="1883" y="4288"/>
                  </a:cubicBezTo>
                  <a:cubicBezTo>
                    <a:pt x="1805" y="4288"/>
                    <a:pt x="1777" y="4425"/>
                    <a:pt x="1868" y="4455"/>
                  </a:cubicBezTo>
                  <a:cubicBezTo>
                    <a:pt x="2690" y="4787"/>
                    <a:pt x="3494" y="5137"/>
                    <a:pt x="4298" y="5487"/>
                  </a:cubicBezTo>
                  <a:cubicBezTo>
                    <a:pt x="2899" y="5364"/>
                    <a:pt x="1483" y="5242"/>
                    <a:pt x="85" y="5137"/>
                  </a:cubicBezTo>
                  <a:cubicBezTo>
                    <a:pt x="79" y="5136"/>
                    <a:pt x="74" y="5135"/>
                    <a:pt x="69" y="5135"/>
                  </a:cubicBezTo>
                  <a:cubicBezTo>
                    <a:pt x="0" y="5135"/>
                    <a:pt x="20" y="5243"/>
                    <a:pt x="85" y="5259"/>
                  </a:cubicBezTo>
                  <a:cubicBezTo>
                    <a:pt x="1693" y="5434"/>
                    <a:pt x="3301" y="5592"/>
                    <a:pt x="4927" y="5749"/>
                  </a:cubicBezTo>
                  <a:cubicBezTo>
                    <a:pt x="6273" y="6326"/>
                    <a:pt x="7619" y="6920"/>
                    <a:pt x="8965" y="7515"/>
                  </a:cubicBezTo>
                  <a:cubicBezTo>
                    <a:pt x="10102" y="8004"/>
                    <a:pt x="11221" y="8511"/>
                    <a:pt x="12357" y="9035"/>
                  </a:cubicBezTo>
                  <a:cubicBezTo>
                    <a:pt x="12497" y="9088"/>
                    <a:pt x="12637" y="9158"/>
                    <a:pt x="12776" y="9228"/>
                  </a:cubicBezTo>
                  <a:cubicBezTo>
                    <a:pt x="12759" y="9263"/>
                    <a:pt x="12741" y="9280"/>
                    <a:pt x="12706" y="9315"/>
                  </a:cubicBezTo>
                  <a:cubicBezTo>
                    <a:pt x="12651" y="9385"/>
                    <a:pt x="12750" y="9498"/>
                    <a:pt x="12828" y="9498"/>
                  </a:cubicBezTo>
                  <a:cubicBezTo>
                    <a:pt x="12848" y="9498"/>
                    <a:pt x="12867" y="9490"/>
                    <a:pt x="12881" y="9472"/>
                  </a:cubicBezTo>
                  <a:cubicBezTo>
                    <a:pt x="12934" y="9437"/>
                    <a:pt x="12969" y="9385"/>
                    <a:pt x="13021" y="9350"/>
                  </a:cubicBezTo>
                  <a:cubicBezTo>
                    <a:pt x="14000" y="9805"/>
                    <a:pt x="14979" y="10312"/>
                    <a:pt x="15993" y="10661"/>
                  </a:cubicBezTo>
                  <a:cubicBezTo>
                    <a:pt x="16009" y="10669"/>
                    <a:pt x="16024" y="10673"/>
                    <a:pt x="16036" y="10673"/>
                  </a:cubicBezTo>
                  <a:cubicBezTo>
                    <a:pt x="16106" y="10673"/>
                    <a:pt x="16119" y="10566"/>
                    <a:pt x="16045" y="10521"/>
                  </a:cubicBezTo>
                  <a:cubicBezTo>
                    <a:pt x="15591" y="10242"/>
                    <a:pt x="15119" y="10014"/>
                    <a:pt x="14629" y="9787"/>
                  </a:cubicBezTo>
                  <a:cubicBezTo>
                    <a:pt x="14647" y="9752"/>
                    <a:pt x="14647" y="9735"/>
                    <a:pt x="14629" y="9700"/>
                  </a:cubicBezTo>
                  <a:cubicBezTo>
                    <a:pt x="14472" y="9333"/>
                    <a:pt x="14280" y="8948"/>
                    <a:pt x="14105" y="8581"/>
                  </a:cubicBezTo>
                  <a:lnTo>
                    <a:pt x="14140" y="8581"/>
                  </a:lnTo>
                  <a:cubicBezTo>
                    <a:pt x="14150" y="8588"/>
                    <a:pt x="14159" y="8590"/>
                    <a:pt x="14168" y="8590"/>
                  </a:cubicBezTo>
                  <a:cubicBezTo>
                    <a:pt x="14203" y="8590"/>
                    <a:pt x="14217" y="8539"/>
                    <a:pt x="14175" y="8511"/>
                  </a:cubicBezTo>
                  <a:cubicBezTo>
                    <a:pt x="14140" y="8459"/>
                    <a:pt x="14087" y="8441"/>
                    <a:pt x="14018" y="8424"/>
                  </a:cubicBezTo>
                  <a:cubicBezTo>
                    <a:pt x="13720" y="7812"/>
                    <a:pt x="13388" y="7200"/>
                    <a:pt x="13056" y="6588"/>
                  </a:cubicBezTo>
                  <a:lnTo>
                    <a:pt x="13056" y="6588"/>
                  </a:lnTo>
                  <a:cubicBezTo>
                    <a:pt x="13790" y="6658"/>
                    <a:pt x="14542" y="6710"/>
                    <a:pt x="15294" y="6763"/>
                  </a:cubicBezTo>
                  <a:cubicBezTo>
                    <a:pt x="15381" y="6763"/>
                    <a:pt x="15364" y="6606"/>
                    <a:pt x="15276" y="6588"/>
                  </a:cubicBezTo>
                  <a:cubicBezTo>
                    <a:pt x="14490" y="6466"/>
                    <a:pt x="13685" y="6378"/>
                    <a:pt x="12881" y="6291"/>
                  </a:cubicBezTo>
                  <a:cubicBezTo>
                    <a:pt x="12637" y="5836"/>
                    <a:pt x="12392" y="5399"/>
                    <a:pt x="12165" y="4945"/>
                  </a:cubicBezTo>
                  <a:cubicBezTo>
                    <a:pt x="11972" y="4578"/>
                    <a:pt x="11762" y="4211"/>
                    <a:pt x="11570" y="3826"/>
                  </a:cubicBezTo>
                  <a:cubicBezTo>
                    <a:pt x="11636" y="3777"/>
                    <a:pt x="11594" y="3667"/>
                    <a:pt x="11503" y="3667"/>
                  </a:cubicBezTo>
                  <a:cubicBezTo>
                    <a:pt x="11496" y="3667"/>
                    <a:pt x="11490" y="3668"/>
                    <a:pt x="11483" y="3669"/>
                  </a:cubicBezTo>
                  <a:cubicBezTo>
                    <a:pt x="10853" y="2462"/>
                    <a:pt x="10207" y="1256"/>
                    <a:pt x="9560" y="50"/>
                  </a:cubicBezTo>
                  <a:cubicBezTo>
                    <a:pt x="9539" y="16"/>
                    <a:pt x="9503" y="1"/>
                    <a:pt x="9469" y="1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" name="Google Shape;2171;p66"/>
            <p:cNvSpPr/>
            <p:nvPr/>
          </p:nvSpPr>
          <p:spPr>
            <a:xfrm>
              <a:off x="6434050" y="2074225"/>
              <a:ext cx="34125" cy="50675"/>
            </a:xfrm>
            <a:custGeom>
              <a:avLst/>
              <a:gdLst/>
              <a:ahLst/>
              <a:cxnLst/>
              <a:rect l="l" t="t" r="r" b="b"/>
              <a:pathLst>
                <a:path w="1365" h="2027" extrusionOk="0">
                  <a:moveTo>
                    <a:pt x="962" y="222"/>
                  </a:moveTo>
                  <a:cubicBezTo>
                    <a:pt x="1044" y="222"/>
                    <a:pt x="1024" y="310"/>
                    <a:pt x="927" y="365"/>
                  </a:cubicBezTo>
                  <a:cubicBezTo>
                    <a:pt x="822" y="453"/>
                    <a:pt x="717" y="488"/>
                    <a:pt x="647" y="593"/>
                  </a:cubicBezTo>
                  <a:cubicBezTo>
                    <a:pt x="601" y="670"/>
                    <a:pt x="663" y="774"/>
                    <a:pt x="738" y="774"/>
                  </a:cubicBezTo>
                  <a:cubicBezTo>
                    <a:pt x="749" y="774"/>
                    <a:pt x="759" y="772"/>
                    <a:pt x="770" y="768"/>
                  </a:cubicBezTo>
                  <a:cubicBezTo>
                    <a:pt x="962" y="820"/>
                    <a:pt x="997" y="907"/>
                    <a:pt x="910" y="995"/>
                  </a:cubicBezTo>
                  <a:cubicBezTo>
                    <a:pt x="892" y="1030"/>
                    <a:pt x="857" y="1065"/>
                    <a:pt x="822" y="1082"/>
                  </a:cubicBezTo>
                  <a:cubicBezTo>
                    <a:pt x="735" y="1135"/>
                    <a:pt x="630" y="1152"/>
                    <a:pt x="542" y="1170"/>
                  </a:cubicBezTo>
                  <a:lnTo>
                    <a:pt x="438" y="1170"/>
                  </a:lnTo>
                  <a:cubicBezTo>
                    <a:pt x="455" y="942"/>
                    <a:pt x="490" y="715"/>
                    <a:pt x="507" y="470"/>
                  </a:cubicBezTo>
                  <a:lnTo>
                    <a:pt x="560" y="453"/>
                  </a:lnTo>
                  <a:cubicBezTo>
                    <a:pt x="647" y="365"/>
                    <a:pt x="752" y="278"/>
                    <a:pt x="875" y="243"/>
                  </a:cubicBezTo>
                  <a:cubicBezTo>
                    <a:pt x="911" y="228"/>
                    <a:pt x="940" y="222"/>
                    <a:pt x="962" y="222"/>
                  </a:cubicBezTo>
                  <a:close/>
                  <a:moveTo>
                    <a:pt x="994" y="1"/>
                  </a:moveTo>
                  <a:cubicBezTo>
                    <a:pt x="821" y="1"/>
                    <a:pt x="612" y="161"/>
                    <a:pt x="490" y="296"/>
                  </a:cubicBezTo>
                  <a:cubicBezTo>
                    <a:pt x="483" y="288"/>
                    <a:pt x="472" y="284"/>
                    <a:pt x="463" y="284"/>
                  </a:cubicBezTo>
                  <a:cubicBezTo>
                    <a:pt x="450" y="284"/>
                    <a:pt x="438" y="293"/>
                    <a:pt x="438" y="313"/>
                  </a:cubicBezTo>
                  <a:cubicBezTo>
                    <a:pt x="368" y="593"/>
                    <a:pt x="298" y="890"/>
                    <a:pt x="228" y="1170"/>
                  </a:cubicBezTo>
                  <a:lnTo>
                    <a:pt x="105" y="1170"/>
                  </a:lnTo>
                  <a:cubicBezTo>
                    <a:pt x="0" y="1187"/>
                    <a:pt x="35" y="1327"/>
                    <a:pt x="123" y="1327"/>
                  </a:cubicBezTo>
                  <a:lnTo>
                    <a:pt x="193" y="1344"/>
                  </a:lnTo>
                  <a:cubicBezTo>
                    <a:pt x="158" y="1537"/>
                    <a:pt x="123" y="1729"/>
                    <a:pt x="105" y="1921"/>
                  </a:cubicBezTo>
                  <a:cubicBezTo>
                    <a:pt x="94" y="1977"/>
                    <a:pt x="155" y="2026"/>
                    <a:pt x="209" y="2026"/>
                  </a:cubicBezTo>
                  <a:cubicBezTo>
                    <a:pt x="240" y="2026"/>
                    <a:pt x="268" y="2011"/>
                    <a:pt x="280" y="1974"/>
                  </a:cubicBezTo>
                  <a:cubicBezTo>
                    <a:pt x="333" y="1764"/>
                    <a:pt x="368" y="1554"/>
                    <a:pt x="403" y="1344"/>
                  </a:cubicBezTo>
                  <a:cubicBezTo>
                    <a:pt x="700" y="1344"/>
                    <a:pt x="1032" y="1292"/>
                    <a:pt x="1119" y="977"/>
                  </a:cubicBezTo>
                  <a:cubicBezTo>
                    <a:pt x="1154" y="820"/>
                    <a:pt x="1084" y="680"/>
                    <a:pt x="962" y="593"/>
                  </a:cubicBezTo>
                  <a:cubicBezTo>
                    <a:pt x="1154" y="470"/>
                    <a:pt x="1364" y="331"/>
                    <a:pt x="1189" y="103"/>
                  </a:cubicBezTo>
                  <a:cubicBezTo>
                    <a:pt x="1137" y="30"/>
                    <a:pt x="1069" y="1"/>
                    <a:pt x="994" y="1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" name="Google Shape;2172;p66"/>
            <p:cNvSpPr/>
            <p:nvPr/>
          </p:nvSpPr>
          <p:spPr>
            <a:xfrm>
              <a:off x="6445850" y="2174700"/>
              <a:ext cx="25275" cy="17075"/>
            </a:xfrm>
            <a:custGeom>
              <a:avLst/>
              <a:gdLst/>
              <a:ahLst/>
              <a:cxnLst/>
              <a:rect l="l" t="t" r="r" b="b"/>
              <a:pathLst>
                <a:path w="1011" h="683" extrusionOk="0">
                  <a:moveTo>
                    <a:pt x="175" y="157"/>
                  </a:moveTo>
                  <a:cubicBezTo>
                    <a:pt x="263" y="192"/>
                    <a:pt x="350" y="227"/>
                    <a:pt x="420" y="280"/>
                  </a:cubicBezTo>
                  <a:cubicBezTo>
                    <a:pt x="368" y="332"/>
                    <a:pt x="298" y="385"/>
                    <a:pt x="210" y="385"/>
                  </a:cubicBezTo>
                  <a:cubicBezTo>
                    <a:pt x="193" y="315"/>
                    <a:pt x="175" y="245"/>
                    <a:pt x="175" y="157"/>
                  </a:cubicBezTo>
                  <a:close/>
                  <a:moveTo>
                    <a:pt x="105" y="0"/>
                  </a:moveTo>
                  <a:cubicBezTo>
                    <a:pt x="88" y="0"/>
                    <a:pt x="53" y="0"/>
                    <a:pt x="35" y="35"/>
                  </a:cubicBezTo>
                  <a:cubicBezTo>
                    <a:pt x="0" y="192"/>
                    <a:pt x="0" y="350"/>
                    <a:pt x="35" y="525"/>
                  </a:cubicBezTo>
                  <a:cubicBezTo>
                    <a:pt x="53" y="559"/>
                    <a:pt x="88" y="612"/>
                    <a:pt x="140" y="612"/>
                  </a:cubicBezTo>
                  <a:cubicBezTo>
                    <a:pt x="160" y="614"/>
                    <a:pt x="179" y="615"/>
                    <a:pt x="198" y="615"/>
                  </a:cubicBezTo>
                  <a:cubicBezTo>
                    <a:pt x="370" y="615"/>
                    <a:pt x="534" y="544"/>
                    <a:pt x="612" y="402"/>
                  </a:cubicBezTo>
                  <a:cubicBezTo>
                    <a:pt x="700" y="490"/>
                    <a:pt x="770" y="577"/>
                    <a:pt x="857" y="664"/>
                  </a:cubicBezTo>
                  <a:cubicBezTo>
                    <a:pt x="874" y="677"/>
                    <a:pt x="891" y="682"/>
                    <a:pt x="908" y="682"/>
                  </a:cubicBezTo>
                  <a:cubicBezTo>
                    <a:pt x="963" y="682"/>
                    <a:pt x="1010" y="626"/>
                    <a:pt x="997" y="559"/>
                  </a:cubicBezTo>
                  <a:cubicBezTo>
                    <a:pt x="927" y="420"/>
                    <a:pt x="805" y="297"/>
                    <a:pt x="665" y="210"/>
                  </a:cubicBezTo>
                  <a:cubicBezTo>
                    <a:pt x="651" y="155"/>
                    <a:pt x="606" y="111"/>
                    <a:pt x="561" y="111"/>
                  </a:cubicBezTo>
                  <a:cubicBezTo>
                    <a:pt x="549" y="111"/>
                    <a:pt x="536" y="115"/>
                    <a:pt x="525" y="122"/>
                  </a:cubicBezTo>
                  <a:cubicBezTo>
                    <a:pt x="385" y="70"/>
                    <a:pt x="245" y="18"/>
                    <a:pt x="105" y="0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" name="Google Shape;2173;p66"/>
            <p:cNvSpPr/>
            <p:nvPr/>
          </p:nvSpPr>
          <p:spPr>
            <a:xfrm>
              <a:off x="6307000" y="2162000"/>
              <a:ext cx="37050" cy="36000"/>
            </a:xfrm>
            <a:custGeom>
              <a:avLst/>
              <a:gdLst/>
              <a:ahLst/>
              <a:cxnLst/>
              <a:rect l="l" t="t" r="r" b="b"/>
              <a:pathLst>
                <a:path w="1482" h="1440" extrusionOk="0">
                  <a:moveTo>
                    <a:pt x="572" y="333"/>
                  </a:moveTo>
                  <a:cubicBezTo>
                    <a:pt x="590" y="333"/>
                    <a:pt x="625" y="491"/>
                    <a:pt x="660" y="665"/>
                  </a:cubicBezTo>
                  <a:cubicBezTo>
                    <a:pt x="590" y="683"/>
                    <a:pt x="537" y="683"/>
                    <a:pt x="485" y="683"/>
                  </a:cubicBezTo>
                  <a:cubicBezTo>
                    <a:pt x="502" y="578"/>
                    <a:pt x="537" y="456"/>
                    <a:pt x="555" y="333"/>
                  </a:cubicBezTo>
                  <a:close/>
                  <a:moveTo>
                    <a:pt x="503" y="1"/>
                  </a:moveTo>
                  <a:cubicBezTo>
                    <a:pt x="478" y="1"/>
                    <a:pt x="456" y="16"/>
                    <a:pt x="450" y="54"/>
                  </a:cubicBezTo>
                  <a:cubicBezTo>
                    <a:pt x="380" y="281"/>
                    <a:pt x="310" y="491"/>
                    <a:pt x="223" y="718"/>
                  </a:cubicBezTo>
                  <a:cubicBezTo>
                    <a:pt x="188" y="718"/>
                    <a:pt x="153" y="718"/>
                    <a:pt x="135" y="735"/>
                  </a:cubicBezTo>
                  <a:cubicBezTo>
                    <a:pt x="13" y="735"/>
                    <a:pt x="48" y="910"/>
                    <a:pt x="153" y="928"/>
                  </a:cubicBezTo>
                  <a:cubicBezTo>
                    <a:pt x="100" y="1033"/>
                    <a:pt x="65" y="1155"/>
                    <a:pt x="13" y="1277"/>
                  </a:cubicBezTo>
                  <a:cubicBezTo>
                    <a:pt x="0" y="1354"/>
                    <a:pt x="81" y="1440"/>
                    <a:pt x="152" y="1440"/>
                  </a:cubicBezTo>
                  <a:cubicBezTo>
                    <a:pt x="179" y="1440"/>
                    <a:pt x="204" y="1428"/>
                    <a:pt x="223" y="1400"/>
                  </a:cubicBezTo>
                  <a:cubicBezTo>
                    <a:pt x="293" y="1242"/>
                    <a:pt x="363" y="1085"/>
                    <a:pt x="415" y="910"/>
                  </a:cubicBezTo>
                  <a:lnTo>
                    <a:pt x="695" y="910"/>
                  </a:lnTo>
                  <a:cubicBezTo>
                    <a:pt x="730" y="1085"/>
                    <a:pt x="747" y="1225"/>
                    <a:pt x="747" y="1260"/>
                  </a:cubicBezTo>
                  <a:cubicBezTo>
                    <a:pt x="763" y="1341"/>
                    <a:pt x="832" y="1381"/>
                    <a:pt x="898" y="1381"/>
                  </a:cubicBezTo>
                  <a:cubicBezTo>
                    <a:pt x="974" y="1381"/>
                    <a:pt x="1046" y="1328"/>
                    <a:pt x="1027" y="1225"/>
                  </a:cubicBezTo>
                  <a:cubicBezTo>
                    <a:pt x="992" y="1120"/>
                    <a:pt x="974" y="1015"/>
                    <a:pt x="957" y="893"/>
                  </a:cubicBezTo>
                  <a:cubicBezTo>
                    <a:pt x="1097" y="893"/>
                    <a:pt x="1254" y="893"/>
                    <a:pt x="1394" y="823"/>
                  </a:cubicBezTo>
                  <a:cubicBezTo>
                    <a:pt x="1481" y="788"/>
                    <a:pt x="1446" y="665"/>
                    <a:pt x="1359" y="648"/>
                  </a:cubicBezTo>
                  <a:cubicBezTo>
                    <a:pt x="1297" y="627"/>
                    <a:pt x="1236" y="620"/>
                    <a:pt x="1174" y="620"/>
                  </a:cubicBezTo>
                  <a:cubicBezTo>
                    <a:pt x="1078" y="620"/>
                    <a:pt x="983" y="637"/>
                    <a:pt x="887" y="648"/>
                  </a:cubicBezTo>
                  <a:cubicBezTo>
                    <a:pt x="869" y="561"/>
                    <a:pt x="852" y="473"/>
                    <a:pt x="817" y="403"/>
                  </a:cubicBezTo>
                  <a:cubicBezTo>
                    <a:pt x="785" y="290"/>
                    <a:pt x="707" y="192"/>
                    <a:pt x="599" y="192"/>
                  </a:cubicBezTo>
                  <a:cubicBezTo>
                    <a:pt x="590" y="192"/>
                    <a:pt x="581" y="192"/>
                    <a:pt x="572" y="193"/>
                  </a:cubicBezTo>
                  <a:cubicBezTo>
                    <a:pt x="590" y="158"/>
                    <a:pt x="590" y="123"/>
                    <a:pt x="590" y="106"/>
                  </a:cubicBezTo>
                  <a:cubicBezTo>
                    <a:pt x="601" y="50"/>
                    <a:pt x="547" y="1"/>
                    <a:pt x="503" y="1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" name="Google Shape;2174;p66"/>
            <p:cNvSpPr/>
            <p:nvPr/>
          </p:nvSpPr>
          <p:spPr>
            <a:xfrm>
              <a:off x="6550375" y="2122750"/>
              <a:ext cx="29225" cy="35150"/>
            </a:xfrm>
            <a:custGeom>
              <a:avLst/>
              <a:gdLst/>
              <a:ahLst/>
              <a:cxnLst/>
              <a:rect l="l" t="t" r="r" b="b"/>
              <a:pathLst>
                <a:path w="1169" h="1406" extrusionOk="0">
                  <a:moveTo>
                    <a:pt x="763" y="177"/>
                  </a:moveTo>
                  <a:cubicBezTo>
                    <a:pt x="811" y="177"/>
                    <a:pt x="840" y="216"/>
                    <a:pt x="802" y="347"/>
                  </a:cubicBezTo>
                  <a:cubicBezTo>
                    <a:pt x="784" y="382"/>
                    <a:pt x="732" y="400"/>
                    <a:pt x="697" y="435"/>
                  </a:cubicBezTo>
                  <a:cubicBezTo>
                    <a:pt x="644" y="435"/>
                    <a:pt x="592" y="452"/>
                    <a:pt x="539" y="505"/>
                  </a:cubicBezTo>
                  <a:cubicBezTo>
                    <a:pt x="476" y="552"/>
                    <a:pt x="541" y="685"/>
                    <a:pt x="619" y="685"/>
                  </a:cubicBezTo>
                  <a:cubicBezTo>
                    <a:pt x="627" y="685"/>
                    <a:pt x="636" y="683"/>
                    <a:pt x="644" y="680"/>
                  </a:cubicBezTo>
                  <a:lnTo>
                    <a:pt x="679" y="662"/>
                  </a:lnTo>
                  <a:cubicBezTo>
                    <a:pt x="711" y="636"/>
                    <a:pt x="748" y="624"/>
                    <a:pt x="785" y="624"/>
                  </a:cubicBezTo>
                  <a:cubicBezTo>
                    <a:pt x="873" y="624"/>
                    <a:pt x="959" y="691"/>
                    <a:pt x="959" y="802"/>
                  </a:cubicBezTo>
                  <a:cubicBezTo>
                    <a:pt x="976" y="907"/>
                    <a:pt x="872" y="1012"/>
                    <a:pt x="802" y="1064"/>
                  </a:cubicBezTo>
                  <a:cubicBezTo>
                    <a:pt x="708" y="1118"/>
                    <a:pt x="625" y="1140"/>
                    <a:pt x="536" y="1140"/>
                  </a:cubicBezTo>
                  <a:cubicBezTo>
                    <a:pt x="509" y="1140"/>
                    <a:pt x="481" y="1138"/>
                    <a:pt x="452" y="1134"/>
                  </a:cubicBezTo>
                  <a:cubicBezTo>
                    <a:pt x="435" y="889"/>
                    <a:pt x="417" y="645"/>
                    <a:pt x="400" y="400"/>
                  </a:cubicBezTo>
                  <a:cubicBezTo>
                    <a:pt x="470" y="365"/>
                    <a:pt x="522" y="312"/>
                    <a:pt x="592" y="260"/>
                  </a:cubicBezTo>
                  <a:cubicBezTo>
                    <a:pt x="611" y="240"/>
                    <a:pt x="702" y="177"/>
                    <a:pt x="763" y="177"/>
                  </a:cubicBezTo>
                  <a:close/>
                  <a:moveTo>
                    <a:pt x="766" y="1"/>
                  </a:moveTo>
                  <a:cubicBezTo>
                    <a:pt x="609" y="1"/>
                    <a:pt x="438" y="185"/>
                    <a:pt x="312" y="260"/>
                  </a:cubicBezTo>
                  <a:cubicBezTo>
                    <a:pt x="300" y="256"/>
                    <a:pt x="286" y="254"/>
                    <a:pt x="273" y="254"/>
                  </a:cubicBezTo>
                  <a:cubicBezTo>
                    <a:pt x="231" y="254"/>
                    <a:pt x="190" y="277"/>
                    <a:pt x="190" y="330"/>
                  </a:cubicBezTo>
                  <a:cubicBezTo>
                    <a:pt x="207" y="592"/>
                    <a:pt x="207" y="854"/>
                    <a:pt x="225" y="1099"/>
                  </a:cubicBezTo>
                  <a:lnTo>
                    <a:pt x="155" y="1099"/>
                  </a:lnTo>
                  <a:cubicBezTo>
                    <a:pt x="144" y="1097"/>
                    <a:pt x="133" y="1095"/>
                    <a:pt x="124" y="1095"/>
                  </a:cubicBezTo>
                  <a:cubicBezTo>
                    <a:pt x="1" y="1095"/>
                    <a:pt x="25" y="1294"/>
                    <a:pt x="155" y="1326"/>
                  </a:cubicBezTo>
                  <a:cubicBezTo>
                    <a:pt x="190" y="1326"/>
                    <a:pt x="225" y="1344"/>
                    <a:pt x="260" y="1344"/>
                  </a:cubicBezTo>
                  <a:cubicBezTo>
                    <a:pt x="289" y="1383"/>
                    <a:pt x="335" y="1406"/>
                    <a:pt x="376" y="1406"/>
                  </a:cubicBezTo>
                  <a:cubicBezTo>
                    <a:pt x="408" y="1406"/>
                    <a:pt x="437" y="1392"/>
                    <a:pt x="452" y="1361"/>
                  </a:cubicBezTo>
                  <a:cubicBezTo>
                    <a:pt x="767" y="1361"/>
                    <a:pt x="1116" y="1239"/>
                    <a:pt x="1151" y="872"/>
                  </a:cubicBezTo>
                  <a:cubicBezTo>
                    <a:pt x="1169" y="697"/>
                    <a:pt x="1064" y="540"/>
                    <a:pt x="924" y="470"/>
                  </a:cubicBezTo>
                  <a:cubicBezTo>
                    <a:pt x="1011" y="365"/>
                    <a:pt x="1046" y="243"/>
                    <a:pt x="942" y="103"/>
                  </a:cubicBezTo>
                  <a:cubicBezTo>
                    <a:pt x="887" y="29"/>
                    <a:pt x="828" y="1"/>
                    <a:pt x="766" y="1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5" name="Google Shape;2175;p66"/>
            <p:cNvSpPr/>
            <p:nvPr/>
          </p:nvSpPr>
          <p:spPr>
            <a:xfrm>
              <a:off x="6554050" y="2275400"/>
              <a:ext cx="36050" cy="31725"/>
            </a:xfrm>
            <a:custGeom>
              <a:avLst/>
              <a:gdLst/>
              <a:ahLst/>
              <a:cxnLst/>
              <a:rect l="l" t="t" r="r" b="b"/>
              <a:pathLst>
                <a:path w="1442" h="1269" extrusionOk="0">
                  <a:moveTo>
                    <a:pt x="955" y="0"/>
                  </a:moveTo>
                  <a:cubicBezTo>
                    <a:pt x="519" y="0"/>
                    <a:pt x="1" y="290"/>
                    <a:pt x="95" y="779"/>
                  </a:cubicBezTo>
                  <a:cubicBezTo>
                    <a:pt x="148" y="1024"/>
                    <a:pt x="340" y="1147"/>
                    <a:pt x="567" y="1216"/>
                  </a:cubicBezTo>
                  <a:cubicBezTo>
                    <a:pt x="681" y="1243"/>
                    <a:pt x="843" y="1269"/>
                    <a:pt x="998" y="1269"/>
                  </a:cubicBezTo>
                  <a:cubicBezTo>
                    <a:pt x="1153" y="1269"/>
                    <a:pt x="1301" y="1243"/>
                    <a:pt x="1389" y="1164"/>
                  </a:cubicBezTo>
                  <a:cubicBezTo>
                    <a:pt x="1441" y="1129"/>
                    <a:pt x="1424" y="1059"/>
                    <a:pt x="1371" y="1042"/>
                  </a:cubicBezTo>
                  <a:cubicBezTo>
                    <a:pt x="1299" y="1010"/>
                    <a:pt x="1200" y="1003"/>
                    <a:pt x="1092" y="1003"/>
                  </a:cubicBezTo>
                  <a:cubicBezTo>
                    <a:pt x="1007" y="1003"/>
                    <a:pt x="916" y="1007"/>
                    <a:pt x="828" y="1007"/>
                  </a:cubicBezTo>
                  <a:cubicBezTo>
                    <a:pt x="596" y="1007"/>
                    <a:pt x="379" y="977"/>
                    <a:pt x="323" y="762"/>
                  </a:cubicBezTo>
                  <a:cubicBezTo>
                    <a:pt x="200" y="307"/>
                    <a:pt x="829" y="238"/>
                    <a:pt x="1109" y="168"/>
                  </a:cubicBezTo>
                  <a:cubicBezTo>
                    <a:pt x="1179" y="150"/>
                    <a:pt x="1144" y="28"/>
                    <a:pt x="1092" y="10"/>
                  </a:cubicBezTo>
                  <a:cubicBezTo>
                    <a:pt x="1048" y="3"/>
                    <a:pt x="1002" y="0"/>
                    <a:pt x="955" y="0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76" name="Google Shape;2176;p66"/>
          <p:cNvGrpSpPr/>
          <p:nvPr/>
        </p:nvGrpSpPr>
        <p:grpSpPr>
          <a:xfrm>
            <a:off x="5682883" y="1338260"/>
            <a:ext cx="1717044" cy="316500"/>
            <a:chOff x="6679225" y="2127800"/>
            <a:chExt cx="399025" cy="73550"/>
          </a:xfrm>
        </p:grpSpPr>
        <p:sp>
          <p:nvSpPr>
            <p:cNvPr id="2177" name="Google Shape;2177;p66"/>
            <p:cNvSpPr/>
            <p:nvPr/>
          </p:nvSpPr>
          <p:spPr>
            <a:xfrm>
              <a:off x="6679225" y="2144975"/>
              <a:ext cx="25700" cy="26825"/>
            </a:xfrm>
            <a:custGeom>
              <a:avLst/>
              <a:gdLst/>
              <a:ahLst/>
              <a:cxnLst/>
              <a:rect l="l" t="t" r="r" b="b"/>
              <a:pathLst>
                <a:path w="1028" h="1073" extrusionOk="0">
                  <a:moveTo>
                    <a:pt x="665" y="0"/>
                  </a:moveTo>
                  <a:cubicBezTo>
                    <a:pt x="420" y="0"/>
                    <a:pt x="1" y="123"/>
                    <a:pt x="175" y="455"/>
                  </a:cubicBezTo>
                  <a:cubicBezTo>
                    <a:pt x="263" y="612"/>
                    <a:pt x="438" y="665"/>
                    <a:pt x="595" y="717"/>
                  </a:cubicBezTo>
                  <a:lnTo>
                    <a:pt x="752" y="804"/>
                  </a:lnTo>
                  <a:lnTo>
                    <a:pt x="542" y="857"/>
                  </a:lnTo>
                  <a:cubicBezTo>
                    <a:pt x="507" y="863"/>
                    <a:pt x="471" y="865"/>
                    <a:pt x="433" y="865"/>
                  </a:cubicBezTo>
                  <a:cubicBezTo>
                    <a:pt x="358" y="865"/>
                    <a:pt x="280" y="857"/>
                    <a:pt x="210" y="857"/>
                  </a:cubicBezTo>
                  <a:cubicBezTo>
                    <a:pt x="105" y="874"/>
                    <a:pt x="123" y="997"/>
                    <a:pt x="193" y="1032"/>
                  </a:cubicBezTo>
                  <a:cubicBezTo>
                    <a:pt x="244" y="1058"/>
                    <a:pt x="343" y="1073"/>
                    <a:pt x="452" y="1073"/>
                  </a:cubicBezTo>
                  <a:cubicBezTo>
                    <a:pt x="711" y="1073"/>
                    <a:pt x="1028" y="986"/>
                    <a:pt x="892" y="752"/>
                  </a:cubicBezTo>
                  <a:cubicBezTo>
                    <a:pt x="805" y="595"/>
                    <a:pt x="595" y="577"/>
                    <a:pt x="455" y="490"/>
                  </a:cubicBezTo>
                  <a:cubicBezTo>
                    <a:pt x="333" y="437"/>
                    <a:pt x="245" y="298"/>
                    <a:pt x="385" y="193"/>
                  </a:cubicBezTo>
                  <a:cubicBezTo>
                    <a:pt x="473" y="140"/>
                    <a:pt x="577" y="140"/>
                    <a:pt x="682" y="123"/>
                  </a:cubicBezTo>
                  <a:cubicBezTo>
                    <a:pt x="770" y="123"/>
                    <a:pt x="735" y="0"/>
                    <a:pt x="665" y="0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Google Shape;2178;p66"/>
            <p:cNvSpPr/>
            <p:nvPr/>
          </p:nvSpPr>
          <p:spPr>
            <a:xfrm>
              <a:off x="6714200" y="2152825"/>
              <a:ext cx="6125" cy="17500"/>
            </a:xfrm>
            <a:custGeom>
              <a:avLst/>
              <a:gdLst/>
              <a:ahLst/>
              <a:cxnLst/>
              <a:rect l="l" t="t" r="r" b="b"/>
              <a:pathLst>
                <a:path w="245" h="700" extrusionOk="0">
                  <a:moveTo>
                    <a:pt x="119" y="0"/>
                  </a:moveTo>
                  <a:cubicBezTo>
                    <a:pt x="80" y="0"/>
                    <a:pt x="43" y="23"/>
                    <a:pt x="35" y="71"/>
                  </a:cubicBezTo>
                  <a:cubicBezTo>
                    <a:pt x="18" y="228"/>
                    <a:pt x="0" y="403"/>
                    <a:pt x="0" y="560"/>
                  </a:cubicBezTo>
                  <a:cubicBezTo>
                    <a:pt x="0" y="642"/>
                    <a:pt x="82" y="699"/>
                    <a:pt x="151" y="699"/>
                  </a:cubicBezTo>
                  <a:cubicBezTo>
                    <a:pt x="202" y="699"/>
                    <a:pt x="245" y="669"/>
                    <a:pt x="245" y="595"/>
                  </a:cubicBezTo>
                  <a:cubicBezTo>
                    <a:pt x="245" y="421"/>
                    <a:pt x="227" y="263"/>
                    <a:pt x="210" y="88"/>
                  </a:cubicBezTo>
                  <a:cubicBezTo>
                    <a:pt x="210" y="32"/>
                    <a:pt x="164" y="0"/>
                    <a:pt x="119" y="0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2179;p66"/>
            <p:cNvSpPr/>
            <p:nvPr/>
          </p:nvSpPr>
          <p:spPr>
            <a:xfrm>
              <a:off x="6717675" y="2142350"/>
              <a:ext cx="7900" cy="5275"/>
            </a:xfrm>
            <a:custGeom>
              <a:avLst/>
              <a:gdLst/>
              <a:ahLst/>
              <a:cxnLst/>
              <a:rect l="l" t="t" r="r" b="b"/>
              <a:pathLst>
                <a:path w="316" h="211" extrusionOk="0">
                  <a:moveTo>
                    <a:pt x="141" y="0"/>
                  </a:moveTo>
                  <a:cubicBezTo>
                    <a:pt x="1" y="0"/>
                    <a:pt x="71" y="210"/>
                    <a:pt x="193" y="210"/>
                  </a:cubicBezTo>
                  <a:cubicBezTo>
                    <a:pt x="316" y="210"/>
                    <a:pt x="263" y="0"/>
                    <a:pt x="141" y="0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" name="Google Shape;2180;p66"/>
            <p:cNvSpPr/>
            <p:nvPr/>
          </p:nvSpPr>
          <p:spPr>
            <a:xfrm>
              <a:off x="6724675" y="2154425"/>
              <a:ext cx="34125" cy="16850"/>
            </a:xfrm>
            <a:custGeom>
              <a:avLst/>
              <a:gdLst/>
              <a:ahLst/>
              <a:cxnLst/>
              <a:rect l="l" t="t" r="r" b="b"/>
              <a:pathLst>
                <a:path w="1365" h="674" extrusionOk="0">
                  <a:moveTo>
                    <a:pt x="146" y="0"/>
                  </a:moveTo>
                  <a:cubicBezTo>
                    <a:pt x="120" y="0"/>
                    <a:pt x="95" y="17"/>
                    <a:pt x="88" y="59"/>
                  </a:cubicBezTo>
                  <a:cubicBezTo>
                    <a:pt x="71" y="182"/>
                    <a:pt x="1" y="409"/>
                    <a:pt x="140" y="514"/>
                  </a:cubicBezTo>
                  <a:cubicBezTo>
                    <a:pt x="174" y="536"/>
                    <a:pt x="210" y="546"/>
                    <a:pt x="245" y="546"/>
                  </a:cubicBezTo>
                  <a:cubicBezTo>
                    <a:pt x="319" y="546"/>
                    <a:pt x="390" y="503"/>
                    <a:pt x="438" y="444"/>
                  </a:cubicBezTo>
                  <a:lnTo>
                    <a:pt x="490" y="357"/>
                  </a:lnTo>
                  <a:cubicBezTo>
                    <a:pt x="518" y="291"/>
                    <a:pt x="561" y="256"/>
                    <a:pt x="611" y="256"/>
                  </a:cubicBezTo>
                  <a:cubicBezTo>
                    <a:pt x="655" y="256"/>
                    <a:pt x="704" y="282"/>
                    <a:pt x="752" y="339"/>
                  </a:cubicBezTo>
                  <a:cubicBezTo>
                    <a:pt x="822" y="392"/>
                    <a:pt x="857" y="479"/>
                    <a:pt x="927" y="531"/>
                  </a:cubicBezTo>
                  <a:cubicBezTo>
                    <a:pt x="998" y="603"/>
                    <a:pt x="1102" y="674"/>
                    <a:pt x="1199" y="674"/>
                  </a:cubicBezTo>
                  <a:cubicBezTo>
                    <a:pt x="1245" y="674"/>
                    <a:pt x="1290" y="658"/>
                    <a:pt x="1329" y="619"/>
                  </a:cubicBezTo>
                  <a:cubicBezTo>
                    <a:pt x="1364" y="584"/>
                    <a:pt x="1364" y="496"/>
                    <a:pt x="1294" y="479"/>
                  </a:cubicBezTo>
                  <a:cubicBezTo>
                    <a:pt x="1207" y="426"/>
                    <a:pt x="1119" y="426"/>
                    <a:pt x="1049" y="339"/>
                  </a:cubicBezTo>
                  <a:cubicBezTo>
                    <a:pt x="997" y="287"/>
                    <a:pt x="962" y="234"/>
                    <a:pt x="927" y="199"/>
                  </a:cubicBezTo>
                  <a:cubicBezTo>
                    <a:pt x="840" y="112"/>
                    <a:pt x="717" y="24"/>
                    <a:pt x="595" y="7"/>
                  </a:cubicBezTo>
                  <a:cubicBezTo>
                    <a:pt x="508" y="7"/>
                    <a:pt x="420" y="24"/>
                    <a:pt x="350" y="112"/>
                  </a:cubicBezTo>
                  <a:cubicBezTo>
                    <a:pt x="315" y="164"/>
                    <a:pt x="298" y="252"/>
                    <a:pt x="263" y="304"/>
                  </a:cubicBezTo>
                  <a:cubicBezTo>
                    <a:pt x="249" y="321"/>
                    <a:pt x="238" y="329"/>
                    <a:pt x="230" y="329"/>
                  </a:cubicBezTo>
                  <a:cubicBezTo>
                    <a:pt x="191" y="329"/>
                    <a:pt x="228" y="135"/>
                    <a:pt x="228" y="77"/>
                  </a:cubicBezTo>
                  <a:cubicBezTo>
                    <a:pt x="228" y="35"/>
                    <a:pt x="185" y="0"/>
                    <a:pt x="146" y="0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1" name="Google Shape;2181;p66"/>
            <p:cNvSpPr/>
            <p:nvPr/>
          </p:nvSpPr>
          <p:spPr>
            <a:xfrm>
              <a:off x="6786725" y="2133175"/>
              <a:ext cx="48550" cy="28625"/>
            </a:xfrm>
            <a:custGeom>
              <a:avLst/>
              <a:gdLst/>
              <a:ahLst/>
              <a:cxnLst/>
              <a:rect l="l" t="t" r="r" b="b"/>
              <a:pathLst>
                <a:path w="1942" h="1145" extrusionOk="0">
                  <a:moveTo>
                    <a:pt x="1086" y="1"/>
                  </a:moveTo>
                  <a:cubicBezTo>
                    <a:pt x="760" y="1"/>
                    <a:pt x="430" y="30"/>
                    <a:pt x="106" y="70"/>
                  </a:cubicBezTo>
                  <a:cubicBezTo>
                    <a:pt x="1" y="88"/>
                    <a:pt x="36" y="263"/>
                    <a:pt x="141" y="263"/>
                  </a:cubicBezTo>
                  <a:cubicBezTo>
                    <a:pt x="263" y="245"/>
                    <a:pt x="386" y="245"/>
                    <a:pt x="490" y="245"/>
                  </a:cubicBezTo>
                  <a:cubicBezTo>
                    <a:pt x="508" y="367"/>
                    <a:pt x="490" y="490"/>
                    <a:pt x="473" y="630"/>
                  </a:cubicBezTo>
                  <a:cubicBezTo>
                    <a:pt x="438" y="770"/>
                    <a:pt x="386" y="909"/>
                    <a:pt x="403" y="1067"/>
                  </a:cubicBezTo>
                  <a:cubicBezTo>
                    <a:pt x="403" y="1113"/>
                    <a:pt x="450" y="1144"/>
                    <a:pt x="496" y="1144"/>
                  </a:cubicBezTo>
                  <a:cubicBezTo>
                    <a:pt x="520" y="1144"/>
                    <a:pt x="543" y="1137"/>
                    <a:pt x="560" y="1119"/>
                  </a:cubicBezTo>
                  <a:cubicBezTo>
                    <a:pt x="665" y="979"/>
                    <a:pt x="665" y="787"/>
                    <a:pt x="665" y="647"/>
                  </a:cubicBezTo>
                  <a:cubicBezTo>
                    <a:pt x="665" y="507"/>
                    <a:pt x="665" y="367"/>
                    <a:pt x="648" y="228"/>
                  </a:cubicBezTo>
                  <a:cubicBezTo>
                    <a:pt x="770" y="228"/>
                    <a:pt x="910" y="228"/>
                    <a:pt x="1032" y="245"/>
                  </a:cubicBezTo>
                  <a:cubicBezTo>
                    <a:pt x="1032" y="367"/>
                    <a:pt x="1032" y="490"/>
                    <a:pt x="1015" y="630"/>
                  </a:cubicBezTo>
                  <a:cubicBezTo>
                    <a:pt x="997" y="770"/>
                    <a:pt x="927" y="874"/>
                    <a:pt x="1015" y="1014"/>
                  </a:cubicBezTo>
                  <a:cubicBezTo>
                    <a:pt x="1032" y="1032"/>
                    <a:pt x="1067" y="1049"/>
                    <a:pt x="1102" y="1049"/>
                  </a:cubicBezTo>
                  <a:cubicBezTo>
                    <a:pt x="1242" y="979"/>
                    <a:pt x="1225" y="805"/>
                    <a:pt x="1225" y="665"/>
                  </a:cubicBezTo>
                  <a:cubicBezTo>
                    <a:pt x="1242" y="525"/>
                    <a:pt x="1225" y="385"/>
                    <a:pt x="1190" y="245"/>
                  </a:cubicBezTo>
                  <a:cubicBezTo>
                    <a:pt x="1382" y="245"/>
                    <a:pt x="1574" y="263"/>
                    <a:pt x="1784" y="280"/>
                  </a:cubicBezTo>
                  <a:cubicBezTo>
                    <a:pt x="1941" y="280"/>
                    <a:pt x="1924" y="70"/>
                    <a:pt x="1784" y="53"/>
                  </a:cubicBezTo>
                  <a:cubicBezTo>
                    <a:pt x="1556" y="16"/>
                    <a:pt x="1322" y="1"/>
                    <a:pt x="1086" y="1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" name="Google Shape;2182;p66"/>
            <p:cNvSpPr/>
            <p:nvPr/>
          </p:nvSpPr>
          <p:spPr>
            <a:xfrm>
              <a:off x="6760075" y="2127800"/>
              <a:ext cx="29450" cy="70350"/>
            </a:xfrm>
            <a:custGeom>
              <a:avLst/>
              <a:gdLst/>
              <a:ahLst/>
              <a:cxnLst/>
              <a:rect l="l" t="t" r="r" b="b"/>
              <a:pathLst>
                <a:path w="1178" h="2814" extrusionOk="0">
                  <a:moveTo>
                    <a:pt x="1074" y="0"/>
                  </a:moveTo>
                  <a:cubicBezTo>
                    <a:pt x="1059" y="0"/>
                    <a:pt x="1044" y="7"/>
                    <a:pt x="1032" y="23"/>
                  </a:cubicBezTo>
                  <a:cubicBezTo>
                    <a:pt x="350" y="932"/>
                    <a:pt x="1" y="1806"/>
                    <a:pt x="805" y="2768"/>
                  </a:cubicBezTo>
                  <a:cubicBezTo>
                    <a:pt x="832" y="2800"/>
                    <a:pt x="867" y="2814"/>
                    <a:pt x="900" y="2814"/>
                  </a:cubicBezTo>
                  <a:cubicBezTo>
                    <a:pt x="976" y="2814"/>
                    <a:pt x="1045" y="2742"/>
                    <a:pt x="997" y="2645"/>
                  </a:cubicBezTo>
                  <a:cubicBezTo>
                    <a:pt x="770" y="2208"/>
                    <a:pt x="490" y="1859"/>
                    <a:pt x="577" y="1317"/>
                  </a:cubicBezTo>
                  <a:cubicBezTo>
                    <a:pt x="647" y="880"/>
                    <a:pt x="892" y="495"/>
                    <a:pt x="1137" y="128"/>
                  </a:cubicBezTo>
                  <a:cubicBezTo>
                    <a:pt x="1177" y="74"/>
                    <a:pt x="1125" y="0"/>
                    <a:pt x="1074" y="0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" name="Google Shape;2183;p66"/>
            <p:cNvSpPr/>
            <p:nvPr/>
          </p:nvSpPr>
          <p:spPr>
            <a:xfrm>
              <a:off x="6791100" y="2164350"/>
              <a:ext cx="48975" cy="8250"/>
            </a:xfrm>
            <a:custGeom>
              <a:avLst/>
              <a:gdLst/>
              <a:ahLst/>
              <a:cxnLst/>
              <a:rect l="l" t="t" r="r" b="b"/>
              <a:pathLst>
                <a:path w="1959" h="330" extrusionOk="0">
                  <a:moveTo>
                    <a:pt x="830" y="1"/>
                  </a:moveTo>
                  <a:cubicBezTo>
                    <a:pt x="586" y="1"/>
                    <a:pt x="344" y="15"/>
                    <a:pt x="123" y="29"/>
                  </a:cubicBezTo>
                  <a:cubicBezTo>
                    <a:pt x="1" y="47"/>
                    <a:pt x="53" y="204"/>
                    <a:pt x="141" y="204"/>
                  </a:cubicBezTo>
                  <a:cubicBezTo>
                    <a:pt x="455" y="204"/>
                    <a:pt x="752" y="222"/>
                    <a:pt x="1050" y="239"/>
                  </a:cubicBezTo>
                  <a:cubicBezTo>
                    <a:pt x="1283" y="270"/>
                    <a:pt x="1531" y="329"/>
                    <a:pt x="1768" y="329"/>
                  </a:cubicBezTo>
                  <a:cubicBezTo>
                    <a:pt x="1797" y="329"/>
                    <a:pt x="1825" y="329"/>
                    <a:pt x="1854" y="327"/>
                  </a:cubicBezTo>
                  <a:cubicBezTo>
                    <a:pt x="1959" y="327"/>
                    <a:pt x="1941" y="169"/>
                    <a:pt x="1854" y="134"/>
                  </a:cubicBezTo>
                  <a:cubicBezTo>
                    <a:pt x="1543" y="31"/>
                    <a:pt x="1184" y="1"/>
                    <a:pt x="830" y="1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4" name="Google Shape;2184;p66"/>
            <p:cNvSpPr/>
            <p:nvPr/>
          </p:nvSpPr>
          <p:spPr>
            <a:xfrm>
              <a:off x="6796050" y="2180225"/>
              <a:ext cx="35300" cy="21125"/>
            </a:xfrm>
            <a:custGeom>
              <a:avLst/>
              <a:gdLst/>
              <a:ahLst/>
              <a:cxnLst/>
              <a:rect l="l" t="t" r="r" b="b"/>
              <a:pathLst>
                <a:path w="1412" h="845" extrusionOk="0">
                  <a:moveTo>
                    <a:pt x="629" y="1"/>
                  </a:moveTo>
                  <a:cubicBezTo>
                    <a:pt x="433" y="1"/>
                    <a:pt x="195" y="67"/>
                    <a:pt x="100" y="76"/>
                  </a:cubicBezTo>
                  <a:cubicBezTo>
                    <a:pt x="1" y="93"/>
                    <a:pt x="27" y="235"/>
                    <a:pt x="119" y="235"/>
                  </a:cubicBezTo>
                  <a:cubicBezTo>
                    <a:pt x="124" y="235"/>
                    <a:pt x="129" y="235"/>
                    <a:pt x="135" y="234"/>
                  </a:cubicBezTo>
                  <a:cubicBezTo>
                    <a:pt x="275" y="234"/>
                    <a:pt x="415" y="216"/>
                    <a:pt x="554" y="199"/>
                  </a:cubicBezTo>
                  <a:cubicBezTo>
                    <a:pt x="589" y="199"/>
                    <a:pt x="619" y="197"/>
                    <a:pt x="640" y="197"/>
                  </a:cubicBezTo>
                  <a:cubicBezTo>
                    <a:pt x="693" y="197"/>
                    <a:pt x="694" y="206"/>
                    <a:pt x="607" y="269"/>
                  </a:cubicBezTo>
                  <a:lnTo>
                    <a:pt x="537" y="321"/>
                  </a:lnTo>
                  <a:cubicBezTo>
                    <a:pt x="432" y="408"/>
                    <a:pt x="362" y="513"/>
                    <a:pt x="432" y="653"/>
                  </a:cubicBezTo>
                  <a:cubicBezTo>
                    <a:pt x="504" y="789"/>
                    <a:pt x="671" y="845"/>
                    <a:pt x="848" y="845"/>
                  </a:cubicBezTo>
                  <a:cubicBezTo>
                    <a:pt x="1058" y="845"/>
                    <a:pt x="1281" y="767"/>
                    <a:pt x="1376" y="653"/>
                  </a:cubicBezTo>
                  <a:cubicBezTo>
                    <a:pt x="1411" y="618"/>
                    <a:pt x="1376" y="531"/>
                    <a:pt x="1324" y="531"/>
                  </a:cubicBezTo>
                  <a:cubicBezTo>
                    <a:pt x="1315" y="530"/>
                    <a:pt x="1305" y="529"/>
                    <a:pt x="1294" y="529"/>
                  </a:cubicBezTo>
                  <a:cubicBezTo>
                    <a:pt x="1183" y="529"/>
                    <a:pt x="943" y="580"/>
                    <a:pt x="802" y="580"/>
                  </a:cubicBezTo>
                  <a:cubicBezTo>
                    <a:pt x="745" y="580"/>
                    <a:pt x="704" y="572"/>
                    <a:pt x="694" y="548"/>
                  </a:cubicBezTo>
                  <a:cubicBezTo>
                    <a:pt x="677" y="478"/>
                    <a:pt x="782" y="443"/>
                    <a:pt x="834" y="391"/>
                  </a:cubicBezTo>
                  <a:cubicBezTo>
                    <a:pt x="887" y="338"/>
                    <a:pt x="922" y="286"/>
                    <a:pt x="922" y="216"/>
                  </a:cubicBezTo>
                  <a:cubicBezTo>
                    <a:pt x="930" y="48"/>
                    <a:pt x="795" y="1"/>
                    <a:pt x="629" y="1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5" name="Google Shape;2185;p66"/>
            <p:cNvSpPr/>
            <p:nvPr/>
          </p:nvSpPr>
          <p:spPr>
            <a:xfrm>
              <a:off x="6857525" y="2167250"/>
              <a:ext cx="23200" cy="7025"/>
            </a:xfrm>
            <a:custGeom>
              <a:avLst/>
              <a:gdLst/>
              <a:ahLst/>
              <a:cxnLst/>
              <a:rect l="l" t="t" r="r" b="b"/>
              <a:pathLst>
                <a:path w="928" h="281" extrusionOk="0">
                  <a:moveTo>
                    <a:pt x="735" y="1"/>
                  </a:moveTo>
                  <a:cubicBezTo>
                    <a:pt x="543" y="1"/>
                    <a:pt x="333" y="1"/>
                    <a:pt x="141" y="36"/>
                  </a:cubicBezTo>
                  <a:cubicBezTo>
                    <a:pt x="1" y="36"/>
                    <a:pt x="36" y="228"/>
                    <a:pt x="158" y="246"/>
                  </a:cubicBezTo>
                  <a:cubicBezTo>
                    <a:pt x="351" y="263"/>
                    <a:pt x="560" y="281"/>
                    <a:pt x="770" y="281"/>
                  </a:cubicBezTo>
                  <a:cubicBezTo>
                    <a:pt x="927" y="281"/>
                    <a:pt x="875" y="1"/>
                    <a:pt x="735" y="1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6" name="Google Shape;2186;p66"/>
            <p:cNvSpPr/>
            <p:nvPr/>
          </p:nvSpPr>
          <p:spPr>
            <a:xfrm>
              <a:off x="6887775" y="2156725"/>
              <a:ext cx="42325" cy="28325"/>
            </a:xfrm>
            <a:custGeom>
              <a:avLst/>
              <a:gdLst/>
              <a:ahLst/>
              <a:cxnLst/>
              <a:rect l="l" t="t" r="r" b="b"/>
              <a:pathLst>
                <a:path w="1693" h="1133" extrusionOk="0">
                  <a:moveTo>
                    <a:pt x="663" y="347"/>
                  </a:moveTo>
                  <a:cubicBezTo>
                    <a:pt x="798" y="347"/>
                    <a:pt x="789" y="470"/>
                    <a:pt x="836" y="579"/>
                  </a:cubicBezTo>
                  <a:cubicBezTo>
                    <a:pt x="854" y="597"/>
                    <a:pt x="871" y="632"/>
                    <a:pt x="889" y="649"/>
                  </a:cubicBezTo>
                  <a:lnTo>
                    <a:pt x="819" y="702"/>
                  </a:lnTo>
                  <a:cubicBezTo>
                    <a:pt x="766" y="754"/>
                    <a:pt x="696" y="824"/>
                    <a:pt x="644" y="841"/>
                  </a:cubicBezTo>
                  <a:cubicBezTo>
                    <a:pt x="618" y="861"/>
                    <a:pt x="596" y="871"/>
                    <a:pt x="577" y="871"/>
                  </a:cubicBezTo>
                  <a:cubicBezTo>
                    <a:pt x="545" y="871"/>
                    <a:pt x="519" y="844"/>
                    <a:pt x="487" y="789"/>
                  </a:cubicBezTo>
                  <a:cubicBezTo>
                    <a:pt x="294" y="667"/>
                    <a:pt x="347" y="527"/>
                    <a:pt x="609" y="352"/>
                  </a:cubicBezTo>
                  <a:cubicBezTo>
                    <a:pt x="629" y="348"/>
                    <a:pt x="647" y="347"/>
                    <a:pt x="663" y="347"/>
                  </a:cubicBezTo>
                  <a:close/>
                  <a:moveTo>
                    <a:pt x="1409" y="1"/>
                  </a:moveTo>
                  <a:cubicBezTo>
                    <a:pt x="1389" y="1"/>
                    <a:pt x="1371" y="11"/>
                    <a:pt x="1361" y="37"/>
                  </a:cubicBezTo>
                  <a:cubicBezTo>
                    <a:pt x="1273" y="212"/>
                    <a:pt x="1151" y="369"/>
                    <a:pt x="1029" y="509"/>
                  </a:cubicBezTo>
                  <a:cubicBezTo>
                    <a:pt x="994" y="439"/>
                    <a:pt x="959" y="387"/>
                    <a:pt x="941" y="300"/>
                  </a:cubicBezTo>
                  <a:cubicBezTo>
                    <a:pt x="941" y="265"/>
                    <a:pt x="906" y="230"/>
                    <a:pt x="871" y="230"/>
                  </a:cubicBezTo>
                  <a:cubicBezTo>
                    <a:pt x="848" y="225"/>
                    <a:pt x="825" y="223"/>
                    <a:pt x="801" y="223"/>
                  </a:cubicBezTo>
                  <a:cubicBezTo>
                    <a:pt x="429" y="223"/>
                    <a:pt x="0" y="721"/>
                    <a:pt x="329" y="1034"/>
                  </a:cubicBezTo>
                  <a:cubicBezTo>
                    <a:pt x="398" y="1096"/>
                    <a:pt x="472" y="1124"/>
                    <a:pt x="547" y="1124"/>
                  </a:cubicBezTo>
                  <a:cubicBezTo>
                    <a:pt x="704" y="1124"/>
                    <a:pt x="870" y="1006"/>
                    <a:pt x="1011" y="841"/>
                  </a:cubicBezTo>
                  <a:cubicBezTo>
                    <a:pt x="1146" y="1006"/>
                    <a:pt x="1344" y="1132"/>
                    <a:pt x="1531" y="1132"/>
                  </a:cubicBezTo>
                  <a:cubicBezTo>
                    <a:pt x="1562" y="1132"/>
                    <a:pt x="1593" y="1129"/>
                    <a:pt x="1623" y="1121"/>
                  </a:cubicBezTo>
                  <a:cubicBezTo>
                    <a:pt x="1693" y="1104"/>
                    <a:pt x="1675" y="981"/>
                    <a:pt x="1623" y="946"/>
                  </a:cubicBezTo>
                  <a:cubicBezTo>
                    <a:pt x="1501" y="876"/>
                    <a:pt x="1361" y="859"/>
                    <a:pt x="1238" y="772"/>
                  </a:cubicBezTo>
                  <a:cubicBezTo>
                    <a:pt x="1203" y="737"/>
                    <a:pt x="1168" y="719"/>
                    <a:pt x="1151" y="684"/>
                  </a:cubicBezTo>
                  <a:cubicBezTo>
                    <a:pt x="1308" y="457"/>
                    <a:pt x="1448" y="230"/>
                    <a:pt x="1483" y="107"/>
                  </a:cubicBezTo>
                  <a:cubicBezTo>
                    <a:pt x="1508" y="58"/>
                    <a:pt x="1455" y="1"/>
                    <a:pt x="1409" y="1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" name="Google Shape;2187;p66"/>
            <p:cNvSpPr/>
            <p:nvPr/>
          </p:nvSpPr>
          <p:spPr>
            <a:xfrm>
              <a:off x="6930600" y="2143625"/>
              <a:ext cx="17425" cy="57000"/>
            </a:xfrm>
            <a:custGeom>
              <a:avLst/>
              <a:gdLst/>
              <a:ahLst/>
              <a:cxnLst/>
              <a:rect l="l" t="t" r="r" b="b"/>
              <a:pathLst>
                <a:path w="697" h="2280" extrusionOk="0">
                  <a:moveTo>
                    <a:pt x="103" y="1"/>
                  </a:moveTo>
                  <a:cubicBezTo>
                    <a:pt x="47" y="1"/>
                    <a:pt x="0" y="62"/>
                    <a:pt x="50" y="124"/>
                  </a:cubicBezTo>
                  <a:cubicBezTo>
                    <a:pt x="452" y="649"/>
                    <a:pt x="662" y="1558"/>
                    <a:pt x="155" y="2100"/>
                  </a:cubicBezTo>
                  <a:cubicBezTo>
                    <a:pt x="92" y="2162"/>
                    <a:pt x="155" y="2280"/>
                    <a:pt x="244" y="2280"/>
                  </a:cubicBezTo>
                  <a:cubicBezTo>
                    <a:pt x="255" y="2280"/>
                    <a:pt x="266" y="2278"/>
                    <a:pt x="277" y="2274"/>
                  </a:cubicBezTo>
                  <a:cubicBezTo>
                    <a:pt x="679" y="2170"/>
                    <a:pt x="697" y="1593"/>
                    <a:pt x="679" y="1243"/>
                  </a:cubicBezTo>
                  <a:cubicBezTo>
                    <a:pt x="644" y="789"/>
                    <a:pt x="452" y="387"/>
                    <a:pt x="172" y="37"/>
                  </a:cubicBezTo>
                  <a:cubicBezTo>
                    <a:pt x="152" y="11"/>
                    <a:pt x="127" y="1"/>
                    <a:pt x="103" y="1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8" name="Google Shape;2188;p66"/>
            <p:cNvSpPr/>
            <p:nvPr/>
          </p:nvSpPr>
          <p:spPr>
            <a:xfrm>
              <a:off x="6960050" y="2181025"/>
              <a:ext cx="16375" cy="6900"/>
            </a:xfrm>
            <a:custGeom>
              <a:avLst/>
              <a:gdLst/>
              <a:ahLst/>
              <a:cxnLst/>
              <a:rect l="l" t="t" r="r" b="b"/>
              <a:pathLst>
                <a:path w="655" h="276" extrusionOk="0">
                  <a:moveTo>
                    <a:pt x="399" y="1"/>
                  </a:moveTo>
                  <a:cubicBezTo>
                    <a:pt x="303" y="1"/>
                    <a:pt x="204" y="28"/>
                    <a:pt x="113" y="62"/>
                  </a:cubicBezTo>
                  <a:cubicBezTo>
                    <a:pt x="1" y="110"/>
                    <a:pt x="80" y="276"/>
                    <a:pt x="188" y="276"/>
                  </a:cubicBezTo>
                  <a:cubicBezTo>
                    <a:pt x="198" y="276"/>
                    <a:pt x="208" y="274"/>
                    <a:pt x="218" y="272"/>
                  </a:cubicBezTo>
                  <a:cubicBezTo>
                    <a:pt x="323" y="237"/>
                    <a:pt x="428" y="254"/>
                    <a:pt x="550" y="237"/>
                  </a:cubicBezTo>
                  <a:cubicBezTo>
                    <a:pt x="655" y="219"/>
                    <a:pt x="655" y="62"/>
                    <a:pt x="550" y="27"/>
                  </a:cubicBezTo>
                  <a:cubicBezTo>
                    <a:pt x="501" y="9"/>
                    <a:pt x="450" y="1"/>
                    <a:pt x="399" y="1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9" name="Google Shape;2189;p66"/>
            <p:cNvSpPr/>
            <p:nvPr/>
          </p:nvSpPr>
          <p:spPr>
            <a:xfrm>
              <a:off x="6983925" y="2174675"/>
              <a:ext cx="37525" cy="23500"/>
            </a:xfrm>
            <a:custGeom>
              <a:avLst/>
              <a:gdLst/>
              <a:ahLst/>
              <a:cxnLst/>
              <a:rect l="l" t="t" r="r" b="b"/>
              <a:pathLst>
                <a:path w="1501" h="940" extrusionOk="0">
                  <a:moveTo>
                    <a:pt x="1203" y="193"/>
                  </a:moveTo>
                  <a:cubicBezTo>
                    <a:pt x="1221" y="263"/>
                    <a:pt x="1291" y="281"/>
                    <a:pt x="1273" y="351"/>
                  </a:cubicBezTo>
                  <a:cubicBezTo>
                    <a:pt x="1273" y="473"/>
                    <a:pt x="1151" y="526"/>
                    <a:pt x="1046" y="526"/>
                  </a:cubicBezTo>
                  <a:lnTo>
                    <a:pt x="889" y="526"/>
                  </a:lnTo>
                  <a:lnTo>
                    <a:pt x="941" y="438"/>
                  </a:lnTo>
                  <a:cubicBezTo>
                    <a:pt x="1011" y="333"/>
                    <a:pt x="1098" y="246"/>
                    <a:pt x="1203" y="193"/>
                  </a:cubicBezTo>
                  <a:close/>
                  <a:moveTo>
                    <a:pt x="552" y="0"/>
                  </a:moveTo>
                  <a:cubicBezTo>
                    <a:pt x="247" y="0"/>
                    <a:pt x="0" y="358"/>
                    <a:pt x="137" y="648"/>
                  </a:cubicBezTo>
                  <a:cubicBezTo>
                    <a:pt x="207" y="788"/>
                    <a:pt x="347" y="875"/>
                    <a:pt x="486" y="928"/>
                  </a:cubicBezTo>
                  <a:cubicBezTo>
                    <a:pt x="518" y="935"/>
                    <a:pt x="555" y="940"/>
                    <a:pt x="593" y="940"/>
                  </a:cubicBezTo>
                  <a:cubicBezTo>
                    <a:pt x="725" y="940"/>
                    <a:pt x="875" y="888"/>
                    <a:pt x="889" y="753"/>
                  </a:cubicBezTo>
                  <a:cubicBezTo>
                    <a:pt x="932" y="762"/>
                    <a:pt x="972" y="766"/>
                    <a:pt x="1009" y="766"/>
                  </a:cubicBezTo>
                  <a:cubicBezTo>
                    <a:pt x="1046" y="766"/>
                    <a:pt x="1081" y="762"/>
                    <a:pt x="1116" y="753"/>
                  </a:cubicBezTo>
                  <a:cubicBezTo>
                    <a:pt x="1308" y="735"/>
                    <a:pt x="1483" y="613"/>
                    <a:pt x="1500" y="403"/>
                  </a:cubicBezTo>
                  <a:cubicBezTo>
                    <a:pt x="1500" y="295"/>
                    <a:pt x="1418" y="77"/>
                    <a:pt x="1302" y="77"/>
                  </a:cubicBezTo>
                  <a:cubicBezTo>
                    <a:pt x="1287" y="77"/>
                    <a:pt x="1272" y="80"/>
                    <a:pt x="1256" y="88"/>
                  </a:cubicBezTo>
                  <a:cubicBezTo>
                    <a:pt x="1241" y="45"/>
                    <a:pt x="1203" y="14"/>
                    <a:pt x="1161" y="14"/>
                  </a:cubicBezTo>
                  <a:cubicBezTo>
                    <a:pt x="1152" y="14"/>
                    <a:pt x="1143" y="15"/>
                    <a:pt x="1133" y="19"/>
                  </a:cubicBezTo>
                  <a:cubicBezTo>
                    <a:pt x="941" y="106"/>
                    <a:pt x="714" y="281"/>
                    <a:pt x="679" y="491"/>
                  </a:cubicBezTo>
                  <a:cubicBezTo>
                    <a:pt x="661" y="560"/>
                    <a:pt x="661" y="613"/>
                    <a:pt x="696" y="648"/>
                  </a:cubicBezTo>
                  <a:cubicBezTo>
                    <a:pt x="661" y="665"/>
                    <a:pt x="626" y="665"/>
                    <a:pt x="591" y="665"/>
                  </a:cubicBezTo>
                  <a:cubicBezTo>
                    <a:pt x="521" y="665"/>
                    <a:pt x="434" y="648"/>
                    <a:pt x="382" y="578"/>
                  </a:cubicBezTo>
                  <a:cubicBezTo>
                    <a:pt x="259" y="421"/>
                    <a:pt x="434" y="193"/>
                    <a:pt x="609" y="176"/>
                  </a:cubicBezTo>
                  <a:cubicBezTo>
                    <a:pt x="731" y="158"/>
                    <a:pt x="679" y="1"/>
                    <a:pt x="574" y="1"/>
                  </a:cubicBezTo>
                  <a:cubicBezTo>
                    <a:pt x="567" y="1"/>
                    <a:pt x="559" y="0"/>
                    <a:pt x="552" y="0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0" name="Google Shape;2190;p66"/>
            <p:cNvSpPr/>
            <p:nvPr/>
          </p:nvSpPr>
          <p:spPr>
            <a:xfrm>
              <a:off x="7020975" y="2172475"/>
              <a:ext cx="21450" cy="25525"/>
            </a:xfrm>
            <a:custGeom>
              <a:avLst/>
              <a:gdLst/>
              <a:ahLst/>
              <a:cxnLst/>
              <a:rect l="l" t="t" r="r" b="b"/>
              <a:pathLst>
                <a:path w="858" h="1021" extrusionOk="0">
                  <a:moveTo>
                    <a:pt x="472" y="0"/>
                  </a:moveTo>
                  <a:cubicBezTo>
                    <a:pt x="466" y="0"/>
                    <a:pt x="461" y="1"/>
                    <a:pt x="455" y="2"/>
                  </a:cubicBezTo>
                  <a:cubicBezTo>
                    <a:pt x="263" y="54"/>
                    <a:pt x="386" y="299"/>
                    <a:pt x="508" y="369"/>
                  </a:cubicBezTo>
                  <a:cubicBezTo>
                    <a:pt x="578" y="386"/>
                    <a:pt x="630" y="404"/>
                    <a:pt x="630" y="491"/>
                  </a:cubicBezTo>
                  <a:cubicBezTo>
                    <a:pt x="630" y="561"/>
                    <a:pt x="578" y="614"/>
                    <a:pt x="525" y="648"/>
                  </a:cubicBezTo>
                  <a:cubicBezTo>
                    <a:pt x="403" y="736"/>
                    <a:pt x="246" y="701"/>
                    <a:pt x="123" y="771"/>
                  </a:cubicBezTo>
                  <a:cubicBezTo>
                    <a:pt x="1" y="823"/>
                    <a:pt x="71" y="998"/>
                    <a:pt x="193" y="1016"/>
                  </a:cubicBezTo>
                  <a:cubicBezTo>
                    <a:pt x="215" y="1019"/>
                    <a:pt x="237" y="1020"/>
                    <a:pt x="259" y="1020"/>
                  </a:cubicBezTo>
                  <a:cubicBezTo>
                    <a:pt x="477" y="1020"/>
                    <a:pt x="743" y="872"/>
                    <a:pt x="823" y="666"/>
                  </a:cubicBezTo>
                  <a:cubicBezTo>
                    <a:pt x="858" y="561"/>
                    <a:pt x="858" y="456"/>
                    <a:pt x="805" y="369"/>
                  </a:cubicBezTo>
                  <a:cubicBezTo>
                    <a:pt x="775" y="295"/>
                    <a:pt x="683" y="183"/>
                    <a:pt x="591" y="183"/>
                  </a:cubicBezTo>
                  <a:cubicBezTo>
                    <a:pt x="577" y="183"/>
                    <a:pt x="563" y="185"/>
                    <a:pt x="549" y="191"/>
                  </a:cubicBezTo>
                  <a:lnTo>
                    <a:pt x="549" y="191"/>
                  </a:lnTo>
                  <a:cubicBezTo>
                    <a:pt x="655" y="139"/>
                    <a:pt x="569" y="0"/>
                    <a:pt x="472" y="0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1" name="Google Shape;2191;p66"/>
            <p:cNvSpPr/>
            <p:nvPr/>
          </p:nvSpPr>
          <p:spPr>
            <a:xfrm>
              <a:off x="7047200" y="2168550"/>
              <a:ext cx="31050" cy="29425"/>
            </a:xfrm>
            <a:custGeom>
              <a:avLst/>
              <a:gdLst/>
              <a:ahLst/>
              <a:cxnLst/>
              <a:rect l="l" t="t" r="r" b="b"/>
              <a:pathLst>
                <a:path w="1242" h="1177" extrusionOk="0">
                  <a:moveTo>
                    <a:pt x="460" y="425"/>
                  </a:moveTo>
                  <a:cubicBezTo>
                    <a:pt x="534" y="425"/>
                    <a:pt x="613" y="465"/>
                    <a:pt x="683" y="526"/>
                  </a:cubicBezTo>
                  <a:cubicBezTo>
                    <a:pt x="560" y="648"/>
                    <a:pt x="420" y="753"/>
                    <a:pt x="263" y="858"/>
                  </a:cubicBezTo>
                  <a:cubicBezTo>
                    <a:pt x="246" y="753"/>
                    <a:pt x="228" y="648"/>
                    <a:pt x="263" y="561"/>
                  </a:cubicBezTo>
                  <a:cubicBezTo>
                    <a:pt x="315" y="465"/>
                    <a:pt x="385" y="425"/>
                    <a:pt x="460" y="425"/>
                  </a:cubicBezTo>
                  <a:close/>
                  <a:moveTo>
                    <a:pt x="1083" y="0"/>
                  </a:moveTo>
                  <a:cubicBezTo>
                    <a:pt x="1062" y="0"/>
                    <a:pt x="1042" y="11"/>
                    <a:pt x="1032" y="36"/>
                  </a:cubicBezTo>
                  <a:cubicBezTo>
                    <a:pt x="980" y="141"/>
                    <a:pt x="892" y="246"/>
                    <a:pt x="822" y="351"/>
                  </a:cubicBezTo>
                  <a:cubicBezTo>
                    <a:pt x="718" y="281"/>
                    <a:pt x="578" y="229"/>
                    <a:pt x="438" y="229"/>
                  </a:cubicBezTo>
                  <a:cubicBezTo>
                    <a:pt x="18" y="264"/>
                    <a:pt x="1" y="753"/>
                    <a:pt x="88" y="1068"/>
                  </a:cubicBezTo>
                  <a:cubicBezTo>
                    <a:pt x="101" y="1131"/>
                    <a:pt x="159" y="1176"/>
                    <a:pt x="217" y="1176"/>
                  </a:cubicBezTo>
                  <a:cubicBezTo>
                    <a:pt x="239" y="1176"/>
                    <a:pt x="261" y="1170"/>
                    <a:pt x="281" y="1155"/>
                  </a:cubicBezTo>
                  <a:cubicBezTo>
                    <a:pt x="490" y="1033"/>
                    <a:pt x="665" y="875"/>
                    <a:pt x="805" y="701"/>
                  </a:cubicBezTo>
                  <a:cubicBezTo>
                    <a:pt x="849" y="848"/>
                    <a:pt x="893" y="1156"/>
                    <a:pt x="1063" y="1156"/>
                  </a:cubicBezTo>
                  <a:cubicBezTo>
                    <a:pt x="1094" y="1156"/>
                    <a:pt x="1131" y="1145"/>
                    <a:pt x="1172" y="1120"/>
                  </a:cubicBezTo>
                  <a:cubicBezTo>
                    <a:pt x="1242" y="1068"/>
                    <a:pt x="1207" y="963"/>
                    <a:pt x="1155" y="928"/>
                  </a:cubicBezTo>
                  <a:cubicBezTo>
                    <a:pt x="1085" y="875"/>
                    <a:pt x="1085" y="771"/>
                    <a:pt x="1050" y="683"/>
                  </a:cubicBezTo>
                  <a:cubicBezTo>
                    <a:pt x="1015" y="613"/>
                    <a:pt x="980" y="561"/>
                    <a:pt x="945" y="508"/>
                  </a:cubicBezTo>
                  <a:cubicBezTo>
                    <a:pt x="1032" y="386"/>
                    <a:pt x="1102" y="264"/>
                    <a:pt x="1172" y="124"/>
                  </a:cubicBezTo>
                  <a:cubicBezTo>
                    <a:pt x="1197" y="62"/>
                    <a:pt x="1134" y="0"/>
                    <a:pt x="1083" y="0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" name="Google Shape;830;p37">
            <a:extLst>
              <a:ext uri="{FF2B5EF4-FFF2-40B4-BE49-F238E27FC236}">
                <a16:creationId xmlns:a16="http://schemas.microsoft.com/office/drawing/2014/main" id="{CED17891-C7A8-45DB-813A-0A0E7FBF0112}"/>
              </a:ext>
            </a:extLst>
          </p:cNvPr>
          <p:cNvSpPr txBox="1"/>
          <p:nvPr/>
        </p:nvSpPr>
        <p:spPr>
          <a:xfrm>
            <a:off x="7385793" y="177050"/>
            <a:ext cx="1573932" cy="316500"/>
          </a:xfrm>
          <a:prstGeom prst="rect">
            <a:avLst/>
          </a:prstGeom>
          <a:solidFill>
            <a:schemeClr val="bg1"/>
          </a:solidFill>
          <a:ln w="19050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CS523.M21.KHCL</a:t>
            </a:r>
            <a:endParaRPr sz="1300" dirty="0">
              <a:solidFill>
                <a:schemeClr val="dk1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</p:spTree>
  </p:cSld>
  <p:clrMapOvr>
    <a:masterClrMapping/>
  </p:clrMapOvr>
  <p:transition spd="med">
    <p:pull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0" name="Google Shape;2100;p63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37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VÍ DỤ MINH HỌA</a:t>
            </a:r>
            <a:endParaRPr dirty="0"/>
          </a:p>
        </p:txBody>
      </p:sp>
      <p:sp>
        <p:nvSpPr>
          <p:cNvPr id="2121" name="Google Shape;2121;p63"/>
          <p:cNvSpPr txBox="1">
            <a:spLocks noGrp="1"/>
          </p:cNvSpPr>
          <p:nvPr>
            <p:ph type="subTitle" idx="4"/>
          </p:nvPr>
        </p:nvSpPr>
        <p:spPr>
          <a:xfrm>
            <a:off x="4572000" y="1895579"/>
            <a:ext cx="3975662" cy="251211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b="1" dirty="0">
                <a:latin typeface="Be Vietnam Pro" pitchFamily="2" charset="0"/>
              </a:rPr>
              <a:t>“</a:t>
            </a:r>
            <a:r>
              <a:rPr lang="en-US" sz="1900" b="1" dirty="0" err="1">
                <a:latin typeface="Be Vietnam Pro" pitchFamily="2" charset="0"/>
              </a:rPr>
              <a:t>Bà</a:t>
            </a:r>
            <a:r>
              <a:rPr lang="en-US" sz="1900" b="1" dirty="0">
                <a:latin typeface="Be Vietnam Pro" pitchFamily="2" charset="0"/>
              </a:rPr>
              <a:t> </a:t>
            </a:r>
            <a:r>
              <a:rPr lang="en-US" sz="1900" b="1" dirty="0" err="1">
                <a:latin typeface="Be Vietnam Pro" pitchFamily="2" charset="0"/>
              </a:rPr>
              <a:t>Bảy</a:t>
            </a:r>
            <a:r>
              <a:rPr lang="en-US" sz="1900" b="1" dirty="0">
                <a:latin typeface="Be Vietnam Pro" pitchFamily="2" charset="0"/>
              </a:rPr>
              <a:t> </a:t>
            </a:r>
            <a:r>
              <a:rPr lang="en-US" sz="1900" b="1" dirty="0" err="1">
                <a:latin typeface="Be Vietnam Pro" pitchFamily="2" charset="0"/>
              </a:rPr>
              <a:t>bán</a:t>
            </a:r>
            <a:r>
              <a:rPr lang="en-US" sz="1900" b="1" dirty="0">
                <a:latin typeface="Be Vietnam Pro" pitchFamily="2" charset="0"/>
              </a:rPr>
              <a:t> bánh </a:t>
            </a:r>
            <a:r>
              <a:rPr lang="en-US" sz="1900" b="1" dirty="0" err="1">
                <a:latin typeface="Be Vietnam Pro" pitchFamily="2" charset="0"/>
              </a:rPr>
              <a:t>tráng</a:t>
            </a:r>
            <a:r>
              <a:rPr lang="en-US" sz="1900" b="1" dirty="0">
                <a:latin typeface="Be Vietnam Pro" pitchFamily="2" charset="0"/>
              </a:rPr>
              <a:t> </a:t>
            </a:r>
            <a:r>
              <a:rPr lang="en-US" sz="1900" b="1" u="sng" dirty="0" err="1">
                <a:latin typeface="Be Vietnam Pro" pitchFamily="2" charset="0"/>
              </a:rPr>
              <a:t>trộn</a:t>
            </a:r>
            <a:r>
              <a:rPr lang="en-US" sz="1900" b="1" dirty="0">
                <a:latin typeface="Be Vietnam Pro" pitchFamily="2" charset="0"/>
              </a:rPr>
              <a:t>”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900" dirty="0">
              <a:latin typeface="Be Vietnam Pro" pitchFamily="2" charset="0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b="1" dirty="0">
                <a:latin typeface="Be Vietnam Pro" pitchFamily="2" charset="0"/>
              </a:rPr>
              <a:t>“</a:t>
            </a:r>
            <a:r>
              <a:rPr lang="en-US" sz="1900" dirty="0" err="1">
                <a:latin typeface="Be Vietnam Pro" pitchFamily="2" charset="0"/>
              </a:rPr>
              <a:t>Bà</a:t>
            </a:r>
            <a:r>
              <a:rPr lang="en-US" sz="1900" dirty="0">
                <a:latin typeface="Be Vietnam Pro" pitchFamily="2" charset="0"/>
              </a:rPr>
              <a:t> </a:t>
            </a:r>
            <a:r>
              <a:rPr lang="en-US" sz="1900" dirty="0" err="1">
                <a:latin typeface="Be Vietnam Pro" pitchFamily="2" charset="0"/>
              </a:rPr>
              <a:t>Bảy</a:t>
            </a:r>
            <a:r>
              <a:rPr lang="en-US" sz="1900" dirty="0">
                <a:latin typeface="Be Vietnam Pro" pitchFamily="2" charset="0"/>
              </a:rPr>
              <a:t> </a:t>
            </a:r>
            <a:r>
              <a:rPr lang="en-US" sz="1900" dirty="0" err="1">
                <a:latin typeface="Be Vietnam Pro" pitchFamily="2" charset="0"/>
              </a:rPr>
              <a:t>bán</a:t>
            </a:r>
            <a:r>
              <a:rPr lang="en-US" sz="1900" dirty="0">
                <a:latin typeface="Be Vietnam Pro" pitchFamily="2" charset="0"/>
              </a:rPr>
              <a:t> </a:t>
            </a:r>
            <a:r>
              <a:rPr lang="en-US" sz="1900" b="1" dirty="0">
                <a:latin typeface="Be Vietnam Pro" pitchFamily="2" charset="0"/>
              </a:rPr>
              <a:t>bánh </a:t>
            </a:r>
            <a:r>
              <a:rPr lang="en-US" sz="1900" b="1" dirty="0" err="1">
                <a:latin typeface="Be Vietnam Pro" pitchFamily="2" charset="0"/>
              </a:rPr>
              <a:t>tráng</a:t>
            </a:r>
            <a:r>
              <a:rPr lang="en-US" sz="1900" b="1" dirty="0">
                <a:latin typeface="Be Vietnam Pro" pitchFamily="2" charset="0"/>
              </a:rPr>
              <a:t> </a:t>
            </a:r>
            <a:r>
              <a:rPr lang="en-US" sz="1900" b="1" u="sng" dirty="0" err="1">
                <a:latin typeface="Be Vietnam Pro" pitchFamily="2" charset="0"/>
              </a:rPr>
              <a:t>trộn</a:t>
            </a:r>
            <a:r>
              <a:rPr lang="en-US" sz="1900" b="1" dirty="0">
                <a:latin typeface="Be Vietnam Pro" pitchFamily="2" charset="0"/>
              </a:rPr>
              <a:t>”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900" b="1" dirty="0">
              <a:latin typeface="Be Vietnam Pro" pitchFamily="2" charset="0"/>
            </a:endParaRPr>
          </a:p>
          <a:p>
            <a:pPr marL="0" lvl="0" indent="0" algn="l"/>
            <a:r>
              <a:rPr lang="en-US" sz="1900" b="1" dirty="0">
                <a:latin typeface="Be Vietnam Pro" pitchFamily="2" charset="0"/>
              </a:rPr>
              <a:t>“</a:t>
            </a:r>
            <a:r>
              <a:rPr lang="en-US" sz="1900" dirty="0">
                <a:latin typeface="Be Vietnam Pro" pitchFamily="2" charset="0"/>
              </a:rPr>
              <a:t>…………………. </a:t>
            </a:r>
            <a:r>
              <a:rPr lang="en-US" sz="1900" b="1" dirty="0">
                <a:latin typeface="Be Vietnam Pro" pitchFamily="2" charset="0"/>
              </a:rPr>
              <a:t> bánh </a:t>
            </a:r>
            <a:r>
              <a:rPr lang="en-US" sz="1900" b="1" dirty="0" err="1">
                <a:latin typeface="Be Vietnam Pro" pitchFamily="2" charset="0"/>
              </a:rPr>
              <a:t>tráng</a:t>
            </a:r>
            <a:r>
              <a:rPr lang="en-US" sz="1900" b="1" dirty="0">
                <a:latin typeface="Be Vietnam Pro" pitchFamily="2" charset="0"/>
              </a:rPr>
              <a:t> ___?”</a:t>
            </a:r>
            <a:br>
              <a:rPr lang="en-US" sz="1900" b="1" dirty="0"/>
            </a:br>
            <a:endParaRPr lang="en-US" sz="1900" b="1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000" b="1" dirty="0"/>
          </a:p>
        </p:txBody>
      </p:sp>
      <p:pic>
        <p:nvPicPr>
          <p:cNvPr id="13" name="Picture 12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D0CA7BF3-0F94-455F-87D9-2776184D1E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75" y="961351"/>
            <a:ext cx="4182150" cy="41821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A961FC7-B60E-492B-B966-A2B693DFE5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040" y="1831285"/>
            <a:ext cx="1545238" cy="1610410"/>
          </a:xfrm>
          <a:prstGeom prst="rect">
            <a:avLst/>
          </a:prstGeom>
        </p:spPr>
      </p:pic>
      <p:sp>
        <p:nvSpPr>
          <p:cNvPr id="7" name="Google Shape;830;p37">
            <a:extLst>
              <a:ext uri="{FF2B5EF4-FFF2-40B4-BE49-F238E27FC236}">
                <a16:creationId xmlns:a16="http://schemas.microsoft.com/office/drawing/2014/main" id="{E6E45397-9258-46DE-A3C7-06B5CA98B99D}"/>
              </a:ext>
            </a:extLst>
          </p:cNvPr>
          <p:cNvSpPr txBox="1"/>
          <p:nvPr/>
        </p:nvSpPr>
        <p:spPr>
          <a:xfrm>
            <a:off x="7385793" y="177050"/>
            <a:ext cx="1573932" cy="3165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CS523.M21.KHCL</a:t>
            </a:r>
            <a:endParaRPr sz="1300" dirty="0">
              <a:solidFill>
                <a:schemeClr val="dk1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</p:spTree>
  </p:cSld>
  <p:clrMapOvr>
    <a:masterClrMapping/>
  </p:clrMapOvr>
  <p:transition spd="med">
    <p:pull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3">
            <a:extLst>
              <a:ext uri="{FF2B5EF4-FFF2-40B4-BE49-F238E27FC236}">
                <a16:creationId xmlns:a16="http://schemas.microsoft.com/office/drawing/2014/main" id="{D189ED3F-9EAB-49C4-AE59-04484CAC87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8552" y="1022809"/>
            <a:ext cx="6406032" cy="1664668"/>
          </a:xfrm>
        </p:spPr>
        <p:txBody>
          <a:bodyPr/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b="1" dirty="0" err="1">
                <a:solidFill>
                  <a:schemeClr val="tx1"/>
                </a:solidFill>
                <a:latin typeface="Be Vietnam Pro" pitchFamily="2" charset="0"/>
              </a:rPr>
              <a:t>Ước</a:t>
            </a:r>
            <a:r>
              <a:rPr lang="en-US" altLang="en-US" b="1" dirty="0">
                <a:solidFill>
                  <a:schemeClr val="tx1"/>
                </a:solidFill>
                <a:latin typeface="Be Vietnam Pro" pitchFamily="2" charset="0"/>
              </a:rPr>
              <a:t> </a:t>
            </a:r>
            <a:r>
              <a:rPr lang="en-US" altLang="en-US" b="1" dirty="0" err="1">
                <a:solidFill>
                  <a:schemeClr val="tx1"/>
                </a:solidFill>
                <a:latin typeface="Be Vietnam Pro" pitchFamily="2" charset="0"/>
              </a:rPr>
              <a:t>lượng</a:t>
            </a:r>
            <a:r>
              <a:rPr lang="en-US" altLang="en-US" b="1" dirty="0">
                <a:solidFill>
                  <a:schemeClr val="tx1"/>
                </a:solidFill>
                <a:latin typeface="Be Vietnam Pro" pitchFamily="2" charset="0"/>
              </a:rPr>
              <a:t> </a:t>
            </a:r>
            <a:r>
              <a:rPr lang="en-US" altLang="en-US" b="1" dirty="0" err="1">
                <a:solidFill>
                  <a:schemeClr val="tx1"/>
                </a:solidFill>
                <a:latin typeface="Be Vietnam Pro" pitchFamily="2" charset="0"/>
              </a:rPr>
              <a:t>xác</a:t>
            </a:r>
            <a:r>
              <a:rPr lang="en-US" altLang="en-US" b="1" dirty="0">
                <a:solidFill>
                  <a:schemeClr val="tx1"/>
                </a:solidFill>
                <a:latin typeface="Be Vietnam Pro" pitchFamily="2" charset="0"/>
              </a:rPr>
              <a:t> </a:t>
            </a:r>
            <a:r>
              <a:rPr lang="en-US" altLang="en-US" b="1" dirty="0" err="1">
                <a:solidFill>
                  <a:schemeClr val="tx1"/>
                </a:solidFill>
                <a:latin typeface="Be Vietnam Pro" pitchFamily="2" charset="0"/>
              </a:rPr>
              <a:t>suất</a:t>
            </a:r>
            <a:r>
              <a:rPr lang="en-US" altLang="en-US" b="1" dirty="0">
                <a:solidFill>
                  <a:schemeClr val="tx1"/>
                </a:solidFill>
                <a:latin typeface="Be Vietnam Pro" pitchFamily="2" charset="0"/>
              </a:rPr>
              <a:t> 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b="1" dirty="0">
                <a:solidFill>
                  <a:schemeClr val="tx1"/>
                </a:solidFill>
                <a:latin typeface="Be Vietnam Pro" pitchFamily="2" charset="0"/>
              </a:rPr>
              <a:t>p(wi|wi−n+1…wi−1)p(wi|wi−n+1…wi−1), </a:t>
            </a:r>
            <a:r>
              <a:rPr lang="en-US" altLang="en-US" b="1" dirty="0" err="1">
                <a:solidFill>
                  <a:schemeClr val="tx1"/>
                </a:solidFill>
                <a:latin typeface="Be Vietnam Pro" pitchFamily="2" charset="0"/>
              </a:rPr>
              <a:t>dùng</a:t>
            </a:r>
            <a:r>
              <a:rPr lang="en-US" altLang="en-US" b="1" dirty="0">
                <a:solidFill>
                  <a:schemeClr val="tx1"/>
                </a:solidFill>
                <a:latin typeface="Be Vietnam Pro" pitchFamily="2" charset="0"/>
              </a:rPr>
              <a:t> </a:t>
            </a:r>
            <a:r>
              <a:rPr lang="en-US" altLang="en-US" b="1" dirty="0" err="1">
                <a:solidFill>
                  <a:schemeClr val="tx1"/>
                </a:solidFill>
                <a:latin typeface="Be Vietnam Pro" pitchFamily="2" charset="0"/>
              </a:rPr>
              <a:t>kỹ</a:t>
            </a:r>
            <a:r>
              <a:rPr lang="en-US" altLang="en-US" b="1" dirty="0">
                <a:solidFill>
                  <a:schemeClr val="tx1"/>
                </a:solidFill>
                <a:latin typeface="Be Vietnam Pro" pitchFamily="2" charset="0"/>
              </a:rPr>
              <a:t> </a:t>
            </a:r>
            <a:r>
              <a:rPr lang="en-US" altLang="en-US" b="1" dirty="0" err="1">
                <a:solidFill>
                  <a:schemeClr val="tx1"/>
                </a:solidFill>
                <a:latin typeface="Be Vietnam Pro" pitchFamily="2" charset="0"/>
              </a:rPr>
              <a:t>thuật</a:t>
            </a:r>
            <a:r>
              <a:rPr lang="en-US" altLang="en-US" b="1" dirty="0">
                <a:solidFill>
                  <a:schemeClr val="tx1"/>
                </a:solidFill>
                <a:latin typeface="Be Vietnam Pro" pitchFamily="2" charset="0"/>
              </a:rPr>
              <a:t> MLE </a:t>
            </a:r>
            <a:r>
              <a:rPr lang="en-US" altLang="en-US" b="1" dirty="0" err="1">
                <a:solidFill>
                  <a:schemeClr val="tx1"/>
                </a:solidFill>
                <a:latin typeface="Be Vietnam Pro" pitchFamily="2" charset="0"/>
              </a:rPr>
              <a:t>bằng</a:t>
            </a:r>
            <a:r>
              <a:rPr lang="en-US" altLang="en-US" b="1" dirty="0">
                <a:solidFill>
                  <a:schemeClr val="tx1"/>
                </a:solidFill>
                <a:latin typeface="Be Vietnam Pro" pitchFamily="2" charset="0"/>
              </a:rPr>
              <a:t> </a:t>
            </a:r>
            <a:r>
              <a:rPr lang="en-US" altLang="en-US" b="1" dirty="0" err="1">
                <a:solidFill>
                  <a:schemeClr val="tx1"/>
                </a:solidFill>
                <a:latin typeface="Be Vietnam Pro" pitchFamily="2" charset="0"/>
              </a:rPr>
              <a:t>cách</a:t>
            </a:r>
            <a:r>
              <a:rPr lang="en-US" altLang="en-US" b="1" dirty="0">
                <a:solidFill>
                  <a:schemeClr val="tx1"/>
                </a:solidFill>
                <a:latin typeface="Be Vietnam Pro" pitchFamily="2" charset="0"/>
              </a:rPr>
              <a:t> </a:t>
            </a:r>
            <a:r>
              <a:rPr lang="en-US" altLang="en-US" b="1" dirty="0" err="1">
                <a:solidFill>
                  <a:schemeClr val="tx1"/>
                </a:solidFill>
                <a:latin typeface="Be Vietnam Pro" pitchFamily="2" charset="0"/>
              </a:rPr>
              <a:t>ước</a:t>
            </a:r>
            <a:r>
              <a:rPr lang="en-US" altLang="en-US" b="1" dirty="0">
                <a:solidFill>
                  <a:schemeClr val="tx1"/>
                </a:solidFill>
                <a:latin typeface="Be Vietnam Pro" pitchFamily="2" charset="0"/>
              </a:rPr>
              <a:t> </a:t>
            </a:r>
            <a:r>
              <a:rPr lang="en-US" altLang="en-US" b="1" dirty="0" err="1">
                <a:solidFill>
                  <a:schemeClr val="tx1"/>
                </a:solidFill>
                <a:latin typeface="Be Vietnam Pro" pitchFamily="2" charset="0"/>
              </a:rPr>
              <a:t>lượng</a:t>
            </a:r>
            <a:r>
              <a:rPr lang="en-US" altLang="en-US" b="1" dirty="0">
                <a:solidFill>
                  <a:schemeClr val="tx1"/>
                </a:solidFill>
                <a:latin typeface="Be Vietnam Pro" pitchFamily="2" charset="0"/>
              </a:rPr>
              <a:t> </a:t>
            </a:r>
            <a:r>
              <a:rPr lang="en-US" altLang="en-US" b="1" dirty="0" err="1">
                <a:solidFill>
                  <a:schemeClr val="tx1"/>
                </a:solidFill>
                <a:latin typeface="Be Vietnam Pro" pitchFamily="2" charset="0"/>
              </a:rPr>
              <a:t>tỉ</a:t>
            </a:r>
            <a:r>
              <a:rPr lang="en-US" altLang="en-US" b="1" dirty="0">
                <a:solidFill>
                  <a:schemeClr val="tx1"/>
                </a:solidFill>
                <a:latin typeface="Be Vietnam Pro" pitchFamily="2" charset="0"/>
              </a:rPr>
              <a:t> </a:t>
            </a:r>
            <a:r>
              <a:rPr lang="en-US" altLang="en-US" b="1" dirty="0" err="1">
                <a:solidFill>
                  <a:schemeClr val="tx1"/>
                </a:solidFill>
                <a:latin typeface="Be Vietnam Pro" pitchFamily="2" charset="0"/>
              </a:rPr>
              <a:t>lệ</a:t>
            </a:r>
            <a:r>
              <a:rPr lang="en-US" altLang="en-US" b="1" dirty="0">
                <a:solidFill>
                  <a:schemeClr val="tx1"/>
                </a:solidFill>
                <a:latin typeface="Be Vietnam Pro" pitchFamily="2" charset="0"/>
              </a:rPr>
              <a:t> </a:t>
            </a:r>
            <a:r>
              <a:rPr lang="en-US" altLang="en-US" b="1" dirty="0" err="1">
                <a:solidFill>
                  <a:schemeClr val="tx1"/>
                </a:solidFill>
                <a:latin typeface="Be Vietnam Pro" pitchFamily="2" charset="0"/>
              </a:rPr>
              <a:t>phép</a:t>
            </a:r>
            <a:r>
              <a:rPr lang="en-US" altLang="en-US" b="1" dirty="0">
                <a:solidFill>
                  <a:schemeClr val="tx1"/>
                </a:solidFill>
                <a:latin typeface="Be Vietnam Pro" pitchFamily="2" charset="0"/>
              </a:rPr>
              <a:t> </a:t>
            </a:r>
            <a:r>
              <a:rPr lang="en-US" altLang="en-US" b="1" dirty="0" err="1">
                <a:solidFill>
                  <a:schemeClr val="tx1"/>
                </a:solidFill>
                <a:latin typeface="Be Vietnam Pro" pitchFamily="2" charset="0"/>
              </a:rPr>
              <a:t>đếm</a:t>
            </a:r>
            <a:r>
              <a:rPr lang="en-US" altLang="en-US" b="1" dirty="0">
                <a:solidFill>
                  <a:schemeClr val="tx1"/>
                </a:solidFill>
                <a:latin typeface="Be Vietnam Pro" pitchFamily="2" charset="0"/>
              </a:rPr>
              <a:t> </a:t>
            </a:r>
            <a:r>
              <a:rPr lang="en-US" altLang="en-US" b="1" dirty="0" err="1">
                <a:solidFill>
                  <a:schemeClr val="tx1"/>
                </a:solidFill>
                <a:latin typeface="Be Vietnam Pro" pitchFamily="2" charset="0"/>
              </a:rPr>
              <a:t>như</a:t>
            </a:r>
            <a:r>
              <a:rPr lang="en-US" altLang="en-US" b="1" dirty="0">
                <a:solidFill>
                  <a:schemeClr val="tx1"/>
                </a:solidFill>
                <a:latin typeface="Be Vietnam Pro" pitchFamily="2" charset="0"/>
              </a:rPr>
              <a:t> </a:t>
            </a:r>
            <a:r>
              <a:rPr lang="en-US" altLang="en-US" b="1" dirty="0" err="1">
                <a:solidFill>
                  <a:schemeClr val="tx1"/>
                </a:solidFill>
                <a:latin typeface="Be Vietnam Pro" pitchFamily="2" charset="0"/>
              </a:rPr>
              <a:t>sau</a:t>
            </a:r>
            <a:r>
              <a:rPr lang="en-US" altLang="en-US" b="1" dirty="0">
                <a:solidFill>
                  <a:schemeClr val="tx1"/>
                </a:solidFill>
                <a:latin typeface="Be Vietnam Pro" pitchFamily="2" charset="0"/>
              </a:rPr>
              <a:t>: </a:t>
            </a:r>
            <a:r>
              <a:rPr lang="en-US" altLang="en-US" sz="800" b="1" dirty="0">
                <a:solidFill>
                  <a:schemeClr val="tx1"/>
                </a:solidFill>
                <a:latin typeface="Be Vietnam Pro" pitchFamily="2" charset="0"/>
              </a:rPr>
              <a:t> </a:t>
            </a:r>
            <a:endParaRPr lang="en-US" altLang="en-US" sz="1600" b="1" dirty="0">
              <a:solidFill>
                <a:schemeClr val="tx1"/>
              </a:solidFill>
              <a:latin typeface="Be Vietnam Pro" pitchFamily="2" charset="0"/>
            </a:endParaRPr>
          </a:p>
          <a:p>
            <a:endParaRPr lang="en-US" sz="2000" b="1" dirty="0"/>
          </a:p>
        </p:txBody>
      </p:sp>
      <p:grpSp>
        <p:nvGrpSpPr>
          <p:cNvPr id="7" name="Google Shape;2447;p73">
            <a:extLst>
              <a:ext uri="{FF2B5EF4-FFF2-40B4-BE49-F238E27FC236}">
                <a16:creationId xmlns:a16="http://schemas.microsoft.com/office/drawing/2014/main" id="{E5657845-C2A8-47F3-8840-13EC8C9D7B89}"/>
              </a:ext>
            </a:extLst>
          </p:cNvPr>
          <p:cNvGrpSpPr/>
          <p:nvPr/>
        </p:nvGrpSpPr>
        <p:grpSpPr>
          <a:xfrm>
            <a:off x="6664584" y="830357"/>
            <a:ext cx="2293401" cy="1933478"/>
            <a:chOff x="2606563" y="1131087"/>
            <a:chExt cx="1360531" cy="992099"/>
          </a:xfrm>
        </p:grpSpPr>
        <p:sp>
          <p:nvSpPr>
            <p:cNvPr id="8" name="Google Shape;2448;p73">
              <a:extLst>
                <a:ext uri="{FF2B5EF4-FFF2-40B4-BE49-F238E27FC236}">
                  <a16:creationId xmlns:a16="http://schemas.microsoft.com/office/drawing/2014/main" id="{0B4AA0E6-9684-4067-839E-F92684EE1DDB}"/>
                </a:ext>
              </a:extLst>
            </p:cNvPr>
            <p:cNvSpPr/>
            <p:nvPr/>
          </p:nvSpPr>
          <p:spPr>
            <a:xfrm>
              <a:off x="2635925" y="1279210"/>
              <a:ext cx="867754" cy="843976"/>
            </a:xfrm>
            <a:custGeom>
              <a:avLst/>
              <a:gdLst/>
              <a:ahLst/>
              <a:cxnLst/>
              <a:rect l="l" t="t" r="r" b="b"/>
              <a:pathLst>
                <a:path w="46931" h="45645" extrusionOk="0">
                  <a:moveTo>
                    <a:pt x="33989" y="0"/>
                  </a:moveTo>
                  <a:lnTo>
                    <a:pt x="1" y="13821"/>
                  </a:lnTo>
                  <a:lnTo>
                    <a:pt x="12943" y="45645"/>
                  </a:lnTo>
                  <a:lnTo>
                    <a:pt x="46930" y="31824"/>
                  </a:lnTo>
                  <a:lnTo>
                    <a:pt x="33989" y="0"/>
                  </a:lnTo>
                  <a:close/>
                </a:path>
              </a:pathLst>
            </a:custGeom>
            <a:solidFill>
              <a:srgbClr val="8698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449;p73">
              <a:extLst>
                <a:ext uri="{FF2B5EF4-FFF2-40B4-BE49-F238E27FC236}">
                  <a16:creationId xmlns:a16="http://schemas.microsoft.com/office/drawing/2014/main" id="{BBA4ECD2-8252-42AD-A2AA-99478A0F7D4F}"/>
                </a:ext>
              </a:extLst>
            </p:cNvPr>
            <p:cNvSpPr/>
            <p:nvPr/>
          </p:nvSpPr>
          <p:spPr>
            <a:xfrm>
              <a:off x="2606563" y="1249811"/>
              <a:ext cx="867717" cy="844013"/>
            </a:xfrm>
            <a:custGeom>
              <a:avLst/>
              <a:gdLst/>
              <a:ahLst/>
              <a:cxnLst/>
              <a:rect l="l" t="t" r="r" b="b"/>
              <a:pathLst>
                <a:path w="46929" h="45647" extrusionOk="0">
                  <a:moveTo>
                    <a:pt x="33987" y="0"/>
                  </a:moveTo>
                  <a:lnTo>
                    <a:pt x="0" y="13823"/>
                  </a:lnTo>
                  <a:lnTo>
                    <a:pt x="12942" y="45646"/>
                  </a:lnTo>
                  <a:lnTo>
                    <a:pt x="46929" y="31824"/>
                  </a:lnTo>
                  <a:lnTo>
                    <a:pt x="33987" y="0"/>
                  </a:lnTo>
                  <a:close/>
                </a:path>
              </a:pathLst>
            </a:custGeom>
            <a:solidFill>
              <a:srgbClr val="E3EE6C"/>
            </a:solidFill>
            <a:ln w="12575" cap="flat" cmpd="sng">
              <a:solidFill>
                <a:srgbClr val="4657B0"/>
              </a:solidFill>
              <a:prstDash val="solid"/>
              <a:miter lim="115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450;p73">
              <a:extLst>
                <a:ext uri="{FF2B5EF4-FFF2-40B4-BE49-F238E27FC236}">
                  <a16:creationId xmlns:a16="http://schemas.microsoft.com/office/drawing/2014/main" id="{867979C8-011D-4A56-93E9-B5F6EF44F064}"/>
                </a:ext>
              </a:extLst>
            </p:cNvPr>
            <p:cNvSpPr/>
            <p:nvPr/>
          </p:nvSpPr>
          <p:spPr>
            <a:xfrm>
              <a:off x="2868418" y="1828400"/>
              <a:ext cx="32857" cy="27735"/>
            </a:xfrm>
            <a:custGeom>
              <a:avLst/>
              <a:gdLst/>
              <a:ahLst/>
              <a:cxnLst/>
              <a:rect l="l" t="t" r="r" b="b"/>
              <a:pathLst>
                <a:path w="1777" h="1500" extrusionOk="0">
                  <a:moveTo>
                    <a:pt x="409" y="1"/>
                  </a:moveTo>
                  <a:cubicBezTo>
                    <a:pt x="382" y="1"/>
                    <a:pt x="354" y="4"/>
                    <a:pt x="327" y="10"/>
                  </a:cubicBezTo>
                  <a:cubicBezTo>
                    <a:pt x="279" y="22"/>
                    <a:pt x="236" y="62"/>
                    <a:pt x="195" y="99"/>
                  </a:cubicBezTo>
                  <a:lnTo>
                    <a:pt x="179" y="91"/>
                  </a:lnTo>
                  <a:cubicBezTo>
                    <a:pt x="162" y="82"/>
                    <a:pt x="140" y="76"/>
                    <a:pt x="120" y="76"/>
                  </a:cubicBezTo>
                  <a:cubicBezTo>
                    <a:pt x="99" y="76"/>
                    <a:pt x="79" y="82"/>
                    <a:pt x="65" y="97"/>
                  </a:cubicBezTo>
                  <a:cubicBezTo>
                    <a:pt x="7" y="157"/>
                    <a:pt x="0" y="229"/>
                    <a:pt x="31" y="305"/>
                  </a:cubicBezTo>
                  <a:cubicBezTo>
                    <a:pt x="55" y="360"/>
                    <a:pt x="107" y="398"/>
                    <a:pt x="167" y="401"/>
                  </a:cubicBezTo>
                  <a:cubicBezTo>
                    <a:pt x="167" y="401"/>
                    <a:pt x="168" y="401"/>
                    <a:pt x="168" y="401"/>
                  </a:cubicBezTo>
                  <a:cubicBezTo>
                    <a:pt x="221" y="401"/>
                    <a:pt x="458" y="316"/>
                    <a:pt x="439" y="306"/>
                  </a:cubicBezTo>
                  <a:lnTo>
                    <a:pt x="439" y="306"/>
                  </a:lnTo>
                  <a:cubicBezTo>
                    <a:pt x="546" y="358"/>
                    <a:pt x="509" y="556"/>
                    <a:pt x="476" y="638"/>
                  </a:cubicBezTo>
                  <a:cubicBezTo>
                    <a:pt x="376" y="885"/>
                    <a:pt x="218" y="1058"/>
                    <a:pt x="232" y="1340"/>
                  </a:cubicBezTo>
                  <a:cubicBezTo>
                    <a:pt x="236" y="1432"/>
                    <a:pt x="337" y="1500"/>
                    <a:pt x="426" y="1500"/>
                  </a:cubicBezTo>
                  <a:cubicBezTo>
                    <a:pt x="440" y="1500"/>
                    <a:pt x="454" y="1498"/>
                    <a:pt x="468" y="1494"/>
                  </a:cubicBezTo>
                  <a:cubicBezTo>
                    <a:pt x="858" y="1385"/>
                    <a:pt x="1369" y="1251"/>
                    <a:pt x="1674" y="972"/>
                  </a:cubicBezTo>
                  <a:cubicBezTo>
                    <a:pt x="1776" y="878"/>
                    <a:pt x="1654" y="735"/>
                    <a:pt x="1542" y="735"/>
                  </a:cubicBezTo>
                  <a:cubicBezTo>
                    <a:pt x="1531" y="735"/>
                    <a:pt x="1521" y="736"/>
                    <a:pt x="1511" y="739"/>
                  </a:cubicBezTo>
                  <a:cubicBezTo>
                    <a:pt x="1323" y="787"/>
                    <a:pt x="1157" y="884"/>
                    <a:pt x="980" y="959"/>
                  </a:cubicBezTo>
                  <a:cubicBezTo>
                    <a:pt x="867" y="1008"/>
                    <a:pt x="753" y="1051"/>
                    <a:pt x="637" y="1090"/>
                  </a:cubicBezTo>
                  <a:cubicBezTo>
                    <a:pt x="692" y="969"/>
                    <a:pt x="772" y="855"/>
                    <a:pt x="814" y="732"/>
                  </a:cubicBezTo>
                  <a:cubicBezTo>
                    <a:pt x="865" y="587"/>
                    <a:pt x="858" y="429"/>
                    <a:pt x="795" y="289"/>
                  </a:cubicBezTo>
                  <a:cubicBezTo>
                    <a:pt x="742" y="166"/>
                    <a:pt x="646" y="59"/>
                    <a:pt x="516" y="17"/>
                  </a:cubicBezTo>
                  <a:cubicBezTo>
                    <a:pt x="481" y="6"/>
                    <a:pt x="445" y="1"/>
                    <a:pt x="409" y="1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2451;p73">
              <a:extLst>
                <a:ext uri="{FF2B5EF4-FFF2-40B4-BE49-F238E27FC236}">
                  <a16:creationId xmlns:a16="http://schemas.microsoft.com/office/drawing/2014/main" id="{1F8A6FFE-2DCC-4629-A656-6A4F30382C8F}"/>
                </a:ext>
              </a:extLst>
            </p:cNvPr>
            <p:cNvSpPr/>
            <p:nvPr/>
          </p:nvSpPr>
          <p:spPr>
            <a:xfrm>
              <a:off x="2933614" y="1827476"/>
              <a:ext cx="48962" cy="50829"/>
            </a:xfrm>
            <a:custGeom>
              <a:avLst/>
              <a:gdLst/>
              <a:ahLst/>
              <a:cxnLst/>
              <a:rect l="l" t="t" r="r" b="b"/>
              <a:pathLst>
                <a:path w="2648" h="2749" extrusionOk="0">
                  <a:moveTo>
                    <a:pt x="110" y="0"/>
                  </a:moveTo>
                  <a:cubicBezTo>
                    <a:pt x="52" y="0"/>
                    <a:pt x="0" y="38"/>
                    <a:pt x="28" y="112"/>
                  </a:cubicBezTo>
                  <a:cubicBezTo>
                    <a:pt x="287" y="805"/>
                    <a:pt x="531" y="1504"/>
                    <a:pt x="776" y="2202"/>
                  </a:cubicBezTo>
                  <a:cubicBezTo>
                    <a:pt x="805" y="2282"/>
                    <a:pt x="899" y="2329"/>
                    <a:pt x="987" y="2329"/>
                  </a:cubicBezTo>
                  <a:cubicBezTo>
                    <a:pt x="1069" y="2329"/>
                    <a:pt x="1144" y="2288"/>
                    <a:pt x="1154" y="2194"/>
                  </a:cubicBezTo>
                  <a:cubicBezTo>
                    <a:pt x="1152" y="2052"/>
                    <a:pt x="1201" y="1915"/>
                    <a:pt x="1293" y="1807"/>
                  </a:cubicBezTo>
                  <a:cubicBezTo>
                    <a:pt x="1376" y="1705"/>
                    <a:pt x="1465" y="1654"/>
                    <a:pt x="1561" y="1654"/>
                  </a:cubicBezTo>
                  <a:cubicBezTo>
                    <a:pt x="1683" y="1654"/>
                    <a:pt x="1816" y="1737"/>
                    <a:pt x="1960" y="1903"/>
                  </a:cubicBezTo>
                  <a:cubicBezTo>
                    <a:pt x="2117" y="2301"/>
                    <a:pt x="1533" y="2390"/>
                    <a:pt x="1297" y="2480"/>
                  </a:cubicBezTo>
                  <a:cubicBezTo>
                    <a:pt x="1181" y="2524"/>
                    <a:pt x="1268" y="2660"/>
                    <a:pt x="1341" y="2689"/>
                  </a:cubicBezTo>
                  <a:cubicBezTo>
                    <a:pt x="1450" y="2730"/>
                    <a:pt x="1555" y="2749"/>
                    <a:pt x="1655" y="2749"/>
                  </a:cubicBezTo>
                  <a:cubicBezTo>
                    <a:pt x="2247" y="2749"/>
                    <a:pt x="2647" y="2092"/>
                    <a:pt x="2215" y="1534"/>
                  </a:cubicBezTo>
                  <a:cubicBezTo>
                    <a:pt x="2055" y="1326"/>
                    <a:pt x="1852" y="1239"/>
                    <a:pt x="1650" y="1239"/>
                  </a:cubicBezTo>
                  <a:cubicBezTo>
                    <a:pt x="1376" y="1239"/>
                    <a:pt x="1103" y="1399"/>
                    <a:pt x="934" y="1639"/>
                  </a:cubicBezTo>
                  <a:cubicBezTo>
                    <a:pt x="696" y="1118"/>
                    <a:pt x="457" y="598"/>
                    <a:pt x="229" y="73"/>
                  </a:cubicBezTo>
                  <a:cubicBezTo>
                    <a:pt x="209" y="24"/>
                    <a:pt x="157" y="0"/>
                    <a:pt x="110" y="0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452;p73">
              <a:extLst>
                <a:ext uri="{FF2B5EF4-FFF2-40B4-BE49-F238E27FC236}">
                  <a16:creationId xmlns:a16="http://schemas.microsoft.com/office/drawing/2014/main" id="{AB0899D3-C207-49B3-B91E-A3E9E7C7E14B}"/>
                </a:ext>
              </a:extLst>
            </p:cNvPr>
            <p:cNvSpPr/>
            <p:nvPr/>
          </p:nvSpPr>
          <p:spPr>
            <a:xfrm>
              <a:off x="2980024" y="1801164"/>
              <a:ext cx="38515" cy="29584"/>
            </a:xfrm>
            <a:custGeom>
              <a:avLst/>
              <a:gdLst/>
              <a:ahLst/>
              <a:cxnLst/>
              <a:rect l="l" t="t" r="r" b="b"/>
              <a:pathLst>
                <a:path w="2083" h="1600" extrusionOk="0">
                  <a:moveTo>
                    <a:pt x="307" y="0"/>
                  </a:moveTo>
                  <a:cubicBezTo>
                    <a:pt x="247" y="0"/>
                    <a:pt x="185" y="14"/>
                    <a:pt x="122" y="44"/>
                  </a:cubicBezTo>
                  <a:cubicBezTo>
                    <a:pt x="0" y="103"/>
                    <a:pt x="102" y="244"/>
                    <a:pt x="210" y="244"/>
                  </a:cubicBezTo>
                  <a:cubicBezTo>
                    <a:pt x="223" y="244"/>
                    <a:pt x="237" y="241"/>
                    <a:pt x="250" y="237"/>
                  </a:cubicBezTo>
                  <a:cubicBezTo>
                    <a:pt x="281" y="225"/>
                    <a:pt x="309" y="220"/>
                    <a:pt x="335" y="220"/>
                  </a:cubicBezTo>
                  <a:cubicBezTo>
                    <a:pt x="591" y="220"/>
                    <a:pt x="549" y="763"/>
                    <a:pt x="539" y="895"/>
                  </a:cubicBezTo>
                  <a:cubicBezTo>
                    <a:pt x="524" y="1094"/>
                    <a:pt x="526" y="1277"/>
                    <a:pt x="590" y="1468"/>
                  </a:cubicBezTo>
                  <a:cubicBezTo>
                    <a:pt x="618" y="1551"/>
                    <a:pt x="714" y="1599"/>
                    <a:pt x="800" y="1599"/>
                  </a:cubicBezTo>
                  <a:cubicBezTo>
                    <a:pt x="818" y="1599"/>
                    <a:pt x="835" y="1597"/>
                    <a:pt x="852" y="1593"/>
                  </a:cubicBezTo>
                  <a:cubicBezTo>
                    <a:pt x="1121" y="1522"/>
                    <a:pt x="1376" y="1422"/>
                    <a:pt x="1615" y="1277"/>
                  </a:cubicBezTo>
                  <a:cubicBezTo>
                    <a:pt x="1800" y="1164"/>
                    <a:pt x="2048" y="1030"/>
                    <a:pt x="2072" y="797"/>
                  </a:cubicBezTo>
                  <a:cubicBezTo>
                    <a:pt x="2083" y="689"/>
                    <a:pt x="1994" y="622"/>
                    <a:pt x="1897" y="622"/>
                  </a:cubicBezTo>
                  <a:cubicBezTo>
                    <a:pt x="1888" y="622"/>
                    <a:pt x="1879" y="622"/>
                    <a:pt x="1869" y="623"/>
                  </a:cubicBezTo>
                  <a:cubicBezTo>
                    <a:pt x="1671" y="648"/>
                    <a:pt x="1545" y="798"/>
                    <a:pt x="1384" y="907"/>
                  </a:cubicBezTo>
                  <a:cubicBezTo>
                    <a:pt x="1228" y="1008"/>
                    <a:pt x="1062" y="1093"/>
                    <a:pt x="890" y="1162"/>
                  </a:cubicBezTo>
                  <a:cubicBezTo>
                    <a:pt x="835" y="882"/>
                    <a:pt x="920" y="577"/>
                    <a:pt x="765" y="311"/>
                  </a:cubicBezTo>
                  <a:cubicBezTo>
                    <a:pt x="662" y="135"/>
                    <a:pt x="495" y="0"/>
                    <a:pt x="307" y="0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453;p73">
              <a:extLst>
                <a:ext uri="{FF2B5EF4-FFF2-40B4-BE49-F238E27FC236}">
                  <a16:creationId xmlns:a16="http://schemas.microsoft.com/office/drawing/2014/main" id="{475BDB5C-4973-4F16-A4F3-B1F9210A7C3B}"/>
                </a:ext>
              </a:extLst>
            </p:cNvPr>
            <p:cNvSpPr/>
            <p:nvPr/>
          </p:nvSpPr>
          <p:spPr>
            <a:xfrm>
              <a:off x="3008073" y="1817676"/>
              <a:ext cx="44838" cy="21485"/>
            </a:xfrm>
            <a:custGeom>
              <a:avLst/>
              <a:gdLst/>
              <a:ahLst/>
              <a:cxnLst/>
              <a:rect l="l" t="t" r="r" b="b"/>
              <a:pathLst>
                <a:path w="2425" h="1162" extrusionOk="0">
                  <a:moveTo>
                    <a:pt x="2146" y="0"/>
                  </a:moveTo>
                  <a:cubicBezTo>
                    <a:pt x="2132" y="0"/>
                    <a:pt x="2117" y="2"/>
                    <a:pt x="2102" y="6"/>
                  </a:cubicBezTo>
                  <a:cubicBezTo>
                    <a:pt x="1444" y="159"/>
                    <a:pt x="784" y="568"/>
                    <a:pt x="181" y="867"/>
                  </a:cubicBezTo>
                  <a:cubicBezTo>
                    <a:pt x="1" y="957"/>
                    <a:pt x="162" y="1161"/>
                    <a:pt x="323" y="1161"/>
                  </a:cubicBezTo>
                  <a:cubicBezTo>
                    <a:pt x="346" y="1161"/>
                    <a:pt x="368" y="1157"/>
                    <a:pt x="389" y="1149"/>
                  </a:cubicBezTo>
                  <a:cubicBezTo>
                    <a:pt x="998" y="903"/>
                    <a:pt x="1743" y="693"/>
                    <a:pt x="2274" y="306"/>
                  </a:cubicBezTo>
                  <a:cubicBezTo>
                    <a:pt x="2425" y="195"/>
                    <a:pt x="2304" y="0"/>
                    <a:pt x="2146" y="0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454;p73">
              <a:extLst>
                <a:ext uri="{FF2B5EF4-FFF2-40B4-BE49-F238E27FC236}">
                  <a16:creationId xmlns:a16="http://schemas.microsoft.com/office/drawing/2014/main" id="{C12A447C-902B-4FDC-ADFF-DCF4C4CEB2D8}"/>
                </a:ext>
              </a:extLst>
            </p:cNvPr>
            <p:cNvSpPr/>
            <p:nvPr/>
          </p:nvSpPr>
          <p:spPr>
            <a:xfrm>
              <a:off x="3010199" y="1832246"/>
              <a:ext cx="36185" cy="19378"/>
            </a:xfrm>
            <a:custGeom>
              <a:avLst/>
              <a:gdLst/>
              <a:ahLst/>
              <a:cxnLst/>
              <a:rect l="l" t="t" r="r" b="b"/>
              <a:pathLst>
                <a:path w="1957" h="1048" extrusionOk="0">
                  <a:moveTo>
                    <a:pt x="1753" y="1"/>
                  </a:moveTo>
                  <a:cubicBezTo>
                    <a:pt x="1734" y="1"/>
                    <a:pt x="1715" y="5"/>
                    <a:pt x="1698" y="13"/>
                  </a:cubicBezTo>
                  <a:cubicBezTo>
                    <a:pt x="1476" y="126"/>
                    <a:pt x="1290" y="289"/>
                    <a:pt x="1076" y="414"/>
                  </a:cubicBezTo>
                  <a:cubicBezTo>
                    <a:pt x="804" y="572"/>
                    <a:pt x="511" y="675"/>
                    <a:pt x="206" y="742"/>
                  </a:cubicBezTo>
                  <a:cubicBezTo>
                    <a:pt x="0" y="787"/>
                    <a:pt x="123" y="1048"/>
                    <a:pt x="296" y="1048"/>
                  </a:cubicBezTo>
                  <a:cubicBezTo>
                    <a:pt x="307" y="1048"/>
                    <a:pt x="318" y="1047"/>
                    <a:pt x="328" y="1044"/>
                  </a:cubicBezTo>
                  <a:cubicBezTo>
                    <a:pt x="882" y="939"/>
                    <a:pt x="1592" y="700"/>
                    <a:pt x="1899" y="191"/>
                  </a:cubicBezTo>
                  <a:cubicBezTo>
                    <a:pt x="1956" y="96"/>
                    <a:pt x="1849" y="1"/>
                    <a:pt x="1753" y="1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2455;p73">
              <a:extLst>
                <a:ext uri="{FF2B5EF4-FFF2-40B4-BE49-F238E27FC236}">
                  <a16:creationId xmlns:a16="http://schemas.microsoft.com/office/drawing/2014/main" id="{8004ADBA-5E34-4113-8406-B7E84B1F97EA}"/>
                </a:ext>
              </a:extLst>
            </p:cNvPr>
            <p:cNvSpPr/>
            <p:nvPr/>
          </p:nvSpPr>
          <p:spPr>
            <a:xfrm>
              <a:off x="3062230" y="1786114"/>
              <a:ext cx="33208" cy="42545"/>
            </a:xfrm>
            <a:custGeom>
              <a:avLst/>
              <a:gdLst/>
              <a:ahLst/>
              <a:cxnLst/>
              <a:rect l="l" t="t" r="r" b="b"/>
              <a:pathLst>
                <a:path w="1796" h="2301" extrusionOk="0">
                  <a:moveTo>
                    <a:pt x="1534" y="1"/>
                  </a:moveTo>
                  <a:cubicBezTo>
                    <a:pt x="1532" y="1"/>
                    <a:pt x="1530" y="1"/>
                    <a:pt x="1529" y="1"/>
                  </a:cubicBezTo>
                  <a:cubicBezTo>
                    <a:pt x="1089" y="21"/>
                    <a:pt x="760" y="263"/>
                    <a:pt x="517" y="621"/>
                  </a:cubicBezTo>
                  <a:cubicBezTo>
                    <a:pt x="312" y="925"/>
                    <a:pt x="1" y="1435"/>
                    <a:pt x="107" y="1820"/>
                  </a:cubicBezTo>
                  <a:cubicBezTo>
                    <a:pt x="201" y="2161"/>
                    <a:pt x="455" y="2301"/>
                    <a:pt x="738" y="2301"/>
                  </a:cubicBezTo>
                  <a:cubicBezTo>
                    <a:pt x="1198" y="2301"/>
                    <a:pt x="1735" y="1932"/>
                    <a:pt x="1788" y="1470"/>
                  </a:cubicBezTo>
                  <a:cubicBezTo>
                    <a:pt x="1796" y="1392"/>
                    <a:pt x="1726" y="1318"/>
                    <a:pt x="1651" y="1318"/>
                  </a:cubicBezTo>
                  <a:cubicBezTo>
                    <a:pt x="1632" y="1318"/>
                    <a:pt x="1613" y="1323"/>
                    <a:pt x="1595" y="1333"/>
                  </a:cubicBezTo>
                  <a:cubicBezTo>
                    <a:pt x="1392" y="1445"/>
                    <a:pt x="1285" y="1652"/>
                    <a:pt x="1092" y="1780"/>
                  </a:cubicBezTo>
                  <a:cubicBezTo>
                    <a:pt x="1004" y="1839"/>
                    <a:pt x="874" y="1908"/>
                    <a:pt x="753" y="1908"/>
                  </a:cubicBezTo>
                  <a:cubicBezTo>
                    <a:pt x="706" y="1908"/>
                    <a:pt x="661" y="1898"/>
                    <a:pt x="620" y="1873"/>
                  </a:cubicBezTo>
                  <a:cubicBezTo>
                    <a:pt x="410" y="1741"/>
                    <a:pt x="548" y="1467"/>
                    <a:pt x="606" y="1312"/>
                  </a:cubicBezTo>
                  <a:cubicBezTo>
                    <a:pt x="780" y="856"/>
                    <a:pt x="1040" y="298"/>
                    <a:pt x="1576" y="223"/>
                  </a:cubicBezTo>
                  <a:cubicBezTo>
                    <a:pt x="1717" y="204"/>
                    <a:pt x="1654" y="1"/>
                    <a:pt x="1534" y="1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456;p73">
              <a:extLst>
                <a:ext uri="{FF2B5EF4-FFF2-40B4-BE49-F238E27FC236}">
                  <a16:creationId xmlns:a16="http://schemas.microsoft.com/office/drawing/2014/main" id="{44ED14C6-4ADC-4639-93B0-B1103C58F4D3}"/>
                </a:ext>
              </a:extLst>
            </p:cNvPr>
            <p:cNvSpPr/>
            <p:nvPr/>
          </p:nvSpPr>
          <p:spPr>
            <a:xfrm>
              <a:off x="3106773" y="1744104"/>
              <a:ext cx="48962" cy="22576"/>
            </a:xfrm>
            <a:custGeom>
              <a:avLst/>
              <a:gdLst/>
              <a:ahLst/>
              <a:cxnLst/>
              <a:rect l="l" t="t" r="r" b="b"/>
              <a:pathLst>
                <a:path w="2648" h="1221" extrusionOk="0">
                  <a:moveTo>
                    <a:pt x="287" y="1"/>
                  </a:moveTo>
                  <a:cubicBezTo>
                    <a:pt x="237" y="1"/>
                    <a:pt x="183" y="13"/>
                    <a:pt x="127" y="42"/>
                  </a:cubicBezTo>
                  <a:cubicBezTo>
                    <a:pt x="1" y="104"/>
                    <a:pt x="104" y="260"/>
                    <a:pt x="219" y="260"/>
                  </a:cubicBezTo>
                  <a:cubicBezTo>
                    <a:pt x="235" y="260"/>
                    <a:pt x="251" y="257"/>
                    <a:pt x="267" y="250"/>
                  </a:cubicBezTo>
                  <a:cubicBezTo>
                    <a:pt x="280" y="245"/>
                    <a:pt x="291" y="242"/>
                    <a:pt x="301" y="242"/>
                  </a:cubicBezTo>
                  <a:cubicBezTo>
                    <a:pt x="452" y="242"/>
                    <a:pt x="415" y="765"/>
                    <a:pt x="426" y="816"/>
                  </a:cubicBezTo>
                  <a:cubicBezTo>
                    <a:pt x="447" y="919"/>
                    <a:pt x="485" y="1009"/>
                    <a:pt x="559" y="1085"/>
                  </a:cubicBezTo>
                  <a:cubicBezTo>
                    <a:pt x="657" y="1184"/>
                    <a:pt x="782" y="1221"/>
                    <a:pt x="915" y="1221"/>
                  </a:cubicBezTo>
                  <a:cubicBezTo>
                    <a:pt x="940" y="1221"/>
                    <a:pt x="964" y="1219"/>
                    <a:pt x="989" y="1217"/>
                  </a:cubicBezTo>
                  <a:cubicBezTo>
                    <a:pt x="1223" y="1194"/>
                    <a:pt x="1458" y="1071"/>
                    <a:pt x="1669" y="976"/>
                  </a:cubicBezTo>
                  <a:cubicBezTo>
                    <a:pt x="1973" y="842"/>
                    <a:pt x="2339" y="709"/>
                    <a:pt x="2554" y="447"/>
                  </a:cubicBezTo>
                  <a:cubicBezTo>
                    <a:pt x="2648" y="330"/>
                    <a:pt x="2535" y="184"/>
                    <a:pt x="2404" y="184"/>
                  </a:cubicBezTo>
                  <a:cubicBezTo>
                    <a:pt x="2391" y="184"/>
                    <a:pt x="2378" y="185"/>
                    <a:pt x="2365" y="188"/>
                  </a:cubicBezTo>
                  <a:cubicBezTo>
                    <a:pt x="2023" y="267"/>
                    <a:pt x="1722" y="493"/>
                    <a:pt x="1406" y="643"/>
                  </a:cubicBezTo>
                  <a:cubicBezTo>
                    <a:pt x="1294" y="697"/>
                    <a:pt x="1096" y="815"/>
                    <a:pt x="978" y="835"/>
                  </a:cubicBezTo>
                  <a:cubicBezTo>
                    <a:pt x="955" y="838"/>
                    <a:pt x="935" y="840"/>
                    <a:pt x="916" y="840"/>
                  </a:cubicBezTo>
                  <a:cubicBezTo>
                    <a:pt x="710" y="840"/>
                    <a:pt x="738" y="627"/>
                    <a:pt x="702" y="456"/>
                  </a:cubicBezTo>
                  <a:cubicBezTo>
                    <a:pt x="657" y="237"/>
                    <a:pt x="504" y="1"/>
                    <a:pt x="287" y="1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457;p73">
              <a:extLst>
                <a:ext uri="{FF2B5EF4-FFF2-40B4-BE49-F238E27FC236}">
                  <a16:creationId xmlns:a16="http://schemas.microsoft.com/office/drawing/2014/main" id="{037B2F7C-FA7B-4B2A-B1FB-627BC84D905E}"/>
                </a:ext>
              </a:extLst>
            </p:cNvPr>
            <p:cNvSpPr/>
            <p:nvPr/>
          </p:nvSpPr>
          <p:spPr>
            <a:xfrm>
              <a:off x="2729466" y="1588030"/>
              <a:ext cx="34022" cy="43525"/>
            </a:xfrm>
            <a:custGeom>
              <a:avLst/>
              <a:gdLst/>
              <a:ahLst/>
              <a:cxnLst/>
              <a:rect l="l" t="t" r="r" b="b"/>
              <a:pathLst>
                <a:path w="1840" h="2354" extrusionOk="0">
                  <a:moveTo>
                    <a:pt x="819" y="0"/>
                  </a:moveTo>
                  <a:cubicBezTo>
                    <a:pt x="803" y="0"/>
                    <a:pt x="787" y="6"/>
                    <a:pt x="774" y="18"/>
                  </a:cubicBezTo>
                  <a:cubicBezTo>
                    <a:pt x="418" y="343"/>
                    <a:pt x="132" y="770"/>
                    <a:pt x="20" y="1242"/>
                  </a:cubicBezTo>
                  <a:cubicBezTo>
                    <a:pt x="0" y="1326"/>
                    <a:pt x="81" y="1404"/>
                    <a:pt x="160" y="1408"/>
                  </a:cubicBezTo>
                  <a:cubicBezTo>
                    <a:pt x="341" y="1418"/>
                    <a:pt x="521" y="1428"/>
                    <a:pt x="700" y="1436"/>
                  </a:cubicBezTo>
                  <a:cubicBezTo>
                    <a:pt x="714" y="1437"/>
                    <a:pt x="731" y="1437"/>
                    <a:pt x="749" y="1437"/>
                  </a:cubicBezTo>
                  <a:cubicBezTo>
                    <a:pt x="775" y="1437"/>
                    <a:pt x="804" y="1437"/>
                    <a:pt x="835" y="1437"/>
                  </a:cubicBezTo>
                  <a:cubicBezTo>
                    <a:pt x="1022" y="1437"/>
                    <a:pt x="1266" y="1453"/>
                    <a:pt x="1145" y="1680"/>
                  </a:cubicBezTo>
                  <a:cubicBezTo>
                    <a:pt x="1026" y="1903"/>
                    <a:pt x="734" y="2030"/>
                    <a:pt x="484" y="2030"/>
                  </a:cubicBezTo>
                  <a:cubicBezTo>
                    <a:pt x="433" y="2030"/>
                    <a:pt x="384" y="2025"/>
                    <a:pt x="339" y="2014"/>
                  </a:cubicBezTo>
                  <a:cubicBezTo>
                    <a:pt x="327" y="2011"/>
                    <a:pt x="316" y="2010"/>
                    <a:pt x="305" y="2010"/>
                  </a:cubicBezTo>
                  <a:cubicBezTo>
                    <a:pt x="194" y="2010"/>
                    <a:pt x="107" y="2141"/>
                    <a:pt x="216" y="2227"/>
                  </a:cubicBezTo>
                  <a:cubicBezTo>
                    <a:pt x="327" y="2316"/>
                    <a:pt x="451" y="2354"/>
                    <a:pt x="578" y="2354"/>
                  </a:cubicBezTo>
                  <a:cubicBezTo>
                    <a:pt x="950" y="2354"/>
                    <a:pt x="1344" y="2031"/>
                    <a:pt x="1526" y="1731"/>
                  </a:cubicBezTo>
                  <a:cubicBezTo>
                    <a:pt x="1840" y="1212"/>
                    <a:pt x="1095" y="1147"/>
                    <a:pt x="569" y="1147"/>
                  </a:cubicBezTo>
                  <a:cubicBezTo>
                    <a:pt x="480" y="1147"/>
                    <a:pt x="397" y="1149"/>
                    <a:pt x="327" y="1151"/>
                  </a:cubicBezTo>
                  <a:cubicBezTo>
                    <a:pt x="422" y="759"/>
                    <a:pt x="582" y="430"/>
                    <a:pt x="886" y="135"/>
                  </a:cubicBezTo>
                  <a:cubicBezTo>
                    <a:pt x="941" y="81"/>
                    <a:pt x="879" y="0"/>
                    <a:pt x="819" y="0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458;p73">
              <a:extLst>
                <a:ext uri="{FF2B5EF4-FFF2-40B4-BE49-F238E27FC236}">
                  <a16:creationId xmlns:a16="http://schemas.microsoft.com/office/drawing/2014/main" id="{71EDCDFE-E348-46A9-BACB-001923B9A6D3}"/>
                </a:ext>
              </a:extLst>
            </p:cNvPr>
            <p:cNvSpPr/>
            <p:nvPr/>
          </p:nvSpPr>
          <p:spPr>
            <a:xfrm>
              <a:off x="2758902" y="1597682"/>
              <a:ext cx="15125" cy="22761"/>
            </a:xfrm>
            <a:custGeom>
              <a:avLst/>
              <a:gdLst/>
              <a:ahLst/>
              <a:cxnLst/>
              <a:rect l="l" t="t" r="r" b="b"/>
              <a:pathLst>
                <a:path w="818" h="1231" extrusionOk="0">
                  <a:moveTo>
                    <a:pt x="140" y="0"/>
                  </a:moveTo>
                  <a:cubicBezTo>
                    <a:pt x="64" y="0"/>
                    <a:pt x="1" y="48"/>
                    <a:pt x="37" y="146"/>
                  </a:cubicBezTo>
                  <a:cubicBezTo>
                    <a:pt x="153" y="461"/>
                    <a:pt x="242" y="793"/>
                    <a:pt x="379" y="1100"/>
                  </a:cubicBezTo>
                  <a:cubicBezTo>
                    <a:pt x="419" y="1189"/>
                    <a:pt x="511" y="1231"/>
                    <a:pt x="597" y="1231"/>
                  </a:cubicBezTo>
                  <a:cubicBezTo>
                    <a:pt x="713" y="1231"/>
                    <a:pt x="818" y="1152"/>
                    <a:pt x="760" y="1009"/>
                  </a:cubicBezTo>
                  <a:cubicBezTo>
                    <a:pt x="631" y="696"/>
                    <a:pt x="452" y="401"/>
                    <a:pt x="304" y="95"/>
                  </a:cubicBezTo>
                  <a:cubicBezTo>
                    <a:pt x="274" y="32"/>
                    <a:pt x="203" y="0"/>
                    <a:pt x="140" y="0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459;p73">
              <a:extLst>
                <a:ext uri="{FF2B5EF4-FFF2-40B4-BE49-F238E27FC236}">
                  <a16:creationId xmlns:a16="http://schemas.microsoft.com/office/drawing/2014/main" id="{2F34C8DB-45E4-4027-AC55-91A42C2A52D5}"/>
                </a:ext>
              </a:extLst>
            </p:cNvPr>
            <p:cNvSpPr/>
            <p:nvPr/>
          </p:nvSpPr>
          <p:spPr>
            <a:xfrm>
              <a:off x="2758735" y="1583056"/>
              <a:ext cx="6545" cy="5307"/>
            </a:xfrm>
            <a:custGeom>
              <a:avLst/>
              <a:gdLst/>
              <a:ahLst/>
              <a:cxnLst/>
              <a:rect l="l" t="t" r="r" b="b"/>
              <a:pathLst>
                <a:path w="354" h="287" extrusionOk="0">
                  <a:moveTo>
                    <a:pt x="177" y="0"/>
                  </a:moveTo>
                  <a:cubicBezTo>
                    <a:pt x="82" y="0"/>
                    <a:pt x="1" y="82"/>
                    <a:pt x="51" y="190"/>
                  </a:cubicBezTo>
                  <a:cubicBezTo>
                    <a:pt x="77" y="247"/>
                    <a:pt x="156" y="286"/>
                    <a:pt x="226" y="286"/>
                  </a:cubicBezTo>
                  <a:cubicBezTo>
                    <a:pt x="285" y="286"/>
                    <a:pt x="337" y="258"/>
                    <a:pt x="344" y="187"/>
                  </a:cubicBezTo>
                  <a:lnTo>
                    <a:pt x="350" y="120"/>
                  </a:lnTo>
                  <a:cubicBezTo>
                    <a:pt x="354" y="92"/>
                    <a:pt x="328" y="57"/>
                    <a:pt x="305" y="45"/>
                  </a:cubicBezTo>
                  <a:lnTo>
                    <a:pt x="259" y="21"/>
                  </a:lnTo>
                  <a:cubicBezTo>
                    <a:pt x="233" y="7"/>
                    <a:pt x="204" y="0"/>
                    <a:pt x="177" y="0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460;p73">
              <a:extLst>
                <a:ext uri="{FF2B5EF4-FFF2-40B4-BE49-F238E27FC236}">
                  <a16:creationId xmlns:a16="http://schemas.microsoft.com/office/drawing/2014/main" id="{64F37B73-4E93-48E7-A4E0-62EEEA3A08FD}"/>
                </a:ext>
              </a:extLst>
            </p:cNvPr>
            <p:cNvSpPr/>
            <p:nvPr/>
          </p:nvSpPr>
          <p:spPr>
            <a:xfrm>
              <a:off x="2770384" y="1589325"/>
              <a:ext cx="42582" cy="25498"/>
            </a:xfrm>
            <a:custGeom>
              <a:avLst/>
              <a:gdLst/>
              <a:ahLst/>
              <a:cxnLst/>
              <a:rect l="l" t="t" r="r" b="b"/>
              <a:pathLst>
                <a:path w="2303" h="1379" extrusionOk="0">
                  <a:moveTo>
                    <a:pt x="916" y="0"/>
                  </a:moveTo>
                  <a:cubicBezTo>
                    <a:pt x="895" y="0"/>
                    <a:pt x="873" y="1"/>
                    <a:pt x="852" y="3"/>
                  </a:cubicBezTo>
                  <a:cubicBezTo>
                    <a:pt x="499" y="40"/>
                    <a:pt x="334" y="272"/>
                    <a:pt x="260" y="554"/>
                  </a:cubicBezTo>
                  <a:cubicBezTo>
                    <a:pt x="255" y="544"/>
                    <a:pt x="250" y="535"/>
                    <a:pt x="245" y="526"/>
                  </a:cubicBezTo>
                  <a:cubicBezTo>
                    <a:pt x="224" y="483"/>
                    <a:pt x="180" y="464"/>
                    <a:pt x="136" y="464"/>
                  </a:cubicBezTo>
                  <a:cubicBezTo>
                    <a:pt x="67" y="464"/>
                    <a:pt x="0" y="512"/>
                    <a:pt x="30" y="594"/>
                  </a:cubicBezTo>
                  <a:cubicBezTo>
                    <a:pt x="102" y="795"/>
                    <a:pt x="169" y="991"/>
                    <a:pt x="217" y="1199"/>
                  </a:cubicBezTo>
                  <a:cubicBezTo>
                    <a:pt x="243" y="1311"/>
                    <a:pt x="358" y="1379"/>
                    <a:pt x="457" y="1379"/>
                  </a:cubicBezTo>
                  <a:cubicBezTo>
                    <a:pt x="544" y="1379"/>
                    <a:pt x="619" y="1327"/>
                    <a:pt x="610" y="1205"/>
                  </a:cubicBezTo>
                  <a:cubicBezTo>
                    <a:pt x="595" y="1002"/>
                    <a:pt x="550" y="372"/>
                    <a:pt x="895" y="372"/>
                  </a:cubicBezTo>
                  <a:cubicBezTo>
                    <a:pt x="900" y="372"/>
                    <a:pt x="906" y="372"/>
                    <a:pt x="912" y="373"/>
                  </a:cubicBezTo>
                  <a:cubicBezTo>
                    <a:pt x="1096" y="383"/>
                    <a:pt x="1224" y="829"/>
                    <a:pt x="1420" y="915"/>
                  </a:cubicBezTo>
                  <a:cubicBezTo>
                    <a:pt x="1483" y="943"/>
                    <a:pt x="1556" y="956"/>
                    <a:pt x="1631" y="956"/>
                  </a:cubicBezTo>
                  <a:cubicBezTo>
                    <a:pt x="1909" y="956"/>
                    <a:pt x="2228" y="780"/>
                    <a:pt x="2283" y="522"/>
                  </a:cubicBezTo>
                  <a:cubicBezTo>
                    <a:pt x="2302" y="426"/>
                    <a:pt x="2209" y="334"/>
                    <a:pt x="2115" y="334"/>
                  </a:cubicBezTo>
                  <a:cubicBezTo>
                    <a:pt x="2103" y="334"/>
                    <a:pt x="2092" y="336"/>
                    <a:pt x="2081" y="338"/>
                  </a:cubicBezTo>
                  <a:cubicBezTo>
                    <a:pt x="1934" y="373"/>
                    <a:pt x="1873" y="483"/>
                    <a:pt x="1736" y="532"/>
                  </a:cubicBezTo>
                  <a:cubicBezTo>
                    <a:pt x="1702" y="544"/>
                    <a:pt x="1672" y="550"/>
                    <a:pt x="1646" y="550"/>
                  </a:cubicBezTo>
                  <a:cubicBezTo>
                    <a:pt x="1506" y="550"/>
                    <a:pt x="1475" y="386"/>
                    <a:pt x="1387" y="254"/>
                  </a:cubicBezTo>
                  <a:cubicBezTo>
                    <a:pt x="1277" y="89"/>
                    <a:pt x="1108" y="0"/>
                    <a:pt x="916" y="0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461;p73">
              <a:extLst>
                <a:ext uri="{FF2B5EF4-FFF2-40B4-BE49-F238E27FC236}">
                  <a16:creationId xmlns:a16="http://schemas.microsoft.com/office/drawing/2014/main" id="{8BD68A5E-6B90-493B-903B-1BB9BA3ADAC5}"/>
                </a:ext>
              </a:extLst>
            </p:cNvPr>
            <p:cNvSpPr/>
            <p:nvPr/>
          </p:nvSpPr>
          <p:spPr>
            <a:xfrm>
              <a:off x="2823081" y="1545466"/>
              <a:ext cx="33060" cy="63754"/>
            </a:xfrm>
            <a:custGeom>
              <a:avLst/>
              <a:gdLst/>
              <a:ahLst/>
              <a:cxnLst/>
              <a:rect l="l" t="t" r="r" b="b"/>
              <a:pathLst>
                <a:path w="1788" h="3448" extrusionOk="0">
                  <a:moveTo>
                    <a:pt x="748" y="1"/>
                  </a:moveTo>
                  <a:cubicBezTo>
                    <a:pt x="714" y="1"/>
                    <a:pt x="680" y="16"/>
                    <a:pt x="658" y="53"/>
                  </a:cubicBezTo>
                  <a:cubicBezTo>
                    <a:pt x="224" y="773"/>
                    <a:pt x="0" y="1685"/>
                    <a:pt x="257" y="2510"/>
                  </a:cubicBezTo>
                  <a:cubicBezTo>
                    <a:pt x="390" y="2941"/>
                    <a:pt x="803" y="3448"/>
                    <a:pt x="1270" y="3448"/>
                  </a:cubicBezTo>
                  <a:cubicBezTo>
                    <a:pt x="1396" y="3448"/>
                    <a:pt x="1526" y="3411"/>
                    <a:pt x="1656" y="3326"/>
                  </a:cubicBezTo>
                  <a:cubicBezTo>
                    <a:pt x="1787" y="3240"/>
                    <a:pt x="1709" y="3041"/>
                    <a:pt x="1557" y="3041"/>
                  </a:cubicBezTo>
                  <a:cubicBezTo>
                    <a:pt x="1556" y="3041"/>
                    <a:pt x="1555" y="3041"/>
                    <a:pt x="1554" y="3041"/>
                  </a:cubicBezTo>
                  <a:cubicBezTo>
                    <a:pt x="1544" y="3041"/>
                    <a:pt x="1535" y="3041"/>
                    <a:pt x="1525" y="3041"/>
                  </a:cubicBezTo>
                  <a:cubicBezTo>
                    <a:pt x="142" y="3041"/>
                    <a:pt x="501" y="1002"/>
                    <a:pt x="880" y="186"/>
                  </a:cubicBezTo>
                  <a:cubicBezTo>
                    <a:pt x="923" y="93"/>
                    <a:pt x="832" y="1"/>
                    <a:pt x="748" y="1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462;p73">
              <a:extLst>
                <a:ext uri="{FF2B5EF4-FFF2-40B4-BE49-F238E27FC236}">
                  <a16:creationId xmlns:a16="http://schemas.microsoft.com/office/drawing/2014/main" id="{73B5614D-EFD8-43A3-92BA-74CAC9849C44}"/>
                </a:ext>
              </a:extLst>
            </p:cNvPr>
            <p:cNvSpPr/>
            <p:nvPr/>
          </p:nvSpPr>
          <p:spPr>
            <a:xfrm>
              <a:off x="2841571" y="1563808"/>
              <a:ext cx="24129" cy="12351"/>
            </a:xfrm>
            <a:custGeom>
              <a:avLst/>
              <a:gdLst/>
              <a:ahLst/>
              <a:cxnLst/>
              <a:rect l="l" t="t" r="r" b="b"/>
              <a:pathLst>
                <a:path w="1305" h="668" extrusionOk="0">
                  <a:moveTo>
                    <a:pt x="1049" y="0"/>
                  </a:moveTo>
                  <a:cubicBezTo>
                    <a:pt x="738" y="0"/>
                    <a:pt x="369" y="230"/>
                    <a:pt x="138" y="397"/>
                  </a:cubicBezTo>
                  <a:cubicBezTo>
                    <a:pt x="0" y="495"/>
                    <a:pt x="171" y="667"/>
                    <a:pt x="296" y="667"/>
                  </a:cubicBezTo>
                  <a:cubicBezTo>
                    <a:pt x="304" y="667"/>
                    <a:pt x="312" y="666"/>
                    <a:pt x="319" y="665"/>
                  </a:cubicBezTo>
                  <a:cubicBezTo>
                    <a:pt x="508" y="628"/>
                    <a:pt x="686" y="556"/>
                    <a:pt x="863" y="483"/>
                  </a:cubicBezTo>
                  <a:cubicBezTo>
                    <a:pt x="1023" y="417"/>
                    <a:pt x="1179" y="383"/>
                    <a:pt x="1262" y="223"/>
                  </a:cubicBezTo>
                  <a:cubicBezTo>
                    <a:pt x="1305" y="140"/>
                    <a:pt x="1247" y="27"/>
                    <a:pt x="1155" y="10"/>
                  </a:cubicBezTo>
                  <a:cubicBezTo>
                    <a:pt x="1121" y="3"/>
                    <a:pt x="1085" y="0"/>
                    <a:pt x="1049" y="0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463;p73">
              <a:extLst>
                <a:ext uri="{FF2B5EF4-FFF2-40B4-BE49-F238E27FC236}">
                  <a16:creationId xmlns:a16="http://schemas.microsoft.com/office/drawing/2014/main" id="{614F8738-AF3B-4E91-8A54-D7851725285E}"/>
                </a:ext>
              </a:extLst>
            </p:cNvPr>
            <p:cNvSpPr/>
            <p:nvPr/>
          </p:nvSpPr>
          <p:spPr>
            <a:xfrm>
              <a:off x="2878051" y="1546428"/>
              <a:ext cx="42952" cy="38552"/>
            </a:xfrm>
            <a:custGeom>
              <a:avLst/>
              <a:gdLst/>
              <a:ahLst/>
              <a:cxnLst/>
              <a:rect l="l" t="t" r="r" b="b"/>
              <a:pathLst>
                <a:path w="2323" h="2085" extrusionOk="0">
                  <a:moveTo>
                    <a:pt x="1052" y="673"/>
                  </a:moveTo>
                  <a:cubicBezTo>
                    <a:pt x="1056" y="673"/>
                    <a:pt x="1059" y="673"/>
                    <a:pt x="1063" y="674"/>
                  </a:cubicBezTo>
                  <a:cubicBezTo>
                    <a:pt x="979" y="877"/>
                    <a:pt x="873" y="1071"/>
                    <a:pt x="748" y="1253"/>
                  </a:cubicBezTo>
                  <a:cubicBezTo>
                    <a:pt x="679" y="1354"/>
                    <a:pt x="602" y="1452"/>
                    <a:pt x="520" y="1544"/>
                  </a:cubicBezTo>
                  <a:cubicBezTo>
                    <a:pt x="484" y="1583"/>
                    <a:pt x="449" y="1621"/>
                    <a:pt x="412" y="1657"/>
                  </a:cubicBezTo>
                  <a:lnTo>
                    <a:pt x="458" y="1599"/>
                  </a:lnTo>
                  <a:cubicBezTo>
                    <a:pt x="457" y="1379"/>
                    <a:pt x="508" y="1123"/>
                    <a:pt x="628" y="936"/>
                  </a:cubicBezTo>
                  <a:cubicBezTo>
                    <a:pt x="724" y="790"/>
                    <a:pt x="893" y="673"/>
                    <a:pt x="1052" y="673"/>
                  </a:cubicBezTo>
                  <a:close/>
                  <a:moveTo>
                    <a:pt x="1343" y="0"/>
                  </a:moveTo>
                  <a:cubicBezTo>
                    <a:pt x="1294" y="0"/>
                    <a:pt x="1250" y="27"/>
                    <a:pt x="1238" y="91"/>
                  </a:cubicBezTo>
                  <a:cubicBezTo>
                    <a:pt x="1221" y="181"/>
                    <a:pt x="1199" y="267"/>
                    <a:pt x="1175" y="352"/>
                  </a:cubicBezTo>
                  <a:cubicBezTo>
                    <a:pt x="1143" y="344"/>
                    <a:pt x="1112" y="339"/>
                    <a:pt x="1079" y="335"/>
                  </a:cubicBezTo>
                  <a:cubicBezTo>
                    <a:pt x="1062" y="334"/>
                    <a:pt x="1046" y="334"/>
                    <a:pt x="1029" y="334"/>
                  </a:cubicBezTo>
                  <a:cubicBezTo>
                    <a:pt x="457" y="334"/>
                    <a:pt x="164" y="890"/>
                    <a:pt x="78" y="1393"/>
                  </a:cubicBezTo>
                  <a:cubicBezTo>
                    <a:pt x="43" y="1595"/>
                    <a:pt x="1" y="1847"/>
                    <a:pt x="173" y="1997"/>
                  </a:cubicBezTo>
                  <a:cubicBezTo>
                    <a:pt x="243" y="2059"/>
                    <a:pt x="319" y="2085"/>
                    <a:pt x="395" y="2085"/>
                  </a:cubicBezTo>
                  <a:cubicBezTo>
                    <a:pt x="513" y="2085"/>
                    <a:pt x="631" y="2022"/>
                    <a:pt x="726" y="1932"/>
                  </a:cubicBezTo>
                  <a:cubicBezTo>
                    <a:pt x="1020" y="1652"/>
                    <a:pt x="1216" y="1286"/>
                    <a:pt x="1348" y="898"/>
                  </a:cubicBezTo>
                  <a:cubicBezTo>
                    <a:pt x="1435" y="1071"/>
                    <a:pt x="1457" y="1262"/>
                    <a:pt x="1541" y="1444"/>
                  </a:cubicBezTo>
                  <a:cubicBezTo>
                    <a:pt x="1636" y="1652"/>
                    <a:pt x="1828" y="1879"/>
                    <a:pt x="2065" y="1879"/>
                  </a:cubicBezTo>
                  <a:cubicBezTo>
                    <a:pt x="2101" y="1879"/>
                    <a:pt x="2138" y="1874"/>
                    <a:pt x="2175" y="1863"/>
                  </a:cubicBezTo>
                  <a:cubicBezTo>
                    <a:pt x="2323" y="1818"/>
                    <a:pt x="2310" y="1652"/>
                    <a:pt x="2193" y="1578"/>
                  </a:cubicBezTo>
                  <a:cubicBezTo>
                    <a:pt x="2015" y="1464"/>
                    <a:pt x="1929" y="1394"/>
                    <a:pt x="1847" y="1186"/>
                  </a:cubicBezTo>
                  <a:cubicBezTo>
                    <a:pt x="1784" y="1022"/>
                    <a:pt x="1754" y="849"/>
                    <a:pt x="1662" y="697"/>
                  </a:cubicBezTo>
                  <a:cubicBezTo>
                    <a:pt x="1609" y="613"/>
                    <a:pt x="1540" y="538"/>
                    <a:pt x="1460" y="479"/>
                  </a:cubicBezTo>
                  <a:cubicBezTo>
                    <a:pt x="1480" y="378"/>
                    <a:pt x="1503" y="275"/>
                    <a:pt x="1513" y="174"/>
                  </a:cubicBezTo>
                  <a:cubicBezTo>
                    <a:pt x="1524" y="76"/>
                    <a:pt x="1425" y="0"/>
                    <a:pt x="1343" y="0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64;p73">
              <a:extLst>
                <a:ext uri="{FF2B5EF4-FFF2-40B4-BE49-F238E27FC236}">
                  <a16:creationId xmlns:a16="http://schemas.microsoft.com/office/drawing/2014/main" id="{6EA6D337-DDE5-4318-860D-35256D79DE69}"/>
                </a:ext>
              </a:extLst>
            </p:cNvPr>
            <p:cNvSpPr/>
            <p:nvPr/>
          </p:nvSpPr>
          <p:spPr>
            <a:xfrm>
              <a:off x="2917454" y="1526551"/>
              <a:ext cx="24647" cy="65177"/>
            </a:xfrm>
            <a:custGeom>
              <a:avLst/>
              <a:gdLst/>
              <a:ahLst/>
              <a:cxnLst/>
              <a:rect l="l" t="t" r="r" b="b"/>
              <a:pathLst>
                <a:path w="1333" h="3525" extrusionOk="0">
                  <a:moveTo>
                    <a:pt x="65" y="1"/>
                  </a:moveTo>
                  <a:cubicBezTo>
                    <a:pt x="42" y="1"/>
                    <a:pt x="21" y="14"/>
                    <a:pt x="20" y="45"/>
                  </a:cubicBezTo>
                  <a:cubicBezTo>
                    <a:pt x="1" y="538"/>
                    <a:pt x="545" y="840"/>
                    <a:pt x="721" y="1286"/>
                  </a:cubicBezTo>
                  <a:cubicBezTo>
                    <a:pt x="995" y="1974"/>
                    <a:pt x="886" y="2612"/>
                    <a:pt x="611" y="3277"/>
                  </a:cubicBezTo>
                  <a:cubicBezTo>
                    <a:pt x="556" y="3410"/>
                    <a:pt x="674" y="3524"/>
                    <a:pt x="791" y="3524"/>
                  </a:cubicBezTo>
                  <a:cubicBezTo>
                    <a:pt x="842" y="3524"/>
                    <a:pt x="892" y="3503"/>
                    <a:pt x="928" y="3451"/>
                  </a:cubicBezTo>
                  <a:cubicBezTo>
                    <a:pt x="1273" y="2961"/>
                    <a:pt x="1332" y="2316"/>
                    <a:pt x="1210" y="1738"/>
                  </a:cubicBezTo>
                  <a:cubicBezTo>
                    <a:pt x="1146" y="1426"/>
                    <a:pt x="1018" y="1129"/>
                    <a:pt x="835" y="868"/>
                  </a:cubicBezTo>
                  <a:cubicBezTo>
                    <a:pt x="633" y="580"/>
                    <a:pt x="233" y="381"/>
                    <a:pt x="130" y="45"/>
                  </a:cubicBezTo>
                  <a:cubicBezTo>
                    <a:pt x="121" y="17"/>
                    <a:pt x="92" y="1"/>
                    <a:pt x="65" y="1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465;p73">
              <a:extLst>
                <a:ext uri="{FF2B5EF4-FFF2-40B4-BE49-F238E27FC236}">
                  <a16:creationId xmlns:a16="http://schemas.microsoft.com/office/drawing/2014/main" id="{BEF780DE-1555-4CFD-8603-78AD2A783BA4}"/>
                </a:ext>
              </a:extLst>
            </p:cNvPr>
            <p:cNvSpPr/>
            <p:nvPr/>
          </p:nvSpPr>
          <p:spPr>
            <a:xfrm>
              <a:off x="2951161" y="1533928"/>
              <a:ext cx="32616" cy="14034"/>
            </a:xfrm>
            <a:custGeom>
              <a:avLst/>
              <a:gdLst/>
              <a:ahLst/>
              <a:cxnLst/>
              <a:rect l="l" t="t" r="r" b="b"/>
              <a:pathLst>
                <a:path w="1764" h="759" extrusionOk="0">
                  <a:moveTo>
                    <a:pt x="1480" y="0"/>
                  </a:moveTo>
                  <a:cubicBezTo>
                    <a:pt x="1461" y="0"/>
                    <a:pt x="1442" y="3"/>
                    <a:pt x="1422" y="10"/>
                  </a:cubicBezTo>
                  <a:cubicBezTo>
                    <a:pt x="991" y="150"/>
                    <a:pt x="571" y="330"/>
                    <a:pt x="147" y="490"/>
                  </a:cubicBezTo>
                  <a:cubicBezTo>
                    <a:pt x="0" y="546"/>
                    <a:pt x="113" y="758"/>
                    <a:pt x="243" y="758"/>
                  </a:cubicBezTo>
                  <a:cubicBezTo>
                    <a:pt x="254" y="758"/>
                    <a:pt x="266" y="757"/>
                    <a:pt x="277" y="753"/>
                  </a:cubicBezTo>
                  <a:cubicBezTo>
                    <a:pt x="701" y="621"/>
                    <a:pt x="1136" y="507"/>
                    <a:pt x="1553" y="355"/>
                  </a:cubicBezTo>
                  <a:cubicBezTo>
                    <a:pt x="1764" y="278"/>
                    <a:pt x="1660" y="0"/>
                    <a:pt x="1480" y="0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466;p73">
              <a:extLst>
                <a:ext uri="{FF2B5EF4-FFF2-40B4-BE49-F238E27FC236}">
                  <a16:creationId xmlns:a16="http://schemas.microsoft.com/office/drawing/2014/main" id="{C84AAA31-FB89-4AE7-B65B-A8BA78A1531A}"/>
                </a:ext>
              </a:extLst>
            </p:cNvPr>
            <p:cNvSpPr/>
            <p:nvPr/>
          </p:nvSpPr>
          <p:spPr>
            <a:xfrm>
              <a:off x="2951919" y="1522945"/>
              <a:ext cx="28345" cy="13831"/>
            </a:xfrm>
            <a:custGeom>
              <a:avLst/>
              <a:gdLst/>
              <a:ahLst/>
              <a:cxnLst/>
              <a:rect l="l" t="t" r="r" b="b"/>
              <a:pathLst>
                <a:path w="1533" h="748" extrusionOk="0">
                  <a:moveTo>
                    <a:pt x="1335" y="0"/>
                  </a:moveTo>
                  <a:cubicBezTo>
                    <a:pt x="1334" y="0"/>
                    <a:pt x="1334" y="0"/>
                    <a:pt x="1333" y="0"/>
                  </a:cubicBezTo>
                  <a:cubicBezTo>
                    <a:pt x="1133" y="2"/>
                    <a:pt x="972" y="98"/>
                    <a:pt x="791" y="179"/>
                  </a:cubicBezTo>
                  <a:lnTo>
                    <a:pt x="173" y="457"/>
                  </a:lnTo>
                  <a:cubicBezTo>
                    <a:pt x="0" y="536"/>
                    <a:pt x="143" y="748"/>
                    <a:pt x="298" y="748"/>
                  </a:cubicBezTo>
                  <a:cubicBezTo>
                    <a:pt x="319" y="748"/>
                    <a:pt x="339" y="744"/>
                    <a:pt x="360" y="736"/>
                  </a:cubicBezTo>
                  <a:lnTo>
                    <a:pt x="951" y="497"/>
                  </a:lnTo>
                  <a:cubicBezTo>
                    <a:pt x="1122" y="428"/>
                    <a:pt x="1329" y="380"/>
                    <a:pt x="1452" y="240"/>
                  </a:cubicBezTo>
                  <a:cubicBezTo>
                    <a:pt x="1532" y="148"/>
                    <a:pt x="1457" y="0"/>
                    <a:pt x="1335" y="0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467;p73">
              <a:extLst>
                <a:ext uri="{FF2B5EF4-FFF2-40B4-BE49-F238E27FC236}">
                  <a16:creationId xmlns:a16="http://schemas.microsoft.com/office/drawing/2014/main" id="{4023089E-0AB7-4CDF-9446-E4889589BED3}"/>
                </a:ext>
              </a:extLst>
            </p:cNvPr>
            <p:cNvSpPr/>
            <p:nvPr/>
          </p:nvSpPr>
          <p:spPr>
            <a:xfrm>
              <a:off x="2996480" y="1509799"/>
              <a:ext cx="30656" cy="12998"/>
            </a:xfrm>
            <a:custGeom>
              <a:avLst/>
              <a:gdLst/>
              <a:ahLst/>
              <a:cxnLst/>
              <a:rect l="l" t="t" r="r" b="b"/>
              <a:pathLst>
                <a:path w="1658" h="703" extrusionOk="0">
                  <a:moveTo>
                    <a:pt x="1320" y="1"/>
                  </a:moveTo>
                  <a:cubicBezTo>
                    <a:pt x="1312" y="1"/>
                    <a:pt x="1304" y="1"/>
                    <a:pt x="1296" y="2"/>
                  </a:cubicBezTo>
                  <a:cubicBezTo>
                    <a:pt x="1060" y="32"/>
                    <a:pt x="827" y="140"/>
                    <a:pt x="605" y="222"/>
                  </a:cubicBezTo>
                  <a:cubicBezTo>
                    <a:pt x="423" y="289"/>
                    <a:pt x="208" y="332"/>
                    <a:pt x="78" y="481"/>
                  </a:cubicBezTo>
                  <a:cubicBezTo>
                    <a:pt x="1" y="571"/>
                    <a:pt x="77" y="683"/>
                    <a:pt x="182" y="698"/>
                  </a:cubicBezTo>
                  <a:cubicBezTo>
                    <a:pt x="210" y="701"/>
                    <a:pt x="238" y="703"/>
                    <a:pt x="265" y="703"/>
                  </a:cubicBezTo>
                  <a:cubicBezTo>
                    <a:pt x="462" y="703"/>
                    <a:pt x="653" y="618"/>
                    <a:pt x="840" y="559"/>
                  </a:cubicBezTo>
                  <a:cubicBezTo>
                    <a:pt x="1050" y="494"/>
                    <a:pt x="1280" y="443"/>
                    <a:pt x="1469" y="328"/>
                  </a:cubicBezTo>
                  <a:cubicBezTo>
                    <a:pt x="1658" y="214"/>
                    <a:pt x="1489" y="1"/>
                    <a:pt x="1320" y="1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468;p73">
              <a:extLst>
                <a:ext uri="{FF2B5EF4-FFF2-40B4-BE49-F238E27FC236}">
                  <a16:creationId xmlns:a16="http://schemas.microsoft.com/office/drawing/2014/main" id="{289FD120-BAC1-4759-9910-2AADCB174252}"/>
                </a:ext>
              </a:extLst>
            </p:cNvPr>
            <p:cNvSpPr/>
            <p:nvPr/>
          </p:nvSpPr>
          <p:spPr>
            <a:xfrm>
              <a:off x="3035401" y="1488499"/>
              <a:ext cx="31951" cy="32099"/>
            </a:xfrm>
            <a:custGeom>
              <a:avLst/>
              <a:gdLst/>
              <a:ahLst/>
              <a:cxnLst/>
              <a:rect l="l" t="t" r="r" b="b"/>
              <a:pathLst>
                <a:path w="1728" h="1736" extrusionOk="0">
                  <a:moveTo>
                    <a:pt x="916" y="1"/>
                  </a:moveTo>
                  <a:cubicBezTo>
                    <a:pt x="906" y="1"/>
                    <a:pt x="896" y="2"/>
                    <a:pt x="887" y="5"/>
                  </a:cubicBezTo>
                  <a:cubicBezTo>
                    <a:pt x="534" y="123"/>
                    <a:pt x="254" y="359"/>
                    <a:pt x="53" y="670"/>
                  </a:cubicBezTo>
                  <a:cubicBezTo>
                    <a:pt x="0" y="753"/>
                    <a:pt x="90" y="861"/>
                    <a:pt x="178" y="861"/>
                  </a:cubicBezTo>
                  <a:cubicBezTo>
                    <a:pt x="361" y="862"/>
                    <a:pt x="544" y="873"/>
                    <a:pt x="726" y="895"/>
                  </a:cubicBezTo>
                  <a:cubicBezTo>
                    <a:pt x="879" y="915"/>
                    <a:pt x="1160" y="926"/>
                    <a:pt x="1284" y="1030"/>
                  </a:cubicBezTo>
                  <a:cubicBezTo>
                    <a:pt x="1385" y="1055"/>
                    <a:pt x="1397" y="1123"/>
                    <a:pt x="1321" y="1233"/>
                  </a:cubicBezTo>
                  <a:lnTo>
                    <a:pt x="1231" y="1306"/>
                  </a:lnTo>
                  <a:cubicBezTo>
                    <a:pt x="1155" y="1357"/>
                    <a:pt x="1071" y="1391"/>
                    <a:pt x="982" y="1410"/>
                  </a:cubicBezTo>
                  <a:cubicBezTo>
                    <a:pt x="853" y="1434"/>
                    <a:pt x="729" y="1408"/>
                    <a:pt x="604" y="1449"/>
                  </a:cubicBezTo>
                  <a:cubicBezTo>
                    <a:pt x="540" y="1470"/>
                    <a:pt x="556" y="1547"/>
                    <a:pt x="587" y="1585"/>
                  </a:cubicBezTo>
                  <a:cubicBezTo>
                    <a:pt x="673" y="1690"/>
                    <a:pt x="807" y="1735"/>
                    <a:pt x="952" y="1735"/>
                  </a:cubicBezTo>
                  <a:cubicBezTo>
                    <a:pt x="1287" y="1735"/>
                    <a:pt x="1683" y="1494"/>
                    <a:pt x="1699" y="1188"/>
                  </a:cubicBezTo>
                  <a:cubicBezTo>
                    <a:pt x="1728" y="673"/>
                    <a:pt x="922" y="612"/>
                    <a:pt x="425" y="612"/>
                  </a:cubicBezTo>
                  <a:cubicBezTo>
                    <a:pt x="416" y="612"/>
                    <a:pt x="406" y="612"/>
                    <a:pt x="396" y="612"/>
                  </a:cubicBezTo>
                  <a:cubicBezTo>
                    <a:pt x="537" y="405"/>
                    <a:pt x="730" y="258"/>
                    <a:pt x="981" y="163"/>
                  </a:cubicBezTo>
                  <a:cubicBezTo>
                    <a:pt x="1082" y="126"/>
                    <a:pt x="1004" y="1"/>
                    <a:pt x="916" y="1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469;p73">
              <a:extLst>
                <a:ext uri="{FF2B5EF4-FFF2-40B4-BE49-F238E27FC236}">
                  <a16:creationId xmlns:a16="http://schemas.microsoft.com/office/drawing/2014/main" id="{E178013B-416A-4792-A37E-A8F1A9F226A7}"/>
                </a:ext>
              </a:extLst>
            </p:cNvPr>
            <p:cNvSpPr/>
            <p:nvPr/>
          </p:nvSpPr>
          <p:spPr>
            <a:xfrm>
              <a:off x="3065559" y="1489774"/>
              <a:ext cx="10928" cy="22521"/>
            </a:xfrm>
            <a:custGeom>
              <a:avLst/>
              <a:gdLst/>
              <a:ahLst/>
              <a:cxnLst/>
              <a:rect l="l" t="t" r="r" b="b"/>
              <a:pathLst>
                <a:path w="591" h="1218" extrusionOk="0">
                  <a:moveTo>
                    <a:pt x="93" y="1"/>
                  </a:moveTo>
                  <a:cubicBezTo>
                    <a:pt x="44" y="1"/>
                    <a:pt x="1" y="34"/>
                    <a:pt x="16" y="103"/>
                  </a:cubicBezTo>
                  <a:cubicBezTo>
                    <a:pt x="89" y="438"/>
                    <a:pt x="82" y="838"/>
                    <a:pt x="270" y="1134"/>
                  </a:cubicBezTo>
                  <a:cubicBezTo>
                    <a:pt x="306" y="1190"/>
                    <a:pt x="369" y="1218"/>
                    <a:pt x="430" y="1218"/>
                  </a:cubicBezTo>
                  <a:cubicBezTo>
                    <a:pt x="513" y="1218"/>
                    <a:pt x="590" y="1167"/>
                    <a:pt x="588" y="1066"/>
                  </a:cubicBezTo>
                  <a:cubicBezTo>
                    <a:pt x="580" y="723"/>
                    <a:pt x="331" y="383"/>
                    <a:pt x="203" y="73"/>
                  </a:cubicBezTo>
                  <a:cubicBezTo>
                    <a:pt x="184" y="26"/>
                    <a:pt x="136" y="1"/>
                    <a:pt x="93" y="1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470;p73">
              <a:extLst>
                <a:ext uri="{FF2B5EF4-FFF2-40B4-BE49-F238E27FC236}">
                  <a16:creationId xmlns:a16="http://schemas.microsoft.com/office/drawing/2014/main" id="{A2E40A50-7BE5-4402-9322-F677DF358647}"/>
                </a:ext>
              </a:extLst>
            </p:cNvPr>
            <p:cNvSpPr/>
            <p:nvPr/>
          </p:nvSpPr>
          <p:spPr>
            <a:xfrm>
              <a:off x="3064357" y="1472985"/>
              <a:ext cx="8062" cy="4733"/>
            </a:xfrm>
            <a:custGeom>
              <a:avLst/>
              <a:gdLst/>
              <a:ahLst/>
              <a:cxnLst/>
              <a:rect l="l" t="t" r="r" b="b"/>
              <a:pathLst>
                <a:path w="436" h="256" extrusionOk="0">
                  <a:moveTo>
                    <a:pt x="195" y="0"/>
                  </a:moveTo>
                  <a:cubicBezTo>
                    <a:pt x="178" y="0"/>
                    <a:pt x="160" y="4"/>
                    <a:pt x="143" y="11"/>
                  </a:cubicBezTo>
                  <a:cubicBezTo>
                    <a:pt x="1" y="72"/>
                    <a:pt x="113" y="255"/>
                    <a:pt x="241" y="255"/>
                  </a:cubicBezTo>
                  <a:cubicBezTo>
                    <a:pt x="258" y="255"/>
                    <a:pt x="275" y="252"/>
                    <a:pt x="292" y="245"/>
                  </a:cubicBezTo>
                  <a:cubicBezTo>
                    <a:pt x="435" y="184"/>
                    <a:pt x="324" y="0"/>
                    <a:pt x="195" y="0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471;p73">
              <a:extLst>
                <a:ext uri="{FF2B5EF4-FFF2-40B4-BE49-F238E27FC236}">
                  <a16:creationId xmlns:a16="http://schemas.microsoft.com/office/drawing/2014/main" id="{C5A2E37C-E249-4563-8982-C703B5F25B91}"/>
                </a:ext>
              </a:extLst>
            </p:cNvPr>
            <p:cNvSpPr/>
            <p:nvPr/>
          </p:nvSpPr>
          <p:spPr>
            <a:xfrm>
              <a:off x="3078742" y="1482859"/>
              <a:ext cx="36019" cy="23797"/>
            </a:xfrm>
            <a:custGeom>
              <a:avLst/>
              <a:gdLst/>
              <a:ahLst/>
              <a:cxnLst/>
              <a:rect l="l" t="t" r="r" b="b"/>
              <a:pathLst>
                <a:path w="1948" h="1287" extrusionOk="0">
                  <a:moveTo>
                    <a:pt x="852" y="1"/>
                  </a:moveTo>
                  <a:cubicBezTo>
                    <a:pt x="794" y="1"/>
                    <a:pt x="735" y="10"/>
                    <a:pt x="677" y="31"/>
                  </a:cubicBezTo>
                  <a:cubicBezTo>
                    <a:pt x="402" y="124"/>
                    <a:pt x="281" y="344"/>
                    <a:pt x="230" y="592"/>
                  </a:cubicBezTo>
                  <a:cubicBezTo>
                    <a:pt x="205" y="563"/>
                    <a:pt x="165" y="549"/>
                    <a:pt x="126" y="549"/>
                  </a:cubicBezTo>
                  <a:cubicBezTo>
                    <a:pt x="60" y="549"/>
                    <a:pt x="1" y="591"/>
                    <a:pt x="34" y="670"/>
                  </a:cubicBezTo>
                  <a:cubicBezTo>
                    <a:pt x="101" y="832"/>
                    <a:pt x="159" y="993"/>
                    <a:pt x="212" y="1159"/>
                  </a:cubicBezTo>
                  <a:cubicBezTo>
                    <a:pt x="239" y="1242"/>
                    <a:pt x="326" y="1287"/>
                    <a:pt x="407" y="1287"/>
                  </a:cubicBezTo>
                  <a:cubicBezTo>
                    <a:pt x="494" y="1287"/>
                    <a:pt x="575" y="1235"/>
                    <a:pt x="568" y="1125"/>
                  </a:cubicBezTo>
                  <a:cubicBezTo>
                    <a:pt x="555" y="918"/>
                    <a:pt x="529" y="680"/>
                    <a:pt x="648" y="497"/>
                  </a:cubicBezTo>
                  <a:cubicBezTo>
                    <a:pt x="702" y="414"/>
                    <a:pt x="800" y="347"/>
                    <a:pt x="902" y="347"/>
                  </a:cubicBezTo>
                  <a:cubicBezTo>
                    <a:pt x="941" y="347"/>
                    <a:pt x="981" y="357"/>
                    <a:pt x="1019" y="379"/>
                  </a:cubicBezTo>
                  <a:cubicBezTo>
                    <a:pt x="1083" y="419"/>
                    <a:pt x="1156" y="553"/>
                    <a:pt x="1208" y="612"/>
                  </a:cubicBezTo>
                  <a:cubicBezTo>
                    <a:pt x="1334" y="753"/>
                    <a:pt x="1492" y="847"/>
                    <a:pt x="1663" y="847"/>
                  </a:cubicBezTo>
                  <a:cubicBezTo>
                    <a:pt x="1726" y="847"/>
                    <a:pt x="1790" y="835"/>
                    <a:pt x="1855" y="808"/>
                  </a:cubicBezTo>
                  <a:cubicBezTo>
                    <a:pt x="1890" y="794"/>
                    <a:pt x="1930" y="742"/>
                    <a:pt x="1933" y="704"/>
                  </a:cubicBezTo>
                  <a:cubicBezTo>
                    <a:pt x="1935" y="685"/>
                    <a:pt x="1936" y="665"/>
                    <a:pt x="1939" y="647"/>
                  </a:cubicBezTo>
                  <a:cubicBezTo>
                    <a:pt x="1948" y="566"/>
                    <a:pt x="1888" y="495"/>
                    <a:pt x="1807" y="490"/>
                  </a:cubicBezTo>
                  <a:cubicBezTo>
                    <a:pt x="1637" y="474"/>
                    <a:pt x="1525" y="455"/>
                    <a:pt x="1402" y="318"/>
                  </a:cubicBezTo>
                  <a:cubicBezTo>
                    <a:pt x="1333" y="242"/>
                    <a:pt x="1269" y="168"/>
                    <a:pt x="1184" y="109"/>
                  </a:cubicBezTo>
                  <a:cubicBezTo>
                    <a:pt x="1082" y="40"/>
                    <a:pt x="969" y="1"/>
                    <a:pt x="852" y="1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472;p73">
              <a:extLst>
                <a:ext uri="{FF2B5EF4-FFF2-40B4-BE49-F238E27FC236}">
                  <a16:creationId xmlns:a16="http://schemas.microsoft.com/office/drawing/2014/main" id="{A553E9B6-EACB-474C-BEF1-0F369FC9DF05}"/>
                </a:ext>
              </a:extLst>
            </p:cNvPr>
            <p:cNvSpPr/>
            <p:nvPr/>
          </p:nvSpPr>
          <p:spPr>
            <a:xfrm>
              <a:off x="3124985" y="1461466"/>
              <a:ext cx="33522" cy="35334"/>
            </a:xfrm>
            <a:custGeom>
              <a:avLst/>
              <a:gdLst/>
              <a:ahLst/>
              <a:cxnLst/>
              <a:rect l="l" t="t" r="r" b="b"/>
              <a:pathLst>
                <a:path w="1813" h="1911" extrusionOk="0">
                  <a:moveTo>
                    <a:pt x="408" y="490"/>
                  </a:moveTo>
                  <a:cubicBezTo>
                    <a:pt x="473" y="490"/>
                    <a:pt x="512" y="621"/>
                    <a:pt x="547" y="677"/>
                  </a:cubicBezTo>
                  <a:cubicBezTo>
                    <a:pt x="572" y="715"/>
                    <a:pt x="604" y="751"/>
                    <a:pt x="630" y="790"/>
                  </a:cubicBezTo>
                  <a:cubicBezTo>
                    <a:pt x="597" y="992"/>
                    <a:pt x="530" y="1185"/>
                    <a:pt x="432" y="1365"/>
                  </a:cubicBezTo>
                  <a:cubicBezTo>
                    <a:pt x="346" y="1229"/>
                    <a:pt x="298" y="1073"/>
                    <a:pt x="291" y="913"/>
                  </a:cubicBezTo>
                  <a:cubicBezTo>
                    <a:pt x="288" y="835"/>
                    <a:pt x="297" y="557"/>
                    <a:pt x="370" y="504"/>
                  </a:cubicBezTo>
                  <a:cubicBezTo>
                    <a:pt x="384" y="494"/>
                    <a:pt x="396" y="490"/>
                    <a:pt x="408" y="490"/>
                  </a:cubicBezTo>
                  <a:close/>
                  <a:moveTo>
                    <a:pt x="738" y="1"/>
                  </a:moveTo>
                  <a:cubicBezTo>
                    <a:pt x="671" y="1"/>
                    <a:pt x="616" y="36"/>
                    <a:pt x="630" y="124"/>
                  </a:cubicBezTo>
                  <a:cubicBezTo>
                    <a:pt x="641" y="183"/>
                    <a:pt x="640" y="237"/>
                    <a:pt x="644" y="293"/>
                  </a:cubicBezTo>
                  <a:cubicBezTo>
                    <a:pt x="566" y="223"/>
                    <a:pt x="474" y="167"/>
                    <a:pt x="376" y="167"/>
                  </a:cubicBezTo>
                  <a:cubicBezTo>
                    <a:pt x="332" y="167"/>
                    <a:pt x="287" y="178"/>
                    <a:pt x="241" y="205"/>
                  </a:cubicBezTo>
                  <a:cubicBezTo>
                    <a:pt x="40" y="320"/>
                    <a:pt x="6" y="694"/>
                    <a:pt x="4" y="898"/>
                  </a:cubicBezTo>
                  <a:cubicBezTo>
                    <a:pt x="1" y="1234"/>
                    <a:pt x="107" y="1535"/>
                    <a:pt x="301" y="1809"/>
                  </a:cubicBezTo>
                  <a:cubicBezTo>
                    <a:pt x="342" y="1868"/>
                    <a:pt x="426" y="1911"/>
                    <a:pt x="505" y="1911"/>
                  </a:cubicBezTo>
                  <a:cubicBezTo>
                    <a:pt x="553" y="1911"/>
                    <a:pt x="600" y="1894"/>
                    <a:pt x="634" y="1855"/>
                  </a:cubicBezTo>
                  <a:cubicBezTo>
                    <a:pt x="800" y="1661"/>
                    <a:pt x="918" y="1432"/>
                    <a:pt x="983" y="1185"/>
                  </a:cubicBezTo>
                  <a:cubicBezTo>
                    <a:pt x="1153" y="1329"/>
                    <a:pt x="1348" y="1442"/>
                    <a:pt x="1554" y="1480"/>
                  </a:cubicBezTo>
                  <a:cubicBezTo>
                    <a:pt x="1570" y="1483"/>
                    <a:pt x="1585" y="1484"/>
                    <a:pt x="1599" y="1484"/>
                  </a:cubicBezTo>
                  <a:cubicBezTo>
                    <a:pt x="1769" y="1484"/>
                    <a:pt x="1813" y="1287"/>
                    <a:pt x="1662" y="1185"/>
                  </a:cubicBezTo>
                  <a:cubicBezTo>
                    <a:pt x="1489" y="1069"/>
                    <a:pt x="1298" y="992"/>
                    <a:pt x="1136" y="856"/>
                  </a:cubicBezTo>
                  <a:cubicBezTo>
                    <a:pt x="1101" y="827"/>
                    <a:pt x="1076" y="794"/>
                    <a:pt x="1045" y="763"/>
                  </a:cubicBezTo>
                  <a:cubicBezTo>
                    <a:pt x="1051" y="537"/>
                    <a:pt x="1008" y="313"/>
                    <a:pt x="919" y="104"/>
                  </a:cubicBezTo>
                  <a:cubicBezTo>
                    <a:pt x="893" y="41"/>
                    <a:pt x="809" y="1"/>
                    <a:pt x="738" y="1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473;p73">
              <a:extLst>
                <a:ext uri="{FF2B5EF4-FFF2-40B4-BE49-F238E27FC236}">
                  <a16:creationId xmlns:a16="http://schemas.microsoft.com/office/drawing/2014/main" id="{B5773C40-4431-4677-A114-C4F6586D122E}"/>
                </a:ext>
              </a:extLst>
            </p:cNvPr>
            <p:cNvSpPr/>
            <p:nvPr/>
          </p:nvSpPr>
          <p:spPr>
            <a:xfrm>
              <a:off x="2778871" y="1740055"/>
              <a:ext cx="44302" cy="37128"/>
            </a:xfrm>
            <a:custGeom>
              <a:avLst/>
              <a:gdLst/>
              <a:ahLst/>
              <a:cxnLst/>
              <a:rect l="l" t="t" r="r" b="b"/>
              <a:pathLst>
                <a:path w="2396" h="2008" extrusionOk="0">
                  <a:moveTo>
                    <a:pt x="1020" y="1"/>
                  </a:moveTo>
                  <a:cubicBezTo>
                    <a:pt x="1006" y="1"/>
                    <a:pt x="991" y="3"/>
                    <a:pt x="976" y="10"/>
                  </a:cubicBezTo>
                  <a:cubicBezTo>
                    <a:pt x="588" y="177"/>
                    <a:pt x="0" y="664"/>
                    <a:pt x="497" y="1076"/>
                  </a:cubicBezTo>
                  <a:cubicBezTo>
                    <a:pt x="664" y="1215"/>
                    <a:pt x="860" y="1239"/>
                    <a:pt x="1061" y="1239"/>
                  </a:cubicBezTo>
                  <a:cubicBezTo>
                    <a:pt x="1159" y="1239"/>
                    <a:pt x="1258" y="1233"/>
                    <a:pt x="1356" y="1232"/>
                  </a:cubicBezTo>
                  <a:cubicBezTo>
                    <a:pt x="1364" y="1232"/>
                    <a:pt x="1390" y="1232"/>
                    <a:pt x="1424" y="1232"/>
                  </a:cubicBezTo>
                  <a:cubicBezTo>
                    <a:pt x="1515" y="1232"/>
                    <a:pt x="1663" y="1234"/>
                    <a:pt x="1671" y="1247"/>
                  </a:cubicBezTo>
                  <a:cubicBezTo>
                    <a:pt x="1685" y="1271"/>
                    <a:pt x="1389" y="1483"/>
                    <a:pt x="1390" y="1483"/>
                  </a:cubicBezTo>
                  <a:cubicBezTo>
                    <a:pt x="1390" y="1483"/>
                    <a:pt x="1390" y="1483"/>
                    <a:pt x="1390" y="1483"/>
                  </a:cubicBezTo>
                  <a:lnTo>
                    <a:pt x="1390" y="1483"/>
                  </a:lnTo>
                  <a:cubicBezTo>
                    <a:pt x="1219" y="1594"/>
                    <a:pt x="1021" y="1636"/>
                    <a:pt x="839" y="1722"/>
                  </a:cubicBezTo>
                  <a:cubicBezTo>
                    <a:pt x="681" y="1795"/>
                    <a:pt x="807" y="2001"/>
                    <a:pt x="941" y="2007"/>
                  </a:cubicBezTo>
                  <a:cubicBezTo>
                    <a:pt x="944" y="2007"/>
                    <a:pt x="948" y="2007"/>
                    <a:pt x="952" y="2007"/>
                  </a:cubicBezTo>
                  <a:cubicBezTo>
                    <a:pt x="1291" y="2007"/>
                    <a:pt x="2396" y="1468"/>
                    <a:pt x="1870" y="1067"/>
                  </a:cubicBezTo>
                  <a:cubicBezTo>
                    <a:pt x="1743" y="970"/>
                    <a:pt x="1599" y="947"/>
                    <a:pt x="1452" y="947"/>
                  </a:cubicBezTo>
                  <a:cubicBezTo>
                    <a:pt x="1325" y="947"/>
                    <a:pt x="1195" y="964"/>
                    <a:pt x="1068" y="964"/>
                  </a:cubicBezTo>
                  <a:cubicBezTo>
                    <a:pt x="1039" y="964"/>
                    <a:pt x="1010" y="963"/>
                    <a:pt x="981" y="961"/>
                  </a:cubicBezTo>
                  <a:cubicBezTo>
                    <a:pt x="747" y="943"/>
                    <a:pt x="497" y="781"/>
                    <a:pt x="664" y="534"/>
                  </a:cubicBezTo>
                  <a:cubicBezTo>
                    <a:pt x="765" y="385"/>
                    <a:pt x="942" y="285"/>
                    <a:pt x="1098" y="207"/>
                  </a:cubicBezTo>
                  <a:cubicBezTo>
                    <a:pt x="1215" y="148"/>
                    <a:pt x="1125" y="1"/>
                    <a:pt x="1020" y="1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474;p73">
              <a:extLst>
                <a:ext uri="{FF2B5EF4-FFF2-40B4-BE49-F238E27FC236}">
                  <a16:creationId xmlns:a16="http://schemas.microsoft.com/office/drawing/2014/main" id="{177D58AD-4D14-4764-B4EE-39B2A5AAD1B2}"/>
                </a:ext>
              </a:extLst>
            </p:cNvPr>
            <p:cNvSpPr/>
            <p:nvPr/>
          </p:nvSpPr>
          <p:spPr>
            <a:xfrm>
              <a:off x="2824153" y="1738724"/>
              <a:ext cx="14718" cy="20894"/>
            </a:xfrm>
            <a:custGeom>
              <a:avLst/>
              <a:gdLst/>
              <a:ahLst/>
              <a:cxnLst/>
              <a:rect l="l" t="t" r="r" b="b"/>
              <a:pathLst>
                <a:path w="796" h="1130" extrusionOk="0">
                  <a:moveTo>
                    <a:pt x="183" y="0"/>
                  </a:moveTo>
                  <a:cubicBezTo>
                    <a:pt x="91" y="0"/>
                    <a:pt x="1" y="68"/>
                    <a:pt x="39" y="178"/>
                  </a:cubicBezTo>
                  <a:cubicBezTo>
                    <a:pt x="130" y="448"/>
                    <a:pt x="202" y="731"/>
                    <a:pt x="321" y="989"/>
                  </a:cubicBezTo>
                  <a:cubicBezTo>
                    <a:pt x="365" y="1085"/>
                    <a:pt x="464" y="1130"/>
                    <a:pt x="556" y="1130"/>
                  </a:cubicBezTo>
                  <a:cubicBezTo>
                    <a:pt x="682" y="1130"/>
                    <a:pt x="796" y="1044"/>
                    <a:pt x="733" y="885"/>
                  </a:cubicBezTo>
                  <a:cubicBezTo>
                    <a:pt x="624" y="608"/>
                    <a:pt x="461" y="347"/>
                    <a:pt x="323" y="81"/>
                  </a:cubicBezTo>
                  <a:cubicBezTo>
                    <a:pt x="295" y="25"/>
                    <a:pt x="238" y="0"/>
                    <a:pt x="183" y="0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475;p73">
              <a:extLst>
                <a:ext uri="{FF2B5EF4-FFF2-40B4-BE49-F238E27FC236}">
                  <a16:creationId xmlns:a16="http://schemas.microsoft.com/office/drawing/2014/main" id="{CBB827D5-C209-449F-9F74-B309B4593F42}"/>
                </a:ext>
              </a:extLst>
            </p:cNvPr>
            <p:cNvSpPr/>
            <p:nvPr/>
          </p:nvSpPr>
          <p:spPr>
            <a:xfrm>
              <a:off x="2822304" y="1724098"/>
              <a:ext cx="11131" cy="6287"/>
            </a:xfrm>
            <a:custGeom>
              <a:avLst/>
              <a:gdLst/>
              <a:ahLst/>
              <a:cxnLst/>
              <a:rect l="l" t="t" r="r" b="b"/>
              <a:pathLst>
                <a:path w="602" h="340" extrusionOk="0">
                  <a:moveTo>
                    <a:pt x="265" y="0"/>
                  </a:moveTo>
                  <a:cubicBezTo>
                    <a:pt x="241" y="0"/>
                    <a:pt x="217" y="5"/>
                    <a:pt x="193" y="15"/>
                  </a:cubicBezTo>
                  <a:cubicBezTo>
                    <a:pt x="1" y="97"/>
                    <a:pt x="162" y="339"/>
                    <a:pt x="337" y="339"/>
                  </a:cubicBezTo>
                  <a:cubicBezTo>
                    <a:pt x="361" y="339"/>
                    <a:pt x="386" y="335"/>
                    <a:pt x="409" y="325"/>
                  </a:cubicBezTo>
                  <a:cubicBezTo>
                    <a:pt x="602" y="243"/>
                    <a:pt x="441" y="0"/>
                    <a:pt x="265" y="0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476;p73">
              <a:extLst>
                <a:ext uri="{FF2B5EF4-FFF2-40B4-BE49-F238E27FC236}">
                  <a16:creationId xmlns:a16="http://schemas.microsoft.com/office/drawing/2014/main" id="{05D21F51-9B43-4282-B0B4-5651DAD1E951}"/>
                </a:ext>
              </a:extLst>
            </p:cNvPr>
            <p:cNvSpPr/>
            <p:nvPr/>
          </p:nvSpPr>
          <p:spPr>
            <a:xfrm>
              <a:off x="2839038" y="1729164"/>
              <a:ext cx="45134" cy="21559"/>
            </a:xfrm>
            <a:custGeom>
              <a:avLst/>
              <a:gdLst/>
              <a:ahLst/>
              <a:cxnLst/>
              <a:rect l="l" t="t" r="r" b="b"/>
              <a:pathLst>
                <a:path w="2441" h="1166" extrusionOk="0">
                  <a:moveTo>
                    <a:pt x="1005" y="0"/>
                  </a:moveTo>
                  <a:cubicBezTo>
                    <a:pt x="940" y="0"/>
                    <a:pt x="876" y="9"/>
                    <a:pt x="814" y="28"/>
                  </a:cubicBezTo>
                  <a:cubicBezTo>
                    <a:pt x="646" y="81"/>
                    <a:pt x="535" y="188"/>
                    <a:pt x="486" y="358"/>
                  </a:cubicBezTo>
                  <a:cubicBezTo>
                    <a:pt x="453" y="480"/>
                    <a:pt x="494" y="610"/>
                    <a:pt x="463" y="729"/>
                  </a:cubicBezTo>
                  <a:cubicBezTo>
                    <a:pt x="452" y="773"/>
                    <a:pt x="438" y="792"/>
                    <a:pt x="423" y="792"/>
                  </a:cubicBezTo>
                  <a:cubicBezTo>
                    <a:pt x="363" y="792"/>
                    <a:pt x="287" y="476"/>
                    <a:pt x="258" y="405"/>
                  </a:cubicBezTo>
                  <a:cubicBezTo>
                    <a:pt x="235" y="348"/>
                    <a:pt x="175" y="319"/>
                    <a:pt x="122" y="319"/>
                  </a:cubicBezTo>
                  <a:cubicBezTo>
                    <a:pt x="57" y="319"/>
                    <a:pt x="1" y="361"/>
                    <a:pt x="27" y="447"/>
                  </a:cubicBezTo>
                  <a:cubicBezTo>
                    <a:pt x="94" y="668"/>
                    <a:pt x="132" y="1091"/>
                    <a:pt x="415" y="1157"/>
                  </a:cubicBezTo>
                  <a:cubicBezTo>
                    <a:pt x="441" y="1163"/>
                    <a:pt x="466" y="1166"/>
                    <a:pt x="490" y="1166"/>
                  </a:cubicBezTo>
                  <a:cubicBezTo>
                    <a:pt x="674" y="1166"/>
                    <a:pt x="818" y="1003"/>
                    <a:pt x="858" y="830"/>
                  </a:cubicBezTo>
                  <a:cubicBezTo>
                    <a:pt x="871" y="781"/>
                    <a:pt x="864" y="725"/>
                    <a:pt x="867" y="675"/>
                  </a:cubicBezTo>
                  <a:cubicBezTo>
                    <a:pt x="881" y="494"/>
                    <a:pt x="955" y="398"/>
                    <a:pt x="1093" y="398"/>
                  </a:cubicBezTo>
                  <a:cubicBezTo>
                    <a:pt x="1146" y="398"/>
                    <a:pt x="1207" y="412"/>
                    <a:pt x="1278" y="440"/>
                  </a:cubicBezTo>
                  <a:cubicBezTo>
                    <a:pt x="1426" y="500"/>
                    <a:pt x="1555" y="596"/>
                    <a:pt x="1706" y="651"/>
                  </a:cubicBezTo>
                  <a:cubicBezTo>
                    <a:pt x="1810" y="688"/>
                    <a:pt x="1936" y="720"/>
                    <a:pt x="2053" y="720"/>
                  </a:cubicBezTo>
                  <a:cubicBezTo>
                    <a:pt x="2199" y="720"/>
                    <a:pt x="2332" y="671"/>
                    <a:pt x="2396" y="519"/>
                  </a:cubicBezTo>
                  <a:cubicBezTo>
                    <a:pt x="2441" y="418"/>
                    <a:pt x="2364" y="292"/>
                    <a:pt x="2248" y="292"/>
                  </a:cubicBezTo>
                  <a:cubicBezTo>
                    <a:pt x="2246" y="292"/>
                    <a:pt x="2245" y="293"/>
                    <a:pt x="2243" y="293"/>
                  </a:cubicBezTo>
                  <a:cubicBezTo>
                    <a:pt x="2158" y="295"/>
                    <a:pt x="2080" y="303"/>
                    <a:pt x="2003" y="303"/>
                  </a:cubicBezTo>
                  <a:cubicBezTo>
                    <a:pt x="1920" y="303"/>
                    <a:pt x="1838" y="293"/>
                    <a:pt x="1749" y="256"/>
                  </a:cubicBezTo>
                  <a:cubicBezTo>
                    <a:pt x="1647" y="213"/>
                    <a:pt x="1554" y="150"/>
                    <a:pt x="1451" y="106"/>
                  </a:cubicBezTo>
                  <a:cubicBezTo>
                    <a:pt x="1315" y="47"/>
                    <a:pt x="1158" y="0"/>
                    <a:pt x="1005" y="0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477;p73">
              <a:extLst>
                <a:ext uri="{FF2B5EF4-FFF2-40B4-BE49-F238E27FC236}">
                  <a16:creationId xmlns:a16="http://schemas.microsoft.com/office/drawing/2014/main" id="{3924D48F-6E14-405B-B0DC-7F1EF84DAEDA}"/>
                </a:ext>
              </a:extLst>
            </p:cNvPr>
            <p:cNvSpPr/>
            <p:nvPr/>
          </p:nvSpPr>
          <p:spPr>
            <a:xfrm>
              <a:off x="2900461" y="1658736"/>
              <a:ext cx="59297" cy="49387"/>
            </a:xfrm>
            <a:custGeom>
              <a:avLst/>
              <a:gdLst/>
              <a:ahLst/>
              <a:cxnLst/>
              <a:rect l="l" t="t" r="r" b="b"/>
              <a:pathLst>
                <a:path w="3207" h="2671" extrusionOk="0">
                  <a:moveTo>
                    <a:pt x="2878" y="1"/>
                  </a:moveTo>
                  <a:cubicBezTo>
                    <a:pt x="2860" y="1"/>
                    <a:pt x="2841" y="3"/>
                    <a:pt x="2822" y="8"/>
                  </a:cubicBezTo>
                  <a:cubicBezTo>
                    <a:pt x="1888" y="250"/>
                    <a:pt x="983" y="717"/>
                    <a:pt x="154" y="1204"/>
                  </a:cubicBezTo>
                  <a:cubicBezTo>
                    <a:pt x="0" y="1294"/>
                    <a:pt x="122" y="1494"/>
                    <a:pt x="264" y="1494"/>
                  </a:cubicBezTo>
                  <a:cubicBezTo>
                    <a:pt x="288" y="1494"/>
                    <a:pt x="312" y="1489"/>
                    <a:pt x="336" y="1476"/>
                  </a:cubicBezTo>
                  <a:cubicBezTo>
                    <a:pt x="519" y="1376"/>
                    <a:pt x="704" y="1287"/>
                    <a:pt x="890" y="1201"/>
                  </a:cubicBezTo>
                  <a:cubicBezTo>
                    <a:pt x="982" y="1408"/>
                    <a:pt x="1063" y="1618"/>
                    <a:pt x="1114" y="1842"/>
                  </a:cubicBezTo>
                  <a:cubicBezTo>
                    <a:pt x="1172" y="2097"/>
                    <a:pt x="1173" y="2357"/>
                    <a:pt x="1297" y="2589"/>
                  </a:cubicBezTo>
                  <a:cubicBezTo>
                    <a:pt x="1326" y="2643"/>
                    <a:pt x="1386" y="2670"/>
                    <a:pt x="1444" y="2670"/>
                  </a:cubicBezTo>
                  <a:cubicBezTo>
                    <a:pt x="1510" y="2670"/>
                    <a:pt x="1574" y="2636"/>
                    <a:pt x="1592" y="2566"/>
                  </a:cubicBezTo>
                  <a:cubicBezTo>
                    <a:pt x="1661" y="2295"/>
                    <a:pt x="1531" y="1988"/>
                    <a:pt x="1434" y="1735"/>
                  </a:cubicBezTo>
                  <a:cubicBezTo>
                    <a:pt x="1348" y="1514"/>
                    <a:pt x="1249" y="1297"/>
                    <a:pt x="1136" y="1089"/>
                  </a:cubicBezTo>
                  <a:cubicBezTo>
                    <a:pt x="1334" y="1001"/>
                    <a:pt x="1533" y="919"/>
                    <a:pt x="1735" y="839"/>
                  </a:cubicBezTo>
                  <a:cubicBezTo>
                    <a:pt x="1841" y="1038"/>
                    <a:pt x="1922" y="1248"/>
                    <a:pt x="1980" y="1465"/>
                  </a:cubicBezTo>
                  <a:cubicBezTo>
                    <a:pt x="2044" y="1717"/>
                    <a:pt x="2032" y="1936"/>
                    <a:pt x="2246" y="2098"/>
                  </a:cubicBezTo>
                  <a:cubicBezTo>
                    <a:pt x="2264" y="2112"/>
                    <a:pt x="2293" y="2120"/>
                    <a:pt x="2321" y="2120"/>
                  </a:cubicBezTo>
                  <a:cubicBezTo>
                    <a:pt x="2352" y="2120"/>
                    <a:pt x="2382" y="2111"/>
                    <a:pt x="2400" y="2092"/>
                  </a:cubicBezTo>
                  <a:cubicBezTo>
                    <a:pt x="2582" y="1887"/>
                    <a:pt x="2447" y="1607"/>
                    <a:pt x="2355" y="1378"/>
                  </a:cubicBezTo>
                  <a:cubicBezTo>
                    <a:pt x="2265" y="1154"/>
                    <a:pt x="2143" y="940"/>
                    <a:pt x="2014" y="734"/>
                  </a:cubicBezTo>
                  <a:cubicBezTo>
                    <a:pt x="2330" y="616"/>
                    <a:pt x="2648" y="501"/>
                    <a:pt x="2971" y="383"/>
                  </a:cubicBezTo>
                  <a:cubicBezTo>
                    <a:pt x="3206" y="297"/>
                    <a:pt x="3084" y="1"/>
                    <a:pt x="2878" y="1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478;p73">
              <a:extLst>
                <a:ext uri="{FF2B5EF4-FFF2-40B4-BE49-F238E27FC236}">
                  <a16:creationId xmlns:a16="http://schemas.microsoft.com/office/drawing/2014/main" id="{CFD03CBA-6C30-4219-A947-38EB5CFC9FCE}"/>
                </a:ext>
              </a:extLst>
            </p:cNvPr>
            <p:cNvSpPr/>
            <p:nvPr/>
          </p:nvSpPr>
          <p:spPr>
            <a:xfrm>
              <a:off x="2896634" y="1678742"/>
              <a:ext cx="44394" cy="85868"/>
            </a:xfrm>
            <a:custGeom>
              <a:avLst/>
              <a:gdLst/>
              <a:ahLst/>
              <a:cxnLst/>
              <a:rect l="l" t="t" r="r" b="b"/>
              <a:pathLst>
                <a:path w="2401" h="4644" extrusionOk="0">
                  <a:moveTo>
                    <a:pt x="583" y="1"/>
                  </a:moveTo>
                  <a:cubicBezTo>
                    <a:pt x="539" y="1"/>
                    <a:pt x="498" y="24"/>
                    <a:pt x="484" y="79"/>
                  </a:cubicBezTo>
                  <a:cubicBezTo>
                    <a:pt x="1" y="1983"/>
                    <a:pt x="61" y="3647"/>
                    <a:pt x="2001" y="4619"/>
                  </a:cubicBezTo>
                  <a:cubicBezTo>
                    <a:pt x="2036" y="4636"/>
                    <a:pt x="2070" y="4643"/>
                    <a:pt x="2103" y="4643"/>
                  </a:cubicBezTo>
                  <a:cubicBezTo>
                    <a:pt x="2273" y="4643"/>
                    <a:pt x="2400" y="4440"/>
                    <a:pt x="2229" y="4303"/>
                  </a:cubicBezTo>
                  <a:cubicBezTo>
                    <a:pt x="1549" y="3759"/>
                    <a:pt x="881" y="3393"/>
                    <a:pt x="655" y="2467"/>
                  </a:cubicBezTo>
                  <a:cubicBezTo>
                    <a:pt x="467" y="1709"/>
                    <a:pt x="595" y="912"/>
                    <a:pt x="728" y="155"/>
                  </a:cubicBezTo>
                  <a:cubicBezTo>
                    <a:pt x="744" y="68"/>
                    <a:pt x="658" y="1"/>
                    <a:pt x="583" y="1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479;p73">
              <a:extLst>
                <a:ext uri="{FF2B5EF4-FFF2-40B4-BE49-F238E27FC236}">
                  <a16:creationId xmlns:a16="http://schemas.microsoft.com/office/drawing/2014/main" id="{1E49BF88-B8D6-4F3B-9D8E-945F6C891E2B}"/>
                </a:ext>
              </a:extLst>
            </p:cNvPr>
            <p:cNvSpPr/>
            <p:nvPr/>
          </p:nvSpPr>
          <p:spPr>
            <a:xfrm>
              <a:off x="2921115" y="1695642"/>
              <a:ext cx="61294" cy="23963"/>
            </a:xfrm>
            <a:custGeom>
              <a:avLst/>
              <a:gdLst/>
              <a:ahLst/>
              <a:cxnLst/>
              <a:rect l="l" t="t" r="r" b="b"/>
              <a:pathLst>
                <a:path w="3315" h="1296" extrusionOk="0">
                  <a:moveTo>
                    <a:pt x="3046" y="1"/>
                  </a:moveTo>
                  <a:cubicBezTo>
                    <a:pt x="3042" y="1"/>
                    <a:pt x="3039" y="1"/>
                    <a:pt x="3036" y="1"/>
                  </a:cubicBezTo>
                  <a:cubicBezTo>
                    <a:pt x="2066" y="63"/>
                    <a:pt x="1012" y="599"/>
                    <a:pt x="155" y="1026"/>
                  </a:cubicBezTo>
                  <a:cubicBezTo>
                    <a:pt x="0" y="1103"/>
                    <a:pt x="125" y="1296"/>
                    <a:pt x="266" y="1296"/>
                  </a:cubicBezTo>
                  <a:cubicBezTo>
                    <a:pt x="285" y="1296"/>
                    <a:pt x="306" y="1292"/>
                    <a:pt x="325" y="1284"/>
                  </a:cubicBezTo>
                  <a:cubicBezTo>
                    <a:pt x="806" y="1072"/>
                    <a:pt x="1293" y="881"/>
                    <a:pt x="1795" y="722"/>
                  </a:cubicBezTo>
                  <a:cubicBezTo>
                    <a:pt x="2245" y="580"/>
                    <a:pt x="2720" y="503"/>
                    <a:pt x="3151" y="312"/>
                  </a:cubicBezTo>
                  <a:cubicBezTo>
                    <a:pt x="3315" y="239"/>
                    <a:pt x="3192" y="1"/>
                    <a:pt x="3046" y="1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2480;p73">
              <a:extLst>
                <a:ext uri="{FF2B5EF4-FFF2-40B4-BE49-F238E27FC236}">
                  <a16:creationId xmlns:a16="http://schemas.microsoft.com/office/drawing/2014/main" id="{2FDF42E6-3DEB-474C-BAF8-A941242C1ABE}"/>
                </a:ext>
              </a:extLst>
            </p:cNvPr>
            <p:cNvSpPr/>
            <p:nvPr/>
          </p:nvSpPr>
          <p:spPr>
            <a:xfrm>
              <a:off x="2935685" y="1722138"/>
              <a:ext cx="48259" cy="25331"/>
            </a:xfrm>
            <a:custGeom>
              <a:avLst/>
              <a:gdLst/>
              <a:ahLst/>
              <a:cxnLst/>
              <a:rect l="l" t="t" r="r" b="b"/>
              <a:pathLst>
                <a:path w="2610" h="1370" extrusionOk="0">
                  <a:moveTo>
                    <a:pt x="1232" y="0"/>
                  </a:moveTo>
                  <a:cubicBezTo>
                    <a:pt x="868" y="0"/>
                    <a:pt x="327" y="452"/>
                    <a:pt x="129" y="567"/>
                  </a:cubicBezTo>
                  <a:cubicBezTo>
                    <a:pt x="0" y="642"/>
                    <a:pt x="100" y="812"/>
                    <a:pt x="219" y="812"/>
                  </a:cubicBezTo>
                  <a:cubicBezTo>
                    <a:pt x="238" y="812"/>
                    <a:pt x="258" y="807"/>
                    <a:pt x="277" y="797"/>
                  </a:cubicBezTo>
                  <a:cubicBezTo>
                    <a:pt x="500" y="682"/>
                    <a:pt x="722" y="567"/>
                    <a:pt x="944" y="452"/>
                  </a:cubicBezTo>
                  <a:cubicBezTo>
                    <a:pt x="1040" y="402"/>
                    <a:pt x="1107" y="361"/>
                    <a:pt x="1134" y="361"/>
                  </a:cubicBezTo>
                  <a:cubicBezTo>
                    <a:pt x="1162" y="361"/>
                    <a:pt x="1148" y="404"/>
                    <a:pt x="1080" y="526"/>
                  </a:cubicBezTo>
                  <a:cubicBezTo>
                    <a:pt x="1054" y="572"/>
                    <a:pt x="1010" y="607"/>
                    <a:pt x="985" y="653"/>
                  </a:cubicBezTo>
                  <a:cubicBezTo>
                    <a:pt x="876" y="866"/>
                    <a:pt x="851" y="1089"/>
                    <a:pt x="1058" y="1254"/>
                  </a:cubicBezTo>
                  <a:cubicBezTo>
                    <a:pt x="1159" y="1335"/>
                    <a:pt x="1283" y="1369"/>
                    <a:pt x="1417" y="1369"/>
                  </a:cubicBezTo>
                  <a:cubicBezTo>
                    <a:pt x="1884" y="1369"/>
                    <a:pt x="2467" y="951"/>
                    <a:pt x="2581" y="606"/>
                  </a:cubicBezTo>
                  <a:cubicBezTo>
                    <a:pt x="2609" y="517"/>
                    <a:pt x="2511" y="434"/>
                    <a:pt x="2427" y="434"/>
                  </a:cubicBezTo>
                  <a:cubicBezTo>
                    <a:pt x="2419" y="434"/>
                    <a:pt x="2410" y="435"/>
                    <a:pt x="2401" y="437"/>
                  </a:cubicBezTo>
                  <a:cubicBezTo>
                    <a:pt x="2220" y="480"/>
                    <a:pt x="1671" y="913"/>
                    <a:pt x="1466" y="913"/>
                  </a:cubicBezTo>
                  <a:cubicBezTo>
                    <a:pt x="1440" y="913"/>
                    <a:pt x="1419" y="906"/>
                    <a:pt x="1406" y="890"/>
                  </a:cubicBezTo>
                  <a:cubicBezTo>
                    <a:pt x="1322" y="791"/>
                    <a:pt x="1486" y="678"/>
                    <a:pt x="1530" y="551"/>
                  </a:cubicBezTo>
                  <a:cubicBezTo>
                    <a:pt x="1563" y="453"/>
                    <a:pt x="1573" y="331"/>
                    <a:pt x="1539" y="232"/>
                  </a:cubicBezTo>
                  <a:cubicBezTo>
                    <a:pt x="1480" y="64"/>
                    <a:pt x="1368" y="0"/>
                    <a:pt x="1232" y="0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2481;p73">
              <a:extLst>
                <a:ext uri="{FF2B5EF4-FFF2-40B4-BE49-F238E27FC236}">
                  <a16:creationId xmlns:a16="http://schemas.microsoft.com/office/drawing/2014/main" id="{744BF03D-0684-47E3-8C74-44C2B28B31CD}"/>
                </a:ext>
              </a:extLst>
            </p:cNvPr>
            <p:cNvSpPr/>
            <p:nvPr/>
          </p:nvSpPr>
          <p:spPr>
            <a:xfrm>
              <a:off x="3001472" y="1675137"/>
              <a:ext cx="29713" cy="15180"/>
            </a:xfrm>
            <a:custGeom>
              <a:avLst/>
              <a:gdLst/>
              <a:ahLst/>
              <a:cxnLst/>
              <a:rect l="l" t="t" r="r" b="b"/>
              <a:pathLst>
                <a:path w="1607" h="821" extrusionOk="0">
                  <a:moveTo>
                    <a:pt x="1205" y="1"/>
                  </a:moveTo>
                  <a:cubicBezTo>
                    <a:pt x="1181" y="1"/>
                    <a:pt x="1156" y="5"/>
                    <a:pt x="1132" y="15"/>
                  </a:cubicBezTo>
                  <a:cubicBezTo>
                    <a:pt x="805" y="150"/>
                    <a:pt x="491" y="307"/>
                    <a:pt x="180" y="475"/>
                  </a:cubicBezTo>
                  <a:cubicBezTo>
                    <a:pt x="1" y="571"/>
                    <a:pt x="140" y="821"/>
                    <a:pt x="309" y="821"/>
                  </a:cubicBezTo>
                  <a:cubicBezTo>
                    <a:pt x="326" y="821"/>
                    <a:pt x="344" y="818"/>
                    <a:pt x="362" y="812"/>
                  </a:cubicBezTo>
                  <a:cubicBezTo>
                    <a:pt x="706" y="700"/>
                    <a:pt x="1046" y="581"/>
                    <a:pt x="1377" y="434"/>
                  </a:cubicBezTo>
                  <a:cubicBezTo>
                    <a:pt x="1607" y="332"/>
                    <a:pt x="1414" y="1"/>
                    <a:pt x="1205" y="1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2482;p73">
              <a:extLst>
                <a:ext uri="{FF2B5EF4-FFF2-40B4-BE49-F238E27FC236}">
                  <a16:creationId xmlns:a16="http://schemas.microsoft.com/office/drawing/2014/main" id="{D60B828E-DA28-4B98-94EB-F5EC2210BE3C}"/>
                </a:ext>
              </a:extLst>
            </p:cNvPr>
            <p:cNvSpPr/>
            <p:nvPr/>
          </p:nvSpPr>
          <p:spPr>
            <a:xfrm>
              <a:off x="3039395" y="1638896"/>
              <a:ext cx="55877" cy="45282"/>
            </a:xfrm>
            <a:custGeom>
              <a:avLst/>
              <a:gdLst/>
              <a:ahLst/>
              <a:cxnLst/>
              <a:rect l="l" t="t" r="r" b="b"/>
              <a:pathLst>
                <a:path w="3022" h="2449" extrusionOk="0">
                  <a:moveTo>
                    <a:pt x="972" y="1049"/>
                  </a:moveTo>
                  <a:cubicBezTo>
                    <a:pt x="1109" y="1049"/>
                    <a:pt x="1179" y="1195"/>
                    <a:pt x="1299" y="1313"/>
                  </a:cubicBezTo>
                  <a:cubicBezTo>
                    <a:pt x="1337" y="1348"/>
                    <a:pt x="1375" y="1381"/>
                    <a:pt x="1416" y="1411"/>
                  </a:cubicBezTo>
                  <a:cubicBezTo>
                    <a:pt x="1394" y="1460"/>
                    <a:pt x="1375" y="1507"/>
                    <a:pt x="1351" y="1554"/>
                  </a:cubicBezTo>
                  <a:cubicBezTo>
                    <a:pt x="1307" y="1640"/>
                    <a:pt x="1235" y="1822"/>
                    <a:pt x="1150" y="1884"/>
                  </a:cubicBezTo>
                  <a:cubicBezTo>
                    <a:pt x="1122" y="1947"/>
                    <a:pt x="1084" y="1979"/>
                    <a:pt x="1036" y="1979"/>
                  </a:cubicBezTo>
                  <a:cubicBezTo>
                    <a:pt x="992" y="1979"/>
                    <a:pt x="938" y="1951"/>
                    <a:pt x="877" y="1895"/>
                  </a:cubicBezTo>
                  <a:cubicBezTo>
                    <a:pt x="497" y="1849"/>
                    <a:pt x="466" y="1591"/>
                    <a:pt x="781" y="1122"/>
                  </a:cubicBezTo>
                  <a:cubicBezTo>
                    <a:pt x="859" y="1070"/>
                    <a:pt x="920" y="1049"/>
                    <a:pt x="972" y="1049"/>
                  </a:cubicBezTo>
                  <a:close/>
                  <a:moveTo>
                    <a:pt x="1877" y="0"/>
                  </a:moveTo>
                  <a:cubicBezTo>
                    <a:pt x="1818" y="0"/>
                    <a:pt x="1761" y="35"/>
                    <a:pt x="1756" y="112"/>
                  </a:cubicBezTo>
                  <a:cubicBezTo>
                    <a:pt x="1733" y="444"/>
                    <a:pt x="1663" y="772"/>
                    <a:pt x="1549" y="1087"/>
                  </a:cubicBezTo>
                  <a:cubicBezTo>
                    <a:pt x="1450" y="1007"/>
                    <a:pt x="1360" y="919"/>
                    <a:pt x="1281" y="820"/>
                  </a:cubicBezTo>
                  <a:cubicBezTo>
                    <a:pt x="1246" y="777"/>
                    <a:pt x="1195" y="743"/>
                    <a:pt x="1139" y="743"/>
                  </a:cubicBezTo>
                  <a:cubicBezTo>
                    <a:pt x="1129" y="743"/>
                    <a:pt x="1119" y="744"/>
                    <a:pt x="1108" y="746"/>
                  </a:cubicBezTo>
                  <a:cubicBezTo>
                    <a:pt x="435" y="886"/>
                    <a:pt x="1" y="2118"/>
                    <a:pt x="796" y="2408"/>
                  </a:cubicBezTo>
                  <a:cubicBezTo>
                    <a:pt x="872" y="2436"/>
                    <a:pt x="943" y="2449"/>
                    <a:pt x="1010" y="2449"/>
                  </a:cubicBezTo>
                  <a:cubicBezTo>
                    <a:pt x="1369" y="2449"/>
                    <a:pt x="1609" y="2080"/>
                    <a:pt x="1764" y="1628"/>
                  </a:cubicBezTo>
                  <a:cubicBezTo>
                    <a:pt x="1980" y="1733"/>
                    <a:pt x="2222" y="1805"/>
                    <a:pt x="2446" y="1805"/>
                  </a:cubicBezTo>
                  <a:cubicBezTo>
                    <a:pt x="2622" y="1805"/>
                    <a:pt x="2787" y="1761"/>
                    <a:pt x="2921" y="1653"/>
                  </a:cubicBezTo>
                  <a:cubicBezTo>
                    <a:pt x="3021" y="1574"/>
                    <a:pt x="2933" y="1407"/>
                    <a:pt x="2826" y="1388"/>
                  </a:cubicBezTo>
                  <a:cubicBezTo>
                    <a:pt x="2754" y="1376"/>
                    <a:pt x="2683" y="1372"/>
                    <a:pt x="2613" y="1372"/>
                  </a:cubicBezTo>
                  <a:cubicBezTo>
                    <a:pt x="2518" y="1372"/>
                    <a:pt x="2424" y="1378"/>
                    <a:pt x="2329" y="1378"/>
                  </a:cubicBezTo>
                  <a:cubicBezTo>
                    <a:pt x="2243" y="1378"/>
                    <a:pt x="2156" y="1373"/>
                    <a:pt x="2068" y="1353"/>
                  </a:cubicBezTo>
                  <a:cubicBezTo>
                    <a:pt x="1999" y="1334"/>
                    <a:pt x="1931" y="1311"/>
                    <a:pt x="1866" y="1282"/>
                  </a:cubicBezTo>
                  <a:cubicBezTo>
                    <a:pt x="1978" y="817"/>
                    <a:pt x="2020" y="343"/>
                    <a:pt x="2018" y="128"/>
                  </a:cubicBezTo>
                  <a:cubicBezTo>
                    <a:pt x="2017" y="46"/>
                    <a:pt x="1945" y="0"/>
                    <a:pt x="1877" y="0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2483;p73">
              <a:extLst>
                <a:ext uri="{FF2B5EF4-FFF2-40B4-BE49-F238E27FC236}">
                  <a16:creationId xmlns:a16="http://schemas.microsoft.com/office/drawing/2014/main" id="{5A5C8DA6-9139-4E47-BC25-3DFE267A24A4}"/>
                </a:ext>
              </a:extLst>
            </p:cNvPr>
            <p:cNvSpPr/>
            <p:nvPr/>
          </p:nvSpPr>
          <p:spPr>
            <a:xfrm>
              <a:off x="3075931" y="1618058"/>
              <a:ext cx="47057" cy="66582"/>
            </a:xfrm>
            <a:custGeom>
              <a:avLst/>
              <a:gdLst/>
              <a:ahLst/>
              <a:cxnLst/>
              <a:rect l="l" t="t" r="r" b="b"/>
              <a:pathLst>
                <a:path w="2545" h="3601" extrusionOk="0">
                  <a:moveTo>
                    <a:pt x="198" y="0"/>
                  </a:moveTo>
                  <a:cubicBezTo>
                    <a:pt x="71" y="0"/>
                    <a:pt x="1" y="171"/>
                    <a:pt x="143" y="252"/>
                  </a:cubicBezTo>
                  <a:cubicBezTo>
                    <a:pt x="1133" y="821"/>
                    <a:pt x="2116" y="2142"/>
                    <a:pt x="1666" y="3341"/>
                  </a:cubicBezTo>
                  <a:cubicBezTo>
                    <a:pt x="1613" y="3480"/>
                    <a:pt x="1728" y="3600"/>
                    <a:pt x="1853" y="3600"/>
                  </a:cubicBezTo>
                  <a:cubicBezTo>
                    <a:pt x="1895" y="3600"/>
                    <a:pt x="1937" y="3587"/>
                    <a:pt x="1974" y="3558"/>
                  </a:cubicBezTo>
                  <a:cubicBezTo>
                    <a:pt x="2544" y="3113"/>
                    <a:pt x="2183" y="2149"/>
                    <a:pt x="1911" y="1621"/>
                  </a:cubicBezTo>
                  <a:cubicBezTo>
                    <a:pt x="1552" y="920"/>
                    <a:pt x="969" y="382"/>
                    <a:pt x="275" y="21"/>
                  </a:cubicBezTo>
                  <a:cubicBezTo>
                    <a:pt x="248" y="6"/>
                    <a:pt x="222" y="0"/>
                    <a:pt x="198" y="0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2484;p73">
              <a:extLst>
                <a:ext uri="{FF2B5EF4-FFF2-40B4-BE49-F238E27FC236}">
                  <a16:creationId xmlns:a16="http://schemas.microsoft.com/office/drawing/2014/main" id="{FCB14242-6221-4DE7-9329-A59F43EBCAE5}"/>
                </a:ext>
              </a:extLst>
            </p:cNvPr>
            <p:cNvSpPr/>
            <p:nvPr/>
          </p:nvSpPr>
          <p:spPr>
            <a:xfrm>
              <a:off x="3131475" y="1642724"/>
              <a:ext cx="20265" cy="12370"/>
            </a:xfrm>
            <a:custGeom>
              <a:avLst/>
              <a:gdLst/>
              <a:ahLst/>
              <a:cxnLst/>
              <a:rect l="l" t="t" r="r" b="b"/>
              <a:pathLst>
                <a:path w="1096" h="669" extrusionOk="0">
                  <a:moveTo>
                    <a:pt x="807" y="1"/>
                  </a:moveTo>
                  <a:cubicBezTo>
                    <a:pt x="803" y="1"/>
                    <a:pt x="798" y="1"/>
                    <a:pt x="793" y="1"/>
                  </a:cubicBezTo>
                  <a:cubicBezTo>
                    <a:pt x="521" y="22"/>
                    <a:pt x="307" y="176"/>
                    <a:pt x="124" y="372"/>
                  </a:cubicBezTo>
                  <a:cubicBezTo>
                    <a:pt x="0" y="505"/>
                    <a:pt x="146" y="668"/>
                    <a:pt x="293" y="668"/>
                  </a:cubicBezTo>
                  <a:cubicBezTo>
                    <a:pt x="333" y="668"/>
                    <a:pt x="374" y="656"/>
                    <a:pt x="409" y="626"/>
                  </a:cubicBezTo>
                  <a:cubicBezTo>
                    <a:pt x="569" y="494"/>
                    <a:pt x="750" y="447"/>
                    <a:pt x="926" y="348"/>
                  </a:cubicBezTo>
                  <a:cubicBezTo>
                    <a:pt x="1095" y="252"/>
                    <a:pt x="977" y="1"/>
                    <a:pt x="807" y="1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2485;p73">
              <a:extLst>
                <a:ext uri="{FF2B5EF4-FFF2-40B4-BE49-F238E27FC236}">
                  <a16:creationId xmlns:a16="http://schemas.microsoft.com/office/drawing/2014/main" id="{A8B88F43-6965-4A78-9463-F60AD9EBC93F}"/>
                </a:ext>
              </a:extLst>
            </p:cNvPr>
            <p:cNvSpPr/>
            <p:nvPr/>
          </p:nvSpPr>
          <p:spPr>
            <a:xfrm>
              <a:off x="3119642" y="1633978"/>
              <a:ext cx="26755" cy="13331"/>
            </a:xfrm>
            <a:custGeom>
              <a:avLst/>
              <a:gdLst/>
              <a:ahLst/>
              <a:cxnLst/>
              <a:rect l="l" t="t" r="r" b="b"/>
              <a:pathLst>
                <a:path w="1447" h="721" extrusionOk="0">
                  <a:moveTo>
                    <a:pt x="1216" y="0"/>
                  </a:moveTo>
                  <a:cubicBezTo>
                    <a:pt x="1081" y="0"/>
                    <a:pt x="969" y="59"/>
                    <a:pt x="831" y="119"/>
                  </a:cubicBezTo>
                  <a:cubicBezTo>
                    <a:pt x="618" y="211"/>
                    <a:pt x="406" y="304"/>
                    <a:pt x="194" y="396"/>
                  </a:cubicBezTo>
                  <a:cubicBezTo>
                    <a:pt x="0" y="481"/>
                    <a:pt x="164" y="721"/>
                    <a:pt x="340" y="721"/>
                  </a:cubicBezTo>
                  <a:cubicBezTo>
                    <a:pt x="363" y="721"/>
                    <a:pt x="387" y="717"/>
                    <a:pt x="411" y="707"/>
                  </a:cubicBezTo>
                  <a:lnTo>
                    <a:pt x="1008" y="457"/>
                  </a:lnTo>
                  <a:cubicBezTo>
                    <a:pt x="1167" y="391"/>
                    <a:pt x="1344" y="353"/>
                    <a:pt x="1416" y="187"/>
                  </a:cubicBezTo>
                  <a:cubicBezTo>
                    <a:pt x="1447" y="116"/>
                    <a:pt x="1409" y="35"/>
                    <a:pt x="1334" y="15"/>
                  </a:cubicBezTo>
                  <a:cubicBezTo>
                    <a:pt x="1292" y="5"/>
                    <a:pt x="1253" y="0"/>
                    <a:pt x="1216" y="0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2486;p73">
              <a:extLst>
                <a:ext uri="{FF2B5EF4-FFF2-40B4-BE49-F238E27FC236}">
                  <a16:creationId xmlns:a16="http://schemas.microsoft.com/office/drawing/2014/main" id="{3D92E111-745E-4EED-9505-100C62D40637}"/>
                </a:ext>
              </a:extLst>
            </p:cNvPr>
            <p:cNvSpPr/>
            <p:nvPr/>
          </p:nvSpPr>
          <p:spPr>
            <a:xfrm>
              <a:off x="3159044" y="1614674"/>
              <a:ext cx="47427" cy="36111"/>
            </a:xfrm>
            <a:custGeom>
              <a:avLst/>
              <a:gdLst/>
              <a:ahLst/>
              <a:cxnLst/>
              <a:rect l="l" t="t" r="r" b="b"/>
              <a:pathLst>
                <a:path w="2565" h="1953" extrusionOk="0">
                  <a:moveTo>
                    <a:pt x="1827" y="290"/>
                  </a:moveTo>
                  <a:cubicBezTo>
                    <a:pt x="1907" y="364"/>
                    <a:pt x="2016" y="380"/>
                    <a:pt x="2057" y="494"/>
                  </a:cubicBezTo>
                  <a:cubicBezTo>
                    <a:pt x="2125" y="688"/>
                    <a:pt x="1954" y="846"/>
                    <a:pt x="1802" y="935"/>
                  </a:cubicBezTo>
                  <a:cubicBezTo>
                    <a:pt x="1767" y="956"/>
                    <a:pt x="1607" y="1053"/>
                    <a:pt x="1552" y="1053"/>
                  </a:cubicBezTo>
                  <a:cubicBezTo>
                    <a:pt x="1547" y="1053"/>
                    <a:pt x="1543" y="1052"/>
                    <a:pt x="1540" y="1051"/>
                  </a:cubicBezTo>
                  <a:lnTo>
                    <a:pt x="1540" y="1051"/>
                  </a:lnTo>
                  <a:cubicBezTo>
                    <a:pt x="1540" y="1051"/>
                    <a:pt x="1540" y="1051"/>
                    <a:pt x="1540" y="1051"/>
                  </a:cubicBezTo>
                  <a:cubicBezTo>
                    <a:pt x="1543" y="1051"/>
                    <a:pt x="1551" y="903"/>
                    <a:pt x="1559" y="854"/>
                  </a:cubicBezTo>
                  <a:cubicBezTo>
                    <a:pt x="1595" y="643"/>
                    <a:pt x="1692" y="453"/>
                    <a:pt x="1827" y="290"/>
                  </a:cubicBezTo>
                  <a:close/>
                  <a:moveTo>
                    <a:pt x="1967" y="1"/>
                  </a:moveTo>
                  <a:cubicBezTo>
                    <a:pt x="1913" y="1"/>
                    <a:pt x="1863" y="21"/>
                    <a:pt x="1821" y="68"/>
                  </a:cubicBezTo>
                  <a:cubicBezTo>
                    <a:pt x="1788" y="34"/>
                    <a:pt x="1742" y="11"/>
                    <a:pt x="1697" y="11"/>
                  </a:cubicBezTo>
                  <a:cubicBezTo>
                    <a:pt x="1663" y="11"/>
                    <a:pt x="1630" y="24"/>
                    <a:pt x="1602" y="54"/>
                  </a:cubicBezTo>
                  <a:cubicBezTo>
                    <a:pt x="1351" y="316"/>
                    <a:pt x="1096" y="759"/>
                    <a:pt x="1176" y="1138"/>
                  </a:cubicBezTo>
                  <a:cubicBezTo>
                    <a:pt x="1200" y="1256"/>
                    <a:pt x="1253" y="1330"/>
                    <a:pt x="1322" y="1373"/>
                  </a:cubicBezTo>
                  <a:cubicBezTo>
                    <a:pt x="1273" y="1405"/>
                    <a:pt x="1223" y="1440"/>
                    <a:pt x="1166" y="1461"/>
                  </a:cubicBezTo>
                  <a:cubicBezTo>
                    <a:pt x="1095" y="1486"/>
                    <a:pt x="1022" y="1504"/>
                    <a:pt x="950" y="1504"/>
                  </a:cubicBezTo>
                  <a:cubicBezTo>
                    <a:pt x="888" y="1504"/>
                    <a:pt x="827" y="1491"/>
                    <a:pt x="768" y="1457"/>
                  </a:cubicBezTo>
                  <a:cubicBezTo>
                    <a:pt x="459" y="1281"/>
                    <a:pt x="595" y="799"/>
                    <a:pt x="856" y="654"/>
                  </a:cubicBezTo>
                  <a:cubicBezTo>
                    <a:pt x="1013" y="568"/>
                    <a:pt x="885" y="383"/>
                    <a:pt x="742" y="383"/>
                  </a:cubicBezTo>
                  <a:cubicBezTo>
                    <a:pt x="722" y="383"/>
                    <a:pt x="703" y="386"/>
                    <a:pt x="683" y="394"/>
                  </a:cubicBezTo>
                  <a:cubicBezTo>
                    <a:pt x="161" y="601"/>
                    <a:pt x="1" y="1349"/>
                    <a:pt x="428" y="1736"/>
                  </a:cubicBezTo>
                  <a:cubicBezTo>
                    <a:pt x="589" y="1882"/>
                    <a:pt x="805" y="1952"/>
                    <a:pt x="1021" y="1952"/>
                  </a:cubicBezTo>
                  <a:cubicBezTo>
                    <a:pt x="1072" y="1952"/>
                    <a:pt x="1123" y="1948"/>
                    <a:pt x="1172" y="1941"/>
                  </a:cubicBezTo>
                  <a:cubicBezTo>
                    <a:pt x="1411" y="1904"/>
                    <a:pt x="1800" y="1690"/>
                    <a:pt x="1707" y="1400"/>
                  </a:cubicBezTo>
                  <a:cubicBezTo>
                    <a:pt x="1834" y="1365"/>
                    <a:pt x="1955" y="1313"/>
                    <a:pt x="2068" y="1245"/>
                  </a:cubicBezTo>
                  <a:cubicBezTo>
                    <a:pt x="2362" y="1066"/>
                    <a:pt x="2564" y="749"/>
                    <a:pt x="2440" y="402"/>
                  </a:cubicBezTo>
                  <a:cubicBezTo>
                    <a:pt x="2387" y="253"/>
                    <a:pt x="2157" y="1"/>
                    <a:pt x="1967" y="1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2487;p73">
              <a:extLst>
                <a:ext uri="{FF2B5EF4-FFF2-40B4-BE49-F238E27FC236}">
                  <a16:creationId xmlns:a16="http://schemas.microsoft.com/office/drawing/2014/main" id="{E25504F6-6A26-478F-BFA3-A1441BD4B53F}"/>
                </a:ext>
              </a:extLst>
            </p:cNvPr>
            <p:cNvSpPr/>
            <p:nvPr/>
          </p:nvSpPr>
          <p:spPr>
            <a:xfrm>
              <a:off x="3205824" y="1601694"/>
              <a:ext cx="24869" cy="34484"/>
            </a:xfrm>
            <a:custGeom>
              <a:avLst/>
              <a:gdLst/>
              <a:ahLst/>
              <a:cxnLst/>
              <a:rect l="l" t="t" r="r" b="b"/>
              <a:pathLst>
                <a:path w="1345" h="1865" extrusionOk="0">
                  <a:moveTo>
                    <a:pt x="392" y="0"/>
                  </a:moveTo>
                  <a:cubicBezTo>
                    <a:pt x="357" y="0"/>
                    <a:pt x="322" y="10"/>
                    <a:pt x="291" y="33"/>
                  </a:cubicBezTo>
                  <a:cubicBezTo>
                    <a:pt x="1" y="252"/>
                    <a:pt x="370" y="559"/>
                    <a:pt x="606" y="573"/>
                  </a:cubicBezTo>
                  <a:cubicBezTo>
                    <a:pt x="731" y="580"/>
                    <a:pt x="833" y="559"/>
                    <a:pt x="890" y="694"/>
                  </a:cubicBezTo>
                  <a:cubicBezTo>
                    <a:pt x="936" y="808"/>
                    <a:pt x="909" y="922"/>
                    <a:pt x="848" y="1023"/>
                  </a:cubicBezTo>
                  <a:cubicBezTo>
                    <a:pt x="709" y="1248"/>
                    <a:pt x="439" y="1304"/>
                    <a:pt x="277" y="1495"/>
                  </a:cubicBezTo>
                  <a:cubicBezTo>
                    <a:pt x="141" y="1655"/>
                    <a:pt x="307" y="1864"/>
                    <a:pt x="487" y="1864"/>
                  </a:cubicBezTo>
                  <a:cubicBezTo>
                    <a:pt x="507" y="1864"/>
                    <a:pt x="527" y="1862"/>
                    <a:pt x="547" y="1857"/>
                  </a:cubicBezTo>
                  <a:cubicBezTo>
                    <a:pt x="955" y="1747"/>
                    <a:pt x="1344" y="1281"/>
                    <a:pt x="1314" y="848"/>
                  </a:cubicBezTo>
                  <a:cubicBezTo>
                    <a:pt x="1303" y="670"/>
                    <a:pt x="1233" y="491"/>
                    <a:pt x="1099" y="369"/>
                  </a:cubicBezTo>
                  <a:cubicBezTo>
                    <a:pt x="1013" y="290"/>
                    <a:pt x="853" y="208"/>
                    <a:pt x="715" y="208"/>
                  </a:cubicBezTo>
                  <a:cubicBezTo>
                    <a:pt x="651" y="208"/>
                    <a:pt x="592" y="225"/>
                    <a:pt x="547" y="268"/>
                  </a:cubicBezTo>
                  <a:cubicBezTo>
                    <a:pt x="670" y="152"/>
                    <a:pt x="531" y="0"/>
                    <a:pt x="392" y="0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2488;p73">
              <a:extLst>
                <a:ext uri="{FF2B5EF4-FFF2-40B4-BE49-F238E27FC236}">
                  <a16:creationId xmlns:a16="http://schemas.microsoft.com/office/drawing/2014/main" id="{A0E40C6B-07FA-46F0-BF11-F5E1D79D8CCB}"/>
                </a:ext>
              </a:extLst>
            </p:cNvPr>
            <p:cNvSpPr/>
            <p:nvPr/>
          </p:nvSpPr>
          <p:spPr>
            <a:xfrm>
              <a:off x="3230304" y="1576086"/>
              <a:ext cx="46891" cy="46447"/>
            </a:xfrm>
            <a:custGeom>
              <a:avLst/>
              <a:gdLst/>
              <a:ahLst/>
              <a:cxnLst/>
              <a:rect l="l" t="t" r="r" b="b"/>
              <a:pathLst>
                <a:path w="2536" h="2512" extrusionOk="0">
                  <a:moveTo>
                    <a:pt x="1010" y="1084"/>
                  </a:moveTo>
                  <a:cubicBezTo>
                    <a:pt x="1088" y="1084"/>
                    <a:pt x="1170" y="1100"/>
                    <a:pt x="1249" y="1127"/>
                  </a:cubicBezTo>
                  <a:cubicBezTo>
                    <a:pt x="1139" y="1417"/>
                    <a:pt x="997" y="1693"/>
                    <a:pt x="824" y="1950"/>
                  </a:cubicBezTo>
                  <a:cubicBezTo>
                    <a:pt x="717" y="1806"/>
                    <a:pt x="624" y="1648"/>
                    <a:pt x="625" y="1483"/>
                  </a:cubicBezTo>
                  <a:cubicBezTo>
                    <a:pt x="627" y="1194"/>
                    <a:pt x="803" y="1084"/>
                    <a:pt x="1010" y="1084"/>
                  </a:cubicBezTo>
                  <a:close/>
                  <a:moveTo>
                    <a:pt x="1586" y="1"/>
                  </a:moveTo>
                  <a:cubicBezTo>
                    <a:pt x="1531" y="1"/>
                    <a:pt x="1484" y="28"/>
                    <a:pt x="1479" y="91"/>
                  </a:cubicBezTo>
                  <a:cubicBezTo>
                    <a:pt x="1459" y="319"/>
                    <a:pt x="1419" y="544"/>
                    <a:pt x="1358" y="765"/>
                  </a:cubicBezTo>
                  <a:cubicBezTo>
                    <a:pt x="1265" y="740"/>
                    <a:pt x="1170" y="726"/>
                    <a:pt x="1075" y="726"/>
                  </a:cubicBezTo>
                  <a:cubicBezTo>
                    <a:pt x="936" y="726"/>
                    <a:pt x="798" y="756"/>
                    <a:pt x="670" y="821"/>
                  </a:cubicBezTo>
                  <a:cubicBezTo>
                    <a:pt x="1" y="1159"/>
                    <a:pt x="322" y="1966"/>
                    <a:pt x="673" y="2410"/>
                  </a:cubicBezTo>
                  <a:cubicBezTo>
                    <a:pt x="725" y="2477"/>
                    <a:pt x="798" y="2512"/>
                    <a:pt x="870" y="2512"/>
                  </a:cubicBezTo>
                  <a:cubicBezTo>
                    <a:pt x="938" y="2512"/>
                    <a:pt x="1005" y="2480"/>
                    <a:pt x="1052" y="2414"/>
                  </a:cubicBezTo>
                  <a:cubicBezTo>
                    <a:pt x="1283" y="2086"/>
                    <a:pt x="1460" y="1722"/>
                    <a:pt x="1577" y="1337"/>
                  </a:cubicBezTo>
                  <a:cubicBezTo>
                    <a:pt x="1720" y="1505"/>
                    <a:pt x="1959" y="1891"/>
                    <a:pt x="2205" y="1891"/>
                  </a:cubicBezTo>
                  <a:cubicBezTo>
                    <a:pt x="2288" y="1891"/>
                    <a:pt x="2372" y="1847"/>
                    <a:pt x="2454" y="1736"/>
                  </a:cubicBezTo>
                  <a:cubicBezTo>
                    <a:pt x="2536" y="1626"/>
                    <a:pt x="2400" y="1488"/>
                    <a:pt x="2303" y="1461"/>
                  </a:cubicBezTo>
                  <a:cubicBezTo>
                    <a:pt x="2132" y="1412"/>
                    <a:pt x="2060" y="1252"/>
                    <a:pt x="1944" y="1127"/>
                  </a:cubicBezTo>
                  <a:cubicBezTo>
                    <a:pt x="1863" y="1043"/>
                    <a:pt x="1774" y="970"/>
                    <a:pt x="1675" y="910"/>
                  </a:cubicBezTo>
                  <a:cubicBezTo>
                    <a:pt x="1725" y="657"/>
                    <a:pt x="1755" y="399"/>
                    <a:pt x="1761" y="140"/>
                  </a:cubicBezTo>
                  <a:cubicBezTo>
                    <a:pt x="1762" y="58"/>
                    <a:pt x="1667" y="1"/>
                    <a:pt x="1586" y="1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2489;p73">
              <a:extLst>
                <a:ext uri="{FF2B5EF4-FFF2-40B4-BE49-F238E27FC236}">
                  <a16:creationId xmlns:a16="http://schemas.microsoft.com/office/drawing/2014/main" id="{D35C030A-D9F6-4CDF-BBC1-77F355DDEC06}"/>
                </a:ext>
              </a:extLst>
            </p:cNvPr>
            <p:cNvSpPr/>
            <p:nvPr/>
          </p:nvSpPr>
          <p:spPr>
            <a:xfrm>
              <a:off x="3146415" y="1292597"/>
              <a:ext cx="719095" cy="617492"/>
            </a:xfrm>
            <a:custGeom>
              <a:avLst/>
              <a:gdLst/>
              <a:ahLst/>
              <a:cxnLst/>
              <a:rect l="l" t="t" r="r" b="b"/>
              <a:pathLst>
                <a:path w="38891" h="33396" extrusionOk="0">
                  <a:moveTo>
                    <a:pt x="37255" y="0"/>
                  </a:moveTo>
                  <a:cubicBezTo>
                    <a:pt x="37251" y="0"/>
                    <a:pt x="37246" y="1"/>
                    <a:pt x="37242" y="3"/>
                  </a:cubicBezTo>
                  <a:cubicBezTo>
                    <a:pt x="36416" y="277"/>
                    <a:pt x="1" y="964"/>
                    <a:pt x="1" y="964"/>
                  </a:cubicBezTo>
                  <a:cubicBezTo>
                    <a:pt x="4398" y="5361"/>
                    <a:pt x="1651" y="33395"/>
                    <a:pt x="1651" y="33395"/>
                  </a:cubicBezTo>
                  <a:lnTo>
                    <a:pt x="38890" y="29547"/>
                  </a:lnTo>
                  <a:cubicBezTo>
                    <a:pt x="35884" y="24081"/>
                    <a:pt x="38042" y="0"/>
                    <a:pt x="37255" y="0"/>
                  </a:cubicBezTo>
                  <a:close/>
                </a:path>
              </a:pathLst>
            </a:custGeom>
            <a:solidFill>
              <a:srgbClr val="8698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2490;p73">
              <a:extLst>
                <a:ext uri="{FF2B5EF4-FFF2-40B4-BE49-F238E27FC236}">
                  <a16:creationId xmlns:a16="http://schemas.microsoft.com/office/drawing/2014/main" id="{97A1B83B-42A8-4674-881B-FDE0A25A61BD}"/>
                </a:ext>
              </a:extLst>
            </p:cNvPr>
            <p:cNvSpPr/>
            <p:nvPr/>
          </p:nvSpPr>
          <p:spPr>
            <a:xfrm>
              <a:off x="3121250" y="1252696"/>
              <a:ext cx="719076" cy="617492"/>
            </a:xfrm>
            <a:custGeom>
              <a:avLst/>
              <a:gdLst/>
              <a:ahLst/>
              <a:cxnLst/>
              <a:rect l="l" t="t" r="r" b="b"/>
              <a:pathLst>
                <a:path w="38890" h="33396" extrusionOk="0">
                  <a:moveTo>
                    <a:pt x="37253" y="1"/>
                  </a:moveTo>
                  <a:cubicBezTo>
                    <a:pt x="37249" y="1"/>
                    <a:pt x="37244" y="2"/>
                    <a:pt x="37240" y="3"/>
                  </a:cubicBezTo>
                  <a:cubicBezTo>
                    <a:pt x="36416" y="278"/>
                    <a:pt x="0" y="966"/>
                    <a:pt x="0" y="966"/>
                  </a:cubicBezTo>
                  <a:cubicBezTo>
                    <a:pt x="4398" y="5363"/>
                    <a:pt x="1650" y="33396"/>
                    <a:pt x="1650" y="33396"/>
                  </a:cubicBezTo>
                  <a:lnTo>
                    <a:pt x="38889" y="29549"/>
                  </a:lnTo>
                  <a:cubicBezTo>
                    <a:pt x="35883" y="24082"/>
                    <a:pt x="38041" y="1"/>
                    <a:pt x="37253" y="1"/>
                  </a:cubicBezTo>
                  <a:close/>
                </a:path>
              </a:pathLst>
            </a:custGeom>
            <a:solidFill>
              <a:srgbClr val="3BBD9A"/>
            </a:solidFill>
            <a:ln w="12600" cap="flat" cmpd="sng">
              <a:solidFill>
                <a:srgbClr val="4657B0"/>
              </a:solidFill>
              <a:prstDash val="solid"/>
              <a:miter lim="115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2491;p73">
              <a:extLst>
                <a:ext uri="{FF2B5EF4-FFF2-40B4-BE49-F238E27FC236}">
                  <a16:creationId xmlns:a16="http://schemas.microsoft.com/office/drawing/2014/main" id="{90982472-478D-4984-B0F7-C33A13A62E1B}"/>
                </a:ext>
              </a:extLst>
            </p:cNvPr>
            <p:cNvSpPr/>
            <p:nvPr/>
          </p:nvSpPr>
          <p:spPr>
            <a:xfrm>
              <a:off x="3260961" y="1315192"/>
              <a:ext cx="443446" cy="249005"/>
            </a:xfrm>
            <a:custGeom>
              <a:avLst/>
              <a:gdLst/>
              <a:ahLst/>
              <a:cxnLst/>
              <a:rect l="l" t="t" r="r" b="b"/>
              <a:pathLst>
                <a:path w="23983" h="13467" extrusionOk="0">
                  <a:moveTo>
                    <a:pt x="11604" y="8862"/>
                  </a:moveTo>
                  <a:cubicBezTo>
                    <a:pt x="11609" y="8864"/>
                    <a:pt x="11614" y="8866"/>
                    <a:pt x="11618" y="8868"/>
                  </a:cubicBezTo>
                  <a:cubicBezTo>
                    <a:pt x="11890" y="8936"/>
                    <a:pt x="12105" y="9150"/>
                    <a:pt x="12093" y="9446"/>
                  </a:cubicBezTo>
                  <a:cubicBezTo>
                    <a:pt x="12081" y="9697"/>
                    <a:pt x="11907" y="9802"/>
                    <a:pt x="11812" y="9994"/>
                  </a:cubicBezTo>
                  <a:cubicBezTo>
                    <a:pt x="10574" y="9692"/>
                    <a:pt x="9335" y="9395"/>
                    <a:pt x="8094" y="9104"/>
                  </a:cubicBezTo>
                  <a:cubicBezTo>
                    <a:pt x="9136" y="9031"/>
                    <a:pt x="10178" y="8958"/>
                    <a:pt x="11221" y="8885"/>
                  </a:cubicBezTo>
                  <a:cubicBezTo>
                    <a:pt x="11349" y="8876"/>
                    <a:pt x="11477" y="8871"/>
                    <a:pt x="11604" y="8862"/>
                  </a:cubicBezTo>
                  <a:close/>
                  <a:moveTo>
                    <a:pt x="18206" y="8456"/>
                  </a:moveTo>
                  <a:cubicBezTo>
                    <a:pt x="18820" y="9305"/>
                    <a:pt x="19443" y="10151"/>
                    <a:pt x="20091" y="10969"/>
                  </a:cubicBezTo>
                  <a:cubicBezTo>
                    <a:pt x="20020" y="11023"/>
                    <a:pt x="19952" y="11083"/>
                    <a:pt x="19887" y="11137"/>
                  </a:cubicBezTo>
                  <a:cubicBezTo>
                    <a:pt x="19624" y="11358"/>
                    <a:pt x="19385" y="11608"/>
                    <a:pt x="19177" y="11882"/>
                  </a:cubicBezTo>
                  <a:cubicBezTo>
                    <a:pt x="19032" y="11845"/>
                    <a:pt x="18885" y="11809"/>
                    <a:pt x="18741" y="11771"/>
                  </a:cubicBezTo>
                  <a:cubicBezTo>
                    <a:pt x="18569" y="11725"/>
                    <a:pt x="18396" y="11682"/>
                    <a:pt x="18225" y="11637"/>
                  </a:cubicBezTo>
                  <a:cubicBezTo>
                    <a:pt x="18360" y="11513"/>
                    <a:pt x="18445" y="11314"/>
                    <a:pt x="18528" y="11160"/>
                  </a:cubicBezTo>
                  <a:cubicBezTo>
                    <a:pt x="18555" y="11109"/>
                    <a:pt x="18586" y="11058"/>
                    <a:pt x="18615" y="11006"/>
                  </a:cubicBezTo>
                  <a:cubicBezTo>
                    <a:pt x="18759" y="11046"/>
                    <a:pt x="18906" y="11076"/>
                    <a:pt x="19041" y="11076"/>
                  </a:cubicBezTo>
                  <a:cubicBezTo>
                    <a:pt x="19085" y="11076"/>
                    <a:pt x="19128" y="11073"/>
                    <a:pt x="19169" y="11066"/>
                  </a:cubicBezTo>
                  <a:cubicBezTo>
                    <a:pt x="19297" y="11043"/>
                    <a:pt x="19274" y="10850"/>
                    <a:pt x="19171" y="10808"/>
                  </a:cubicBezTo>
                  <a:cubicBezTo>
                    <a:pt x="19042" y="10754"/>
                    <a:pt x="18909" y="10749"/>
                    <a:pt x="18772" y="10733"/>
                  </a:cubicBezTo>
                  <a:cubicBezTo>
                    <a:pt x="18820" y="10652"/>
                    <a:pt x="18865" y="10568"/>
                    <a:pt x="18913" y="10486"/>
                  </a:cubicBezTo>
                  <a:cubicBezTo>
                    <a:pt x="18948" y="10427"/>
                    <a:pt x="18888" y="10364"/>
                    <a:pt x="18829" y="10364"/>
                  </a:cubicBezTo>
                  <a:cubicBezTo>
                    <a:pt x="18807" y="10364"/>
                    <a:pt x="18785" y="10374"/>
                    <a:pt x="18768" y="10396"/>
                  </a:cubicBezTo>
                  <a:cubicBezTo>
                    <a:pt x="18697" y="10497"/>
                    <a:pt x="18620" y="10595"/>
                    <a:pt x="18546" y="10694"/>
                  </a:cubicBezTo>
                  <a:cubicBezTo>
                    <a:pt x="18432" y="10673"/>
                    <a:pt x="18317" y="10654"/>
                    <a:pt x="18204" y="10626"/>
                  </a:cubicBezTo>
                  <a:cubicBezTo>
                    <a:pt x="18190" y="10623"/>
                    <a:pt x="18178" y="10621"/>
                    <a:pt x="18166" y="10621"/>
                  </a:cubicBezTo>
                  <a:cubicBezTo>
                    <a:pt x="18034" y="10621"/>
                    <a:pt x="18032" y="10821"/>
                    <a:pt x="18166" y="10865"/>
                  </a:cubicBezTo>
                  <a:cubicBezTo>
                    <a:pt x="18230" y="10884"/>
                    <a:pt x="18299" y="10907"/>
                    <a:pt x="18370" y="10931"/>
                  </a:cubicBezTo>
                  <a:cubicBezTo>
                    <a:pt x="18342" y="10967"/>
                    <a:pt x="18318" y="11003"/>
                    <a:pt x="18291" y="11037"/>
                  </a:cubicBezTo>
                  <a:cubicBezTo>
                    <a:pt x="18171" y="11190"/>
                    <a:pt x="17992" y="11372"/>
                    <a:pt x="17970" y="11570"/>
                  </a:cubicBezTo>
                  <a:cubicBezTo>
                    <a:pt x="16454" y="11168"/>
                    <a:pt x="14936" y="10771"/>
                    <a:pt x="13414" y="10389"/>
                  </a:cubicBezTo>
                  <a:cubicBezTo>
                    <a:pt x="13010" y="10287"/>
                    <a:pt x="12605" y="10190"/>
                    <a:pt x="12201" y="10090"/>
                  </a:cubicBezTo>
                  <a:cubicBezTo>
                    <a:pt x="12380" y="9902"/>
                    <a:pt x="12440" y="9552"/>
                    <a:pt x="12391" y="9328"/>
                  </a:cubicBezTo>
                  <a:cubicBezTo>
                    <a:pt x="12347" y="9126"/>
                    <a:pt x="12227" y="8958"/>
                    <a:pt x="12072" y="8833"/>
                  </a:cubicBezTo>
                  <a:cubicBezTo>
                    <a:pt x="14113" y="8703"/>
                    <a:pt x="16162" y="8601"/>
                    <a:pt x="18206" y="8456"/>
                  </a:cubicBezTo>
                  <a:close/>
                  <a:moveTo>
                    <a:pt x="20249" y="11168"/>
                  </a:moveTo>
                  <a:cubicBezTo>
                    <a:pt x="20595" y="11599"/>
                    <a:pt x="20946" y="12024"/>
                    <a:pt x="21315" y="12430"/>
                  </a:cubicBezTo>
                  <a:cubicBezTo>
                    <a:pt x="20725" y="12274"/>
                    <a:pt x="20134" y="12126"/>
                    <a:pt x="19546" y="11977"/>
                  </a:cubicBezTo>
                  <a:cubicBezTo>
                    <a:pt x="19626" y="11867"/>
                    <a:pt x="19706" y="11757"/>
                    <a:pt x="19796" y="11652"/>
                  </a:cubicBezTo>
                  <a:cubicBezTo>
                    <a:pt x="19887" y="11547"/>
                    <a:pt x="20061" y="11332"/>
                    <a:pt x="20249" y="11168"/>
                  </a:cubicBezTo>
                  <a:close/>
                  <a:moveTo>
                    <a:pt x="12130" y="0"/>
                  </a:moveTo>
                  <a:cubicBezTo>
                    <a:pt x="12045" y="0"/>
                    <a:pt x="11971" y="77"/>
                    <a:pt x="12042" y="171"/>
                  </a:cubicBezTo>
                  <a:cubicBezTo>
                    <a:pt x="13209" y="1729"/>
                    <a:pt x="14374" y="3287"/>
                    <a:pt x="15538" y="4847"/>
                  </a:cubicBezTo>
                  <a:cubicBezTo>
                    <a:pt x="14496" y="5467"/>
                    <a:pt x="13688" y="6771"/>
                    <a:pt x="13607" y="7945"/>
                  </a:cubicBezTo>
                  <a:cubicBezTo>
                    <a:pt x="13599" y="8078"/>
                    <a:pt x="13720" y="8171"/>
                    <a:pt x="13829" y="8171"/>
                  </a:cubicBezTo>
                  <a:cubicBezTo>
                    <a:pt x="13902" y="8171"/>
                    <a:pt x="13969" y="8130"/>
                    <a:pt x="13987" y="8031"/>
                  </a:cubicBezTo>
                  <a:cubicBezTo>
                    <a:pt x="14112" y="7398"/>
                    <a:pt x="14264" y="6802"/>
                    <a:pt x="14612" y="6249"/>
                  </a:cubicBezTo>
                  <a:cubicBezTo>
                    <a:pt x="14909" y="5776"/>
                    <a:pt x="15300" y="5431"/>
                    <a:pt x="15722" y="5094"/>
                  </a:cubicBezTo>
                  <a:lnTo>
                    <a:pt x="16781" y="6507"/>
                  </a:lnTo>
                  <a:cubicBezTo>
                    <a:pt x="17165" y="7017"/>
                    <a:pt x="17542" y="7539"/>
                    <a:pt x="17921" y="8061"/>
                  </a:cubicBezTo>
                  <a:cubicBezTo>
                    <a:pt x="15535" y="8213"/>
                    <a:pt x="13146" y="8438"/>
                    <a:pt x="10772" y="8611"/>
                  </a:cubicBezTo>
                  <a:cubicBezTo>
                    <a:pt x="9554" y="8700"/>
                    <a:pt x="8336" y="8790"/>
                    <a:pt x="7118" y="8881"/>
                  </a:cubicBezTo>
                  <a:cubicBezTo>
                    <a:pt x="5584" y="8529"/>
                    <a:pt x="4047" y="8183"/>
                    <a:pt x="2508" y="7847"/>
                  </a:cubicBezTo>
                  <a:cubicBezTo>
                    <a:pt x="2496" y="7845"/>
                    <a:pt x="2484" y="7843"/>
                    <a:pt x="2474" y="7843"/>
                  </a:cubicBezTo>
                  <a:cubicBezTo>
                    <a:pt x="2336" y="7843"/>
                    <a:pt x="2329" y="8052"/>
                    <a:pt x="2470" y="8086"/>
                  </a:cubicBezTo>
                  <a:cubicBezTo>
                    <a:pt x="3695" y="8366"/>
                    <a:pt x="4916" y="8662"/>
                    <a:pt x="6139" y="8956"/>
                  </a:cubicBezTo>
                  <a:cubicBezTo>
                    <a:pt x="4126" y="9110"/>
                    <a:pt x="2114" y="9274"/>
                    <a:pt x="104" y="9461"/>
                  </a:cubicBezTo>
                  <a:cubicBezTo>
                    <a:pt x="1" y="9472"/>
                    <a:pt x="45" y="9640"/>
                    <a:pt x="136" y="9640"/>
                  </a:cubicBezTo>
                  <a:cubicBezTo>
                    <a:pt x="137" y="9640"/>
                    <a:pt x="139" y="9640"/>
                    <a:pt x="140" y="9640"/>
                  </a:cubicBezTo>
                  <a:cubicBezTo>
                    <a:pt x="2451" y="9502"/>
                    <a:pt x="4762" y="9340"/>
                    <a:pt x="7072" y="9177"/>
                  </a:cubicBezTo>
                  <a:cubicBezTo>
                    <a:pt x="9110" y="9670"/>
                    <a:pt x="11146" y="10174"/>
                    <a:pt x="13179" y="10690"/>
                  </a:cubicBezTo>
                  <a:cubicBezTo>
                    <a:pt x="14891" y="11125"/>
                    <a:pt x="16602" y="11569"/>
                    <a:pt x="18310" y="12022"/>
                  </a:cubicBezTo>
                  <a:cubicBezTo>
                    <a:pt x="18528" y="12079"/>
                    <a:pt x="18745" y="12139"/>
                    <a:pt x="18963" y="12201"/>
                  </a:cubicBezTo>
                  <a:cubicBezTo>
                    <a:pt x="18937" y="12245"/>
                    <a:pt x="18909" y="12285"/>
                    <a:pt x="18885" y="12329"/>
                  </a:cubicBezTo>
                  <a:cubicBezTo>
                    <a:pt x="18824" y="12441"/>
                    <a:pt x="18960" y="12578"/>
                    <a:pt x="19072" y="12578"/>
                  </a:cubicBezTo>
                  <a:cubicBezTo>
                    <a:pt x="19111" y="12578"/>
                    <a:pt x="19147" y="12562"/>
                    <a:pt x="19171" y="12523"/>
                  </a:cubicBezTo>
                  <a:cubicBezTo>
                    <a:pt x="19220" y="12450"/>
                    <a:pt x="19270" y="12377"/>
                    <a:pt x="19319" y="12304"/>
                  </a:cubicBezTo>
                  <a:cubicBezTo>
                    <a:pt x="20806" y="12733"/>
                    <a:pt x="22302" y="13206"/>
                    <a:pt x="23815" y="13464"/>
                  </a:cubicBezTo>
                  <a:cubicBezTo>
                    <a:pt x="23826" y="13466"/>
                    <a:pt x="23836" y="13467"/>
                    <a:pt x="23846" y="13467"/>
                  </a:cubicBezTo>
                  <a:cubicBezTo>
                    <a:pt x="23982" y="13467"/>
                    <a:pt x="23981" y="13285"/>
                    <a:pt x="23853" y="13235"/>
                  </a:cubicBezTo>
                  <a:cubicBezTo>
                    <a:pt x="23153" y="12962"/>
                    <a:pt x="22428" y="12742"/>
                    <a:pt x="21695" y="12540"/>
                  </a:cubicBezTo>
                  <a:cubicBezTo>
                    <a:pt x="21704" y="12500"/>
                    <a:pt x="21696" y="12460"/>
                    <a:pt x="21673" y="12428"/>
                  </a:cubicBezTo>
                  <a:cubicBezTo>
                    <a:pt x="21350" y="11934"/>
                    <a:pt x="21007" y="11451"/>
                    <a:pt x="20659" y="10970"/>
                  </a:cubicBezTo>
                  <a:cubicBezTo>
                    <a:pt x="20663" y="10970"/>
                    <a:pt x="20668" y="10970"/>
                    <a:pt x="20672" y="10970"/>
                  </a:cubicBezTo>
                  <a:cubicBezTo>
                    <a:pt x="20686" y="10970"/>
                    <a:pt x="20700" y="10971"/>
                    <a:pt x="20714" y="10974"/>
                  </a:cubicBezTo>
                  <a:cubicBezTo>
                    <a:pt x="20723" y="10977"/>
                    <a:pt x="20731" y="10979"/>
                    <a:pt x="20739" y="10979"/>
                  </a:cubicBezTo>
                  <a:cubicBezTo>
                    <a:pt x="20803" y="10979"/>
                    <a:pt x="20819" y="10883"/>
                    <a:pt x="20760" y="10847"/>
                  </a:cubicBezTo>
                  <a:cubicBezTo>
                    <a:pt x="20690" y="10803"/>
                    <a:pt x="20612" y="10779"/>
                    <a:pt x="20529" y="10779"/>
                  </a:cubicBezTo>
                  <a:cubicBezTo>
                    <a:pt x="20526" y="10779"/>
                    <a:pt x="20522" y="10779"/>
                    <a:pt x="20518" y="10779"/>
                  </a:cubicBezTo>
                  <a:cubicBezTo>
                    <a:pt x="19932" y="9983"/>
                    <a:pt x="19321" y="9198"/>
                    <a:pt x="18705" y="8419"/>
                  </a:cubicBezTo>
                  <a:cubicBezTo>
                    <a:pt x="19774" y="8339"/>
                    <a:pt x="20842" y="8244"/>
                    <a:pt x="21904" y="8122"/>
                  </a:cubicBezTo>
                  <a:cubicBezTo>
                    <a:pt x="22038" y="8106"/>
                    <a:pt x="21970" y="7897"/>
                    <a:pt x="21854" y="7897"/>
                  </a:cubicBezTo>
                  <a:cubicBezTo>
                    <a:pt x="21854" y="7897"/>
                    <a:pt x="21854" y="7897"/>
                    <a:pt x="21853" y="7897"/>
                  </a:cubicBezTo>
                  <a:cubicBezTo>
                    <a:pt x="20705" y="7914"/>
                    <a:pt x="19552" y="7965"/>
                    <a:pt x="18400" y="8034"/>
                  </a:cubicBezTo>
                  <a:cubicBezTo>
                    <a:pt x="17951" y="7465"/>
                    <a:pt x="17503" y="6898"/>
                    <a:pt x="17067" y="6328"/>
                  </a:cubicBezTo>
                  <a:cubicBezTo>
                    <a:pt x="16700" y="5848"/>
                    <a:pt x="16332" y="5370"/>
                    <a:pt x="15963" y="4892"/>
                  </a:cubicBezTo>
                  <a:cubicBezTo>
                    <a:pt x="16040" y="4810"/>
                    <a:pt x="15968" y="4682"/>
                    <a:pt x="15867" y="4682"/>
                  </a:cubicBezTo>
                  <a:cubicBezTo>
                    <a:pt x="15849" y="4682"/>
                    <a:pt x="15831" y="4685"/>
                    <a:pt x="15812" y="4694"/>
                  </a:cubicBezTo>
                  <a:lnTo>
                    <a:pt x="15811" y="4694"/>
                  </a:lnTo>
                  <a:cubicBezTo>
                    <a:pt x="14622" y="3148"/>
                    <a:pt x="13433" y="1602"/>
                    <a:pt x="12243" y="57"/>
                  </a:cubicBezTo>
                  <a:cubicBezTo>
                    <a:pt x="12212" y="17"/>
                    <a:pt x="12170" y="0"/>
                    <a:pt x="12130" y="0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2492;p73">
              <a:extLst>
                <a:ext uri="{FF2B5EF4-FFF2-40B4-BE49-F238E27FC236}">
                  <a16:creationId xmlns:a16="http://schemas.microsoft.com/office/drawing/2014/main" id="{7C96B379-FAE6-4CA0-9AC7-55C0F6467BE6}"/>
                </a:ext>
              </a:extLst>
            </p:cNvPr>
            <p:cNvSpPr/>
            <p:nvPr/>
          </p:nvSpPr>
          <p:spPr>
            <a:xfrm>
              <a:off x="3474705" y="1381035"/>
              <a:ext cx="31784" cy="56561"/>
            </a:xfrm>
            <a:custGeom>
              <a:avLst/>
              <a:gdLst/>
              <a:ahLst/>
              <a:cxnLst/>
              <a:rect l="l" t="t" r="r" b="b"/>
              <a:pathLst>
                <a:path w="1719" h="3059" extrusionOk="0">
                  <a:moveTo>
                    <a:pt x="1140" y="334"/>
                  </a:moveTo>
                  <a:cubicBezTo>
                    <a:pt x="1238" y="334"/>
                    <a:pt x="1221" y="451"/>
                    <a:pt x="1120" y="553"/>
                  </a:cubicBezTo>
                  <a:cubicBezTo>
                    <a:pt x="987" y="684"/>
                    <a:pt x="843" y="764"/>
                    <a:pt x="764" y="941"/>
                  </a:cubicBezTo>
                  <a:cubicBezTo>
                    <a:pt x="722" y="1036"/>
                    <a:pt x="820" y="1166"/>
                    <a:pt x="920" y="1166"/>
                  </a:cubicBezTo>
                  <a:cubicBezTo>
                    <a:pt x="943" y="1166"/>
                    <a:pt x="967" y="1159"/>
                    <a:pt x="988" y="1142"/>
                  </a:cubicBezTo>
                  <a:cubicBezTo>
                    <a:pt x="1264" y="1183"/>
                    <a:pt x="1345" y="1277"/>
                    <a:pt x="1236" y="1426"/>
                  </a:cubicBezTo>
                  <a:cubicBezTo>
                    <a:pt x="1217" y="1490"/>
                    <a:pt x="1179" y="1545"/>
                    <a:pt x="1128" y="1587"/>
                  </a:cubicBezTo>
                  <a:cubicBezTo>
                    <a:pt x="1032" y="1677"/>
                    <a:pt x="891" y="1723"/>
                    <a:pt x="769" y="1755"/>
                  </a:cubicBezTo>
                  <a:cubicBezTo>
                    <a:pt x="714" y="1770"/>
                    <a:pt x="658" y="1779"/>
                    <a:pt x="603" y="1791"/>
                  </a:cubicBezTo>
                  <a:cubicBezTo>
                    <a:pt x="592" y="1459"/>
                    <a:pt x="574" y="1127"/>
                    <a:pt x="556" y="799"/>
                  </a:cubicBezTo>
                  <a:cubicBezTo>
                    <a:pt x="580" y="794"/>
                    <a:pt x="603" y="779"/>
                    <a:pt x="615" y="757"/>
                  </a:cubicBezTo>
                  <a:cubicBezTo>
                    <a:pt x="712" y="599"/>
                    <a:pt x="833" y="468"/>
                    <a:pt x="1000" y="379"/>
                  </a:cubicBezTo>
                  <a:cubicBezTo>
                    <a:pt x="1060" y="347"/>
                    <a:pt x="1107" y="334"/>
                    <a:pt x="1140" y="334"/>
                  </a:cubicBezTo>
                  <a:close/>
                  <a:moveTo>
                    <a:pt x="1185" y="0"/>
                  </a:moveTo>
                  <a:cubicBezTo>
                    <a:pt x="917" y="0"/>
                    <a:pt x="628" y="306"/>
                    <a:pt x="482" y="536"/>
                  </a:cubicBezTo>
                  <a:cubicBezTo>
                    <a:pt x="472" y="532"/>
                    <a:pt x="462" y="530"/>
                    <a:pt x="453" y="530"/>
                  </a:cubicBezTo>
                  <a:cubicBezTo>
                    <a:pt x="429" y="530"/>
                    <a:pt x="409" y="543"/>
                    <a:pt x="406" y="576"/>
                  </a:cubicBezTo>
                  <a:cubicBezTo>
                    <a:pt x="374" y="996"/>
                    <a:pt x="339" y="1422"/>
                    <a:pt x="320" y="1848"/>
                  </a:cubicBezTo>
                  <a:cubicBezTo>
                    <a:pt x="260" y="1858"/>
                    <a:pt x="199" y="1869"/>
                    <a:pt x="139" y="1883"/>
                  </a:cubicBezTo>
                  <a:cubicBezTo>
                    <a:pt x="0" y="1915"/>
                    <a:pt x="84" y="2098"/>
                    <a:pt x="200" y="2098"/>
                  </a:cubicBezTo>
                  <a:cubicBezTo>
                    <a:pt x="205" y="2098"/>
                    <a:pt x="209" y="2097"/>
                    <a:pt x="214" y="2097"/>
                  </a:cubicBezTo>
                  <a:lnTo>
                    <a:pt x="312" y="2084"/>
                  </a:lnTo>
                  <a:lnTo>
                    <a:pt x="312" y="2084"/>
                  </a:lnTo>
                  <a:cubicBezTo>
                    <a:pt x="303" y="2365"/>
                    <a:pt x="300" y="2645"/>
                    <a:pt x="315" y="2923"/>
                  </a:cubicBezTo>
                  <a:cubicBezTo>
                    <a:pt x="319" y="3003"/>
                    <a:pt x="407" y="3059"/>
                    <a:pt x="482" y="3059"/>
                  </a:cubicBezTo>
                  <a:cubicBezTo>
                    <a:pt x="535" y="3059"/>
                    <a:pt x="581" y="3031"/>
                    <a:pt x="585" y="2964"/>
                  </a:cubicBezTo>
                  <a:cubicBezTo>
                    <a:pt x="607" y="2659"/>
                    <a:pt x="610" y="2350"/>
                    <a:pt x="606" y="2041"/>
                  </a:cubicBezTo>
                  <a:cubicBezTo>
                    <a:pt x="1026" y="1968"/>
                    <a:pt x="1480" y="1811"/>
                    <a:pt x="1526" y="1358"/>
                  </a:cubicBezTo>
                  <a:cubicBezTo>
                    <a:pt x="1548" y="1132"/>
                    <a:pt x="1411" y="936"/>
                    <a:pt x="1226" y="857"/>
                  </a:cubicBezTo>
                  <a:cubicBezTo>
                    <a:pt x="1444" y="636"/>
                    <a:pt x="1718" y="387"/>
                    <a:pt x="1428" y="104"/>
                  </a:cubicBezTo>
                  <a:cubicBezTo>
                    <a:pt x="1353" y="31"/>
                    <a:pt x="1270" y="0"/>
                    <a:pt x="1185" y="0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2493;p73">
              <a:extLst>
                <a:ext uri="{FF2B5EF4-FFF2-40B4-BE49-F238E27FC236}">
                  <a16:creationId xmlns:a16="http://schemas.microsoft.com/office/drawing/2014/main" id="{D8037EB4-8952-4284-8346-6066F5E95DBC}"/>
                </a:ext>
              </a:extLst>
            </p:cNvPr>
            <p:cNvSpPr/>
            <p:nvPr/>
          </p:nvSpPr>
          <p:spPr>
            <a:xfrm>
              <a:off x="3500443" y="1487537"/>
              <a:ext cx="28271" cy="16031"/>
            </a:xfrm>
            <a:custGeom>
              <a:avLst/>
              <a:gdLst/>
              <a:ahLst/>
              <a:cxnLst/>
              <a:rect l="l" t="t" r="r" b="b"/>
              <a:pathLst>
                <a:path w="1529" h="867" extrusionOk="0">
                  <a:moveTo>
                    <a:pt x="231" y="220"/>
                  </a:moveTo>
                  <a:cubicBezTo>
                    <a:pt x="362" y="236"/>
                    <a:pt x="492" y="268"/>
                    <a:pt x="616" y="314"/>
                  </a:cubicBezTo>
                  <a:cubicBezTo>
                    <a:pt x="555" y="422"/>
                    <a:pt x="464" y="502"/>
                    <a:pt x="341" y="534"/>
                  </a:cubicBezTo>
                  <a:cubicBezTo>
                    <a:pt x="287" y="436"/>
                    <a:pt x="249" y="330"/>
                    <a:pt x="231" y="220"/>
                  </a:cubicBezTo>
                  <a:close/>
                  <a:moveTo>
                    <a:pt x="106" y="1"/>
                  </a:moveTo>
                  <a:cubicBezTo>
                    <a:pt x="67" y="1"/>
                    <a:pt x="18" y="25"/>
                    <a:pt x="15" y="70"/>
                  </a:cubicBezTo>
                  <a:cubicBezTo>
                    <a:pt x="0" y="313"/>
                    <a:pt x="43" y="525"/>
                    <a:pt x="133" y="749"/>
                  </a:cubicBezTo>
                  <a:cubicBezTo>
                    <a:pt x="157" y="809"/>
                    <a:pt x="224" y="867"/>
                    <a:pt x="292" y="867"/>
                  </a:cubicBezTo>
                  <a:cubicBezTo>
                    <a:pt x="295" y="867"/>
                    <a:pt x="297" y="867"/>
                    <a:pt x="300" y="867"/>
                  </a:cubicBezTo>
                  <a:cubicBezTo>
                    <a:pt x="559" y="849"/>
                    <a:pt x="812" y="687"/>
                    <a:pt x="903" y="452"/>
                  </a:cubicBezTo>
                  <a:cubicBezTo>
                    <a:pt x="1047" y="547"/>
                    <a:pt x="1174" y="661"/>
                    <a:pt x="1320" y="752"/>
                  </a:cubicBezTo>
                  <a:cubicBezTo>
                    <a:pt x="1343" y="766"/>
                    <a:pt x="1365" y="773"/>
                    <a:pt x="1386" y="773"/>
                  </a:cubicBezTo>
                  <a:cubicBezTo>
                    <a:pt x="1471" y="773"/>
                    <a:pt x="1529" y="669"/>
                    <a:pt x="1475" y="583"/>
                  </a:cubicBezTo>
                  <a:cubicBezTo>
                    <a:pt x="1354" y="391"/>
                    <a:pt x="1151" y="254"/>
                    <a:pt x="921" y="160"/>
                  </a:cubicBezTo>
                  <a:cubicBezTo>
                    <a:pt x="902" y="99"/>
                    <a:pt x="846" y="59"/>
                    <a:pt x="793" y="59"/>
                  </a:cubicBezTo>
                  <a:cubicBezTo>
                    <a:pt x="768" y="59"/>
                    <a:pt x="742" y="68"/>
                    <a:pt x="722" y="90"/>
                  </a:cubicBezTo>
                  <a:cubicBezTo>
                    <a:pt x="522" y="32"/>
                    <a:pt x="315" y="2"/>
                    <a:pt x="106" y="1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2494;p73">
              <a:extLst>
                <a:ext uri="{FF2B5EF4-FFF2-40B4-BE49-F238E27FC236}">
                  <a16:creationId xmlns:a16="http://schemas.microsoft.com/office/drawing/2014/main" id="{3141C43E-0F5A-4E94-A792-AC776C87A503}"/>
                </a:ext>
              </a:extLst>
            </p:cNvPr>
            <p:cNvSpPr/>
            <p:nvPr/>
          </p:nvSpPr>
          <p:spPr>
            <a:xfrm>
              <a:off x="3356184" y="1497244"/>
              <a:ext cx="38570" cy="38921"/>
            </a:xfrm>
            <a:custGeom>
              <a:avLst/>
              <a:gdLst/>
              <a:ahLst/>
              <a:cxnLst/>
              <a:rect l="l" t="t" r="r" b="b"/>
              <a:pathLst>
                <a:path w="2086" h="2105" extrusionOk="0">
                  <a:moveTo>
                    <a:pt x="675" y="446"/>
                  </a:moveTo>
                  <a:cubicBezTo>
                    <a:pt x="681" y="446"/>
                    <a:pt x="685" y="448"/>
                    <a:pt x="690" y="448"/>
                  </a:cubicBezTo>
                  <a:cubicBezTo>
                    <a:pt x="691" y="448"/>
                    <a:pt x="693" y="448"/>
                    <a:pt x="695" y="448"/>
                  </a:cubicBezTo>
                  <a:cubicBezTo>
                    <a:pt x="695" y="447"/>
                    <a:pt x="696" y="447"/>
                    <a:pt x="696" y="447"/>
                  </a:cubicBezTo>
                  <a:cubicBezTo>
                    <a:pt x="721" y="447"/>
                    <a:pt x="804" y="657"/>
                    <a:pt x="894" y="905"/>
                  </a:cubicBezTo>
                  <a:cubicBezTo>
                    <a:pt x="812" y="929"/>
                    <a:pt x="732" y="952"/>
                    <a:pt x="651" y="975"/>
                  </a:cubicBezTo>
                  <a:cubicBezTo>
                    <a:pt x="664" y="799"/>
                    <a:pt x="673" y="621"/>
                    <a:pt x="675" y="446"/>
                  </a:cubicBezTo>
                  <a:close/>
                  <a:moveTo>
                    <a:pt x="542" y="1"/>
                  </a:moveTo>
                  <a:cubicBezTo>
                    <a:pt x="499" y="1"/>
                    <a:pt x="461" y="23"/>
                    <a:pt x="457" y="77"/>
                  </a:cubicBezTo>
                  <a:cubicBezTo>
                    <a:pt x="428" y="415"/>
                    <a:pt x="366" y="746"/>
                    <a:pt x="300" y="1076"/>
                  </a:cubicBezTo>
                  <a:lnTo>
                    <a:pt x="168" y="1115"/>
                  </a:lnTo>
                  <a:cubicBezTo>
                    <a:pt x="1" y="1162"/>
                    <a:pt x="95" y="1384"/>
                    <a:pt x="239" y="1386"/>
                  </a:cubicBezTo>
                  <a:cubicBezTo>
                    <a:pt x="206" y="1558"/>
                    <a:pt x="175" y="1731"/>
                    <a:pt x="148" y="1906"/>
                  </a:cubicBezTo>
                  <a:cubicBezTo>
                    <a:pt x="134" y="2009"/>
                    <a:pt x="247" y="2104"/>
                    <a:pt x="343" y="2104"/>
                  </a:cubicBezTo>
                  <a:cubicBezTo>
                    <a:pt x="390" y="2104"/>
                    <a:pt x="432" y="2081"/>
                    <a:pt x="452" y="2024"/>
                  </a:cubicBezTo>
                  <a:cubicBezTo>
                    <a:pt x="533" y="1796"/>
                    <a:pt x="582" y="1555"/>
                    <a:pt x="616" y="1311"/>
                  </a:cubicBezTo>
                  <a:cubicBezTo>
                    <a:pt x="747" y="1283"/>
                    <a:pt x="877" y="1256"/>
                    <a:pt x="1008" y="1227"/>
                  </a:cubicBezTo>
                  <a:cubicBezTo>
                    <a:pt x="1090" y="1461"/>
                    <a:pt x="1160" y="1668"/>
                    <a:pt x="1179" y="1716"/>
                  </a:cubicBezTo>
                  <a:cubicBezTo>
                    <a:pt x="1214" y="1809"/>
                    <a:pt x="1296" y="1850"/>
                    <a:pt x="1375" y="1850"/>
                  </a:cubicBezTo>
                  <a:cubicBezTo>
                    <a:pt x="1493" y="1850"/>
                    <a:pt x="1605" y="1758"/>
                    <a:pt x="1543" y="1606"/>
                  </a:cubicBezTo>
                  <a:cubicBezTo>
                    <a:pt x="1485" y="1457"/>
                    <a:pt x="1425" y="1305"/>
                    <a:pt x="1364" y="1154"/>
                  </a:cubicBezTo>
                  <a:cubicBezTo>
                    <a:pt x="1578" y="1114"/>
                    <a:pt x="1802" y="1073"/>
                    <a:pt x="1972" y="947"/>
                  </a:cubicBezTo>
                  <a:cubicBezTo>
                    <a:pt x="2086" y="863"/>
                    <a:pt x="2002" y="711"/>
                    <a:pt x="1880" y="699"/>
                  </a:cubicBezTo>
                  <a:cubicBezTo>
                    <a:pt x="1850" y="696"/>
                    <a:pt x="1821" y="694"/>
                    <a:pt x="1792" y="694"/>
                  </a:cubicBezTo>
                  <a:cubicBezTo>
                    <a:pt x="1598" y="694"/>
                    <a:pt x="1402" y="753"/>
                    <a:pt x="1213" y="811"/>
                  </a:cubicBezTo>
                  <a:cubicBezTo>
                    <a:pt x="1162" y="701"/>
                    <a:pt x="1116" y="587"/>
                    <a:pt x="1059" y="481"/>
                  </a:cubicBezTo>
                  <a:cubicBezTo>
                    <a:pt x="991" y="353"/>
                    <a:pt x="880" y="234"/>
                    <a:pt x="747" y="234"/>
                  </a:cubicBezTo>
                  <a:cubicBezTo>
                    <a:pt x="724" y="234"/>
                    <a:pt x="701" y="237"/>
                    <a:pt x="677" y="245"/>
                  </a:cubicBezTo>
                  <a:cubicBezTo>
                    <a:pt x="677" y="201"/>
                    <a:pt x="678" y="157"/>
                    <a:pt x="678" y="115"/>
                  </a:cubicBezTo>
                  <a:cubicBezTo>
                    <a:pt x="678" y="48"/>
                    <a:pt x="604" y="1"/>
                    <a:pt x="542" y="1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2495;p73">
              <a:extLst>
                <a:ext uri="{FF2B5EF4-FFF2-40B4-BE49-F238E27FC236}">
                  <a16:creationId xmlns:a16="http://schemas.microsoft.com/office/drawing/2014/main" id="{88ED0A2A-41ED-46A3-8F33-F96D6ADC50A5}"/>
                </a:ext>
              </a:extLst>
            </p:cNvPr>
            <p:cNvSpPr/>
            <p:nvPr/>
          </p:nvSpPr>
          <p:spPr>
            <a:xfrm>
              <a:off x="3603784" y="1412116"/>
              <a:ext cx="30046" cy="38515"/>
            </a:xfrm>
            <a:custGeom>
              <a:avLst/>
              <a:gdLst/>
              <a:ahLst/>
              <a:cxnLst/>
              <a:rect l="l" t="t" r="r" b="b"/>
              <a:pathLst>
                <a:path w="1625" h="2083" extrusionOk="0">
                  <a:moveTo>
                    <a:pt x="889" y="258"/>
                  </a:moveTo>
                  <a:cubicBezTo>
                    <a:pt x="946" y="258"/>
                    <a:pt x="981" y="311"/>
                    <a:pt x="950" y="481"/>
                  </a:cubicBezTo>
                  <a:cubicBezTo>
                    <a:pt x="941" y="535"/>
                    <a:pt x="888" y="587"/>
                    <a:pt x="828" y="633"/>
                  </a:cubicBezTo>
                  <a:cubicBezTo>
                    <a:pt x="753" y="660"/>
                    <a:pt x="687" y="705"/>
                    <a:pt x="634" y="765"/>
                  </a:cubicBezTo>
                  <a:cubicBezTo>
                    <a:pt x="556" y="854"/>
                    <a:pt x="653" y="1001"/>
                    <a:pt x="758" y="1001"/>
                  </a:cubicBezTo>
                  <a:cubicBezTo>
                    <a:pt x="779" y="1001"/>
                    <a:pt x="801" y="995"/>
                    <a:pt x="821" y="981"/>
                  </a:cubicBezTo>
                  <a:cubicBezTo>
                    <a:pt x="834" y="973"/>
                    <a:pt x="848" y="961"/>
                    <a:pt x="860" y="952"/>
                  </a:cubicBezTo>
                  <a:cubicBezTo>
                    <a:pt x="912" y="900"/>
                    <a:pt x="977" y="876"/>
                    <a:pt x="1041" y="876"/>
                  </a:cubicBezTo>
                  <a:cubicBezTo>
                    <a:pt x="1157" y="876"/>
                    <a:pt x="1270" y="954"/>
                    <a:pt x="1296" y="1085"/>
                  </a:cubicBezTo>
                  <a:cubicBezTo>
                    <a:pt x="1329" y="1241"/>
                    <a:pt x="1228" y="1399"/>
                    <a:pt x="1118" y="1498"/>
                  </a:cubicBezTo>
                  <a:lnTo>
                    <a:pt x="1118" y="1499"/>
                  </a:lnTo>
                  <a:cubicBezTo>
                    <a:pt x="984" y="1621"/>
                    <a:pt x="820" y="1666"/>
                    <a:pt x="649" y="1683"/>
                  </a:cubicBezTo>
                  <a:cubicBezTo>
                    <a:pt x="576" y="1341"/>
                    <a:pt x="483" y="1002"/>
                    <a:pt x="399" y="664"/>
                  </a:cubicBezTo>
                  <a:cubicBezTo>
                    <a:pt x="491" y="585"/>
                    <a:pt x="562" y="495"/>
                    <a:pt x="649" y="405"/>
                  </a:cubicBezTo>
                  <a:cubicBezTo>
                    <a:pt x="677" y="374"/>
                    <a:pt x="806" y="258"/>
                    <a:pt x="889" y="258"/>
                  </a:cubicBezTo>
                  <a:close/>
                  <a:moveTo>
                    <a:pt x="873" y="0"/>
                  </a:moveTo>
                  <a:cubicBezTo>
                    <a:pt x="628" y="0"/>
                    <a:pt x="418" y="333"/>
                    <a:pt x="243" y="494"/>
                  </a:cubicBezTo>
                  <a:cubicBezTo>
                    <a:pt x="230" y="491"/>
                    <a:pt x="217" y="490"/>
                    <a:pt x="204" y="490"/>
                  </a:cubicBezTo>
                  <a:cubicBezTo>
                    <a:pt x="141" y="490"/>
                    <a:pt x="90" y="527"/>
                    <a:pt x="108" y="615"/>
                  </a:cubicBezTo>
                  <a:cubicBezTo>
                    <a:pt x="177" y="972"/>
                    <a:pt x="236" y="1337"/>
                    <a:pt x="317" y="1694"/>
                  </a:cubicBezTo>
                  <a:lnTo>
                    <a:pt x="228" y="1694"/>
                  </a:lnTo>
                  <a:cubicBezTo>
                    <a:pt x="0" y="1695"/>
                    <a:pt x="85" y="2004"/>
                    <a:pt x="274" y="2019"/>
                  </a:cubicBezTo>
                  <a:cubicBezTo>
                    <a:pt x="299" y="2021"/>
                    <a:pt x="324" y="2022"/>
                    <a:pt x="350" y="2022"/>
                  </a:cubicBezTo>
                  <a:cubicBezTo>
                    <a:pt x="376" y="2022"/>
                    <a:pt x="402" y="2021"/>
                    <a:pt x="429" y="2021"/>
                  </a:cubicBezTo>
                  <a:cubicBezTo>
                    <a:pt x="473" y="2060"/>
                    <a:pt x="532" y="2083"/>
                    <a:pt x="584" y="2083"/>
                  </a:cubicBezTo>
                  <a:cubicBezTo>
                    <a:pt x="640" y="2083"/>
                    <a:pt x="689" y="2057"/>
                    <a:pt x="703" y="1997"/>
                  </a:cubicBezTo>
                  <a:cubicBezTo>
                    <a:pt x="1163" y="1919"/>
                    <a:pt x="1625" y="1657"/>
                    <a:pt x="1580" y="1132"/>
                  </a:cubicBezTo>
                  <a:cubicBezTo>
                    <a:pt x="1559" y="892"/>
                    <a:pt x="1376" y="701"/>
                    <a:pt x="1164" y="630"/>
                  </a:cubicBezTo>
                  <a:cubicBezTo>
                    <a:pt x="1263" y="462"/>
                    <a:pt x="1286" y="273"/>
                    <a:pt x="1107" y="106"/>
                  </a:cubicBezTo>
                  <a:cubicBezTo>
                    <a:pt x="1026" y="31"/>
                    <a:pt x="948" y="0"/>
                    <a:pt x="873" y="0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2496;p73">
              <a:extLst>
                <a:ext uri="{FF2B5EF4-FFF2-40B4-BE49-F238E27FC236}">
                  <a16:creationId xmlns:a16="http://schemas.microsoft.com/office/drawing/2014/main" id="{FB0FD177-8593-4AEA-9FD7-164BCDD57CE7}"/>
                </a:ext>
              </a:extLst>
            </p:cNvPr>
            <p:cNvSpPr/>
            <p:nvPr/>
          </p:nvSpPr>
          <p:spPr>
            <a:xfrm>
              <a:off x="3630668" y="1569559"/>
              <a:ext cx="41603" cy="33448"/>
            </a:xfrm>
            <a:custGeom>
              <a:avLst/>
              <a:gdLst/>
              <a:ahLst/>
              <a:cxnLst/>
              <a:rect l="l" t="t" r="r" b="b"/>
              <a:pathLst>
                <a:path w="2250" h="1809" extrusionOk="0">
                  <a:moveTo>
                    <a:pt x="1474" y="0"/>
                  </a:moveTo>
                  <a:cubicBezTo>
                    <a:pt x="821" y="0"/>
                    <a:pt x="0" y="581"/>
                    <a:pt x="288" y="1316"/>
                  </a:cubicBezTo>
                  <a:cubicBezTo>
                    <a:pt x="411" y="1629"/>
                    <a:pt x="722" y="1772"/>
                    <a:pt x="1040" y="1799"/>
                  </a:cubicBezTo>
                  <a:cubicBezTo>
                    <a:pt x="1112" y="1804"/>
                    <a:pt x="1197" y="1809"/>
                    <a:pt x="1289" y="1809"/>
                  </a:cubicBezTo>
                  <a:cubicBezTo>
                    <a:pt x="1615" y="1809"/>
                    <a:pt x="2022" y="1757"/>
                    <a:pt x="2200" y="1548"/>
                  </a:cubicBezTo>
                  <a:cubicBezTo>
                    <a:pt x="2250" y="1489"/>
                    <a:pt x="2214" y="1390"/>
                    <a:pt x="2138" y="1372"/>
                  </a:cubicBezTo>
                  <a:cubicBezTo>
                    <a:pt x="2098" y="1362"/>
                    <a:pt x="2055" y="1358"/>
                    <a:pt x="2007" y="1358"/>
                  </a:cubicBezTo>
                  <a:cubicBezTo>
                    <a:pt x="1741" y="1358"/>
                    <a:pt x="1371" y="1483"/>
                    <a:pt x="1068" y="1483"/>
                  </a:cubicBezTo>
                  <a:cubicBezTo>
                    <a:pt x="861" y="1483"/>
                    <a:pt x="685" y="1425"/>
                    <a:pt x="594" y="1231"/>
                  </a:cubicBezTo>
                  <a:cubicBezTo>
                    <a:pt x="306" y="613"/>
                    <a:pt x="1178" y="379"/>
                    <a:pt x="1557" y="200"/>
                  </a:cubicBezTo>
                  <a:cubicBezTo>
                    <a:pt x="1658" y="151"/>
                    <a:pt x="1578" y="2"/>
                    <a:pt x="1488" y="1"/>
                  </a:cubicBezTo>
                  <a:cubicBezTo>
                    <a:pt x="1483" y="0"/>
                    <a:pt x="1479" y="0"/>
                    <a:pt x="1474" y="0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2497;p73">
              <a:extLst>
                <a:ext uri="{FF2B5EF4-FFF2-40B4-BE49-F238E27FC236}">
                  <a16:creationId xmlns:a16="http://schemas.microsoft.com/office/drawing/2014/main" id="{DB6AF60A-B7D8-4B6A-AEAC-30586F4D9650}"/>
                </a:ext>
              </a:extLst>
            </p:cNvPr>
            <p:cNvSpPr/>
            <p:nvPr/>
          </p:nvSpPr>
          <p:spPr>
            <a:xfrm>
              <a:off x="3266267" y="1595537"/>
              <a:ext cx="226281" cy="190761"/>
            </a:xfrm>
            <a:custGeom>
              <a:avLst/>
              <a:gdLst/>
              <a:ahLst/>
              <a:cxnLst/>
              <a:rect l="l" t="t" r="r" b="b"/>
              <a:pathLst>
                <a:path w="12238" h="10317" extrusionOk="0">
                  <a:moveTo>
                    <a:pt x="4139" y="5234"/>
                  </a:moveTo>
                  <a:lnTo>
                    <a:pt x="4139" y="5234"/>
                  </a:lnTo>
                  <a:cubicBezTo>
                    <a:pt x="4119" y="5430"/>
                    <a:pt x="4101" y="5627"/>
                    <a:pt x="4081" y="5823"/>
                  </a:cubicBezTo>
                  <a:lnTo>
                    <a:pt x="3865" y="5807"/>
                  </a:lnTo>
                  <a:cubicBezTo>
                    <a:pt x="3956" y="5617"/>
                    <a:pt x="4047" y="5426"/>
                    <a:pt x="4139" y="5234"/>
                  </a:cubicBezTo>
                  <a:close/>
                  <a:moveTo>
                    <a:pt x="6248" y="2964"/>
                  </a:moveTo>
                  <a:cubicBezTo>
                    <a:pt x="6323" y="2964"/>
                    <a:pt x="6401" y="2980"/>
                    <a:pt x="6485" y="3016"/>
                  </a:cubicBezTo>
                  <a:cubicBezTo>
                    <a:pt x="6897" y="3195"/>
                    <a:pt x="6835" y="3770"/>
                    <a:pt x="6830" y="4163"/>
                  </a:cubicBezTo>
                  <a:cubicBezTo>
                    <a:pt x="6825" y="4622"/>
                    <a:pt x="6746" y="5080"/>
                    <a:pt x="6794" y="5541"/>
                  </a:cubicBezTo>
                  <a:cubicBezTo>
                    <a:pt x="6812" y="5703"/>
                    <a:pt x="6845" y="5862"/>
                    <a:pt x="6896" y="6017"/>
                  </a:cubicBezTo>
                  <a:cubicBezTo>
                    <a:pt x="6579" y="5999"/>
                    <a:pt x="6263" y="5980"/>
                    <a:pt x="5948" y="5957"/>
                  </a:cubicBezTo>
                  <a:lnTo>
                    <a:pt x="5947" y="5957"/>
                  </a:lnTo>
                  <a:lnTo>
                    <a:pt x="4335" y="5841"/>
                  </a:lnTo>
                  <a:cubicBezTo>
                    <a:pt x="4353" y="5535"/>
                    <a:pt x="4372" y="5230"/>
                    <a:pt x="4399" y="4925"/>
                  </a:cubicBezTo>
                  <a:cubicBezTo>
                    <a:pt x="4406" y="4845"/>
                    <a:pt x="4413" y="4767"/>
                    <a:pt x="4420" y="4686"/>
                  </a:cubicBezTo>
                  <a:cubicBezTo>
                    <a:pt x="4719" y="4136"/>
                    <a:pt x="5077" y="3626"/>
                    <a:pt x="5609" y="3259"/>
                  </a:cubicBezTo>
                  <a:cubicBezTo>
                    <a:pt x="5833" y="3104"/>
                    <a:pt x="6026" y="2964"/>
                    <a:pt x="6248" y="2964"/>
                  </a:cubicBezTo>
                  <a:close/>
                  <a:moveTo>
                    <a:pt x="7312" y="6356"/>
                  </a:moveTo>
                  <a:cubicBezTo>
                    <a:pt x="8454" y="6466"/>
                    <a:pt x="9601" y="6576"/>
                    <a:pt x="10741" y="6615"/>
                  </a:cubicBezTo>
                  <a:cubicBezTo>
                    <a:pt x="10539" y="6798"/>
                    <a:pt x="10329" y="6969"/>
                    <a:pt x="10108" y="7129"/>
                  </a:cubicBezTo>
                  <a:lnTo>
                    <a:pt x="10106" y="7128"/>
                  </a:lnTo>
                  <a:cubicBezTo>
                    <a:pt x="9859" y="7303"/>
                    <a:pt x="9562" y="7380"/>
                    <a:pt x="9251" y="7380"/>
                  </a:cubicBezTo>
                  <a:cubicBezTo>
                    <a:pt x="8514" y="7380"/>
                    <a:pt x="7702" y="6947"/>
                    <a:pt x="7312" y="6356"/>
                  </a:cubicBezTo>
                  <a:close/>
                  <a:moveTo>
                    <a:pt x="828" y="5818"/>
                  </a:moveTo>
                  <a:lnTo>
                    <a:pt x="828" y="5818"/>
                  </a:lnTo>
                  <a:cubicBezTo>
                    <a:pt x="1251" y="5862"/>
                    <a:pt x="1675" y="5894"/>
                    <a:pt x="2099" y="5930"/>
                  </a:cubicBezTo>
                  <a:cubicBezTo>
                    <a:pt x="2585" y="5969"/>
                    <a:pt x="3071" y="6006"/>
                    <a:pt x="3557" y="6043"/>
                  </a:cubicBezTo>
                  <a:cubicBezTo>
                    <a:pt x="3354" y="6433"/>
                    <a:pt x="3122" y="6805"/>
                    <a:pt x="2815" y="7095"/>
                  </a:cubicBezTo>
                  <a:cubicBezTo>
                    <a:pt x="2550" y="7345"/>
                    <a:pt x="2194" y="7493"/>
                    <a:pt x="1857" y="7493"/>
                  </a:cubicBezTo>
                  <a:cubicBezTo>
                    <a:pt x="1465" y="7493"/>
                    <a:pt x="1097" y="7292"/>
                    <a:pt x="927" y="6818"/>
                  </a:cubicBezTo>
                  <a:cubicBezTo>
                    <a:pt x="807" y="6486"/>
                    <a:pt x="791" y="6151"/>
                    <a:pt x="828" y="5818"/>
                  </a:cubicBezTo>
                  <a:close/>
                  <a:moveTo>
                    <a:pt x="4337" y="0"/>
                  </a:moveTo>
                  <a:cubicBezTo>
                    <a:pt x="4297" y="0"/>
                    <a:pt x="4261" y="27"/>
                    <a:pt x="4268" y="84"/>
                  </a:cubicBezTo>
                  <a:cubicBezTo>
                    <a:pt x="4455" y="1652"/>
                    <a:pt x="4333" y="3219"/>
                    <a:pt x="4182" y="4787"/>
                  </a:cubicBezTo>
                  <a:cubicBezTo>
                    <a:pt x="4162" y="4826"/>
                    <a:pt x="4139" y="4864"/>
                    <a:pt x="4119" y="4902"/>
                  </a:cubicBezTo>
                  <a:cubicBezTo>
                    <a:pt x="3971" y="5184"/>
                    <a:pt x="3831" y="5490"/>
                    <a:pt x="3683" y="5794"/>
                  </a:cubicBezTo>
                  <a:lnTo>
                    <a:pt x="3138" y="5755"/>
                  </a:lnTo>
                  <a:cubicBezTo>
                    <a:pt x="2647" y="5719"/>
                    <a:pt x="2154" y="5686"/>
                    <a:pt x="1661" y="5655"/>
                  </a:cubicBezTo>
                  <a:cubicBezTo>
                    <a:pt x="1559" y="5648"/>
                    <a:pt x="1195" y="5651"/>
                    <a:pt x="855" y="5637"/>
                  </a:cubicBezTo>
                  <a:cubicBezTo>
                    <a:pt x="903" y="5352"/>
                    <a:pt x="981" y="5070"/>
                    <a:pt x="1063" y="4791"/>
                  </a:cubicBezTo>
                  <a:cubicBezTo>
                    <a:pt x="1081" y="4730"/>
                    <a:pt x="1021" y="4671"/>
                    <a:pt x="970" y="4671"/>
                  </a:cubicBezTo>
                  <a:cubicBezTo>
                    <a:pt x="946" y="4671"/>
                    <a:pt x="924" y="4684"/>
                    <a:pt x="913" y="4716"/>
                  </a:cubicBezTo>
                  <a:cubicBezTo>
                    <a:pt x="816" y="5009"/>
                    <a:pt x="717" y="5316"/>
                    <a:pt x="656" y="5626"/>
                  </a:cubicBezTo>
                  <a:cubicBezTo>
                    <a:pt x="434" y="5610"/>
                    <a:pt x="250" y="5583"/>
                    <a:pt x="199" y="5535"/>
                  </a:cubicBezTo>
                  <a:lnTo>
                    <a:pt x="199" y="5535"/>
                  </a:lnTo>
                  <a:cubicBezTo>
                    <a:pt x="210" y="5546"/>
                    <a:pt x="225" y="5550"/>
                    <a:pt x="239" y="5550"/>
                  </a:cubicBezTo>
                  <a:cubicBezTo>
                    <a:pt x="269" y="5550"/>
                    <a:pt x="296" y="5528"/>
                    <a:pt x="276" y="5490"/>
                  </a:cubicBezTo>
                  <a:lnTo>
                    <a:pt x="249" y="5436"/>
                  </a:lnTo>
                  <a:cubicBezTo>
                    <a:pt x="239" y="5416"/>
                    <a:pt x="217" y="5392"/>
                    <a:pt x="191" y="5392"/>
                  </a:cubicBezTo>
                  <a:cubicBezTo>
                    <a:pt x="190" y="5392"/>
                    <a:pt x="189" y="5392"/>
                    <a:pt x="188" y="5392"/>
                  </a:cubicBezTo>
                  <a:cubicBezTo>
                    <a:pt x="78" y="5407"/>
                    <a:pt x="76" y="5398"/>
                    <a:pt x="19" y="5495"/>
                  </a:cubicBezTo>
                  <a:cubicBezTo>
                    <a:pt x="0" y="5525"/>
                    <a:pt x="1" y="5564"/>
                    <a:pt x="24" y="5592"/>
                  </a:cubicBezTo>
                  <a:cubicBezTo>
                    <a:pt x="199" y="5795"/>
                    <a:pt x="326" y="5765"/>
                    <a:pt x="617" y="5799"/>
                  </a:cubicBezTo>
                  <a:lnTo>
                    <a:pt x="627" y="5800"/>
                  </a:lnTo>
                  <a:cubicBezTo>
                    <a:pt x="562" y="6242"/>
                    <a:pt x="585" y="6685"/>
                    <a:pt x="820" y="7096"/>
                  </a:cubicBezTo>
                  <a:cubicBezTo>
                    <a:pt x="1055" y="7507"/>
                    <a:pt x="1458" y="7788"/>
                    <a:pt x="1916" y="7788"/>
                  </a:cubicBezTo>
                  <a:cubicBezTo>
                    <a:pt x="2006" y="7788"/>
                    <a:pt x="2099" y="7777"/>
                    <a:pt x="2192" y="7754"/>
                  </a:cubicBezTo>
                  <a:cubicBezTo>
                    <a:pt x="2964" y="7566"/>
                    <a:pt x="3418" y="6716"/>
                    <a:pt x="3745" y="6058"/>
                  </a:cubicBezTo>
                  <a:cubicBezTo>
                    <a:pt x="3849" y="6066"/>
                    <a:pt x="3953" y="6074"/>
                    <a:pt x="4057" y="6082"/>
                  </a:cubicBezTo>
                  <a:cubicBezTo>
                    <a:pt x="3928" y="7461"/>
                    <a:pt x="3835" y="8841"/>
                    <a:pt x="3967" y="10224"/>
                  </a:cubicBezTo>
                  <a:cubicBezTo>
                    <a:pt x="3973" y="10282"/>
                    <a:pt x="4028" y="10317"/>
                    <a:pt x="4078" y="10317"/>
                  </a:cubicBezTo>
                  <a:cubicBezTo>
                    <a:pt x="4121" y="10317"/>
                    <a:pt x="4161" y="10292"/>
                    <a:pt x="4165" y="10235"/>
                  </a:cubicBezTo>
                  <a:cubicBezTo>
                    <a:pt x="4262" y="8858"/>
                    <a:pt x="4256" y="7480"/>
                    <a:pt x="4322" y="6102"/>
                  </a:cubicBezTo>
                  <a:cubicBezTo>
                    <a:pt x="4715" y="6132"/>
                    <a:pt x="5109" y="6163"/>
                    <a:pt x="5502" y="6193"/>
                  </a:cubicBezTo>
                  <a:cubicBezTo>
                    <a:pt x="6008" y="6233"/>
                    <a:pt x="6517" y="6280"/>
                    <a:pt x="7027" y="6329"/>
                  </a:cubicBezTo>
                  <a:cubicBezTo>
                    <a:pt x="7200" y="6663"/>
                    <a:pt x="7460" y="6943"/>
                    <a:pt x="7809" y="7164"/>
                  </a:cubicBezTo>
                  <a:cubicBezTo>
                    <a:pt x="8225" y="7428"/>
                    <a:pt x="8872" y="7723"/>
                    <a:pt x="9430" y="7723"/>
                  </a:cubicBezTo>
                  <a:cubicBezTo>
                    <a:pt x="9559" y="7723"/>
                    <a:pt x="9683" y="7707"/>
                    <a:pt x="9799" y="7672"/>
                  </a:cubicBezTo>
                  <a:cubicBezTo>
                    <a:pt x="10195" y="7548"/>
                    <a:pt x="10493" y="7180"/>
                    <a:pt x="10788" y="6909"/>
                  </a:cubicBezTo>
                  <a:cubicBezTo>
                    <a:pt x="10889" y="6816"/>
                    <a:pt x="10989" y="6723"/>
                    <a:pt x="11089" y="6629"/>
                  </a:cubicBezTo>
                  <a:cubicBezTo>
                    <a:pt x="11244" y="6632"/>
                    <a:pt x="11398" y="6634"/>
                    <a:pt x="11551" y="6634"/>
                  </a:cubicBezTo>
                  <a:cubicBezTo>
                    <a:pt x="11661" y="6634"/>
                    <a:pt x="11771" y="6633"/>
                    <a:pt x="11882" y="6631"/>
                  </a:cubicBezTo>
                  <a:cubicBezTo>
                    <a:pt x="11997" y="6630"/>
                    <a:pt x="11963" y="6455"/>
                    <a:pt x="11869" y="6440"/>
                  </a:cubicBezTo>
                  <a:cubicBezTo>
                    <a:pt x="11703" y="6412"/>
                    <a:pt x="11537" y="6390"/>
                    <a:pt x="11372" y="6367"/>
                  </a:cubicBezTo>
                  <a:cubicBezTo>
                    <a:pt x="11641" y="6114"/>
                    <a:pt x="11908" y="5860"/>
                    <a:pt x="12170" y="5598"/>
                  </a:cubicBezTo>
                  <a:cubicBezTo>
                    <a:pt x="12238" y="5531"/>
                    <a:pt x="12172" y="5411"/>
                    <a:pt x="12094" y="5411"/>
                  </a:cubicBezTo>
                  <a:cubicBezTo>
                    <a:pt x="12076" y="5411"/>
                    <a:pt x="12058" y="5417"/>
                    <a:pt x="12040" y="5431"/>
                  </a:cubicBezTo>
                  <a:cubicBezTo>
                    <a:pt x="11708" y="5708"/>
                    <a:pt x="11388" y="6020"/>
                    <a:pt x="11063" y="6323"/>
                  </a:cubicBezTo>
                  <a:cubicBezTo>
                    <a:pt x="9773" y="6161"/>
                    <a:pt x="8453" y="6104"/>
                    <a:pt x="7149" y="6031"/>
                  </a:cubicBezTo>
                  <a:cubicBezTo>
                    <a:pt x="6850" y="5234"/>
                    <a:pt x="7157" y="4320"/>
                    <a:pt x="6988" y="3498"/>
                  </a:cubicBezTo>
                  <a:cubicBezTo>
                    <a:pt x="6926" y="3197"/>
                    <a:pt x="6822" y="2803"/>
                    <a:pt x="6484" y="2733"/>
                  </a:cubicBezTo>
                  <a:cubicBezTo>
                    <a:pt x="6449" y="2726"/>
                    <a:pt x="6413" y="2722"/>
                    <a:pt x="6377" y="2722"/>
                  </a:cubicBezTo>
                  <a:cubicBezTo>
                    <a:pt x="5986" y="2722"/>
                    <a:pt x="5498" y="3108"/>
                    <a:pt x="5245" y="3332"/>
                  </a:cubicBezTo>
                  <a:cubicBezTo>
                    <a:pt x="4925" y="3615"/>
                    <a:pt x="4673" y="3959"/>
                    <a:pt x="4451" y="4322"/>
                  </a:cubicBezTo>
                  <a:cubicBezTo>
                    <a:pt x="4563" y="2906"/>
                    <a:pt x="4620" y="1492"/>
                    <a:pt x="4426" y="76"/>
                  </a:cubicBezTo>
                  <a:cubicBezTo>
                    <a:pt x="4419" y="26"/>
                    <a:pt x="4376" y="0"/>
                    <a:pt x="4337" y="0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2498;p73">
              <a:extLst>
                <a:ext uri="{FF2B5EF4-FFF2-40B4-BE49-F238E27FC236}">
                  <a16:creationId xmlns:a16="http://schemas.microsoft.com/office/drawing/2014/main" id="{11537F43-3454-4104-B50B-62E026BF8F63}"/>
                </a:ext>
              </a:extLst>
            </p:cNvPr>
            <p:cNvSpPr/>
            <p:nvPr/>
          </p:nvSpPr>
          <p:spPr>
            <a:xfrm>
              <a:off x="3027118" y="1131087"/>
              <a:ext cx="317825" cy="298318"/>
            </a:xfrm>
            <a:custGeom>
              <a:avLst/>
              <a:gdLst/>
              <a:ahLst/>
              <a:cxnLst/>
              <a:rect l="l" t="t" r="r" b="b"/>
              <a:pathLst>
                <a:path w="17189" h="16134" extrusionOk="0">
                  <a:moveTo>
                    <a:pt x="12399" y="0"/>
                  </a:moveTo>
                  <a:lnTo>
                    <a:pt x="149" y="9935"/>
                  </a:lnTo>
                  <a:cubicBezTo>
                    <a:pt x="20" y="10040"/>
                    <a:pt x="0" y="10228"/>
                    <a:pt x="105" y="10357"/>
                  </a:cubicBezTo>
                  <a:lnTo>
                    <a:pt x="298" y="10596"/>
                  </a:lnTo>
                  <a:cubicBezTo>
                    <a:pt x="355" y="10667"/>
                    <a:pt x="441" y="10706"/>
                    <a:pt x="530" y="10706"/>
                  </a:cubicBezTo>
                  <a:cubicBezTo>
                    <a:pt x="557" y="10706"/>
                    <a:pt x="583" y="10703"/>
                    <a:pt x="609" y="10696"/>
                  </a:cubicBezTo>
                  <a:lnTo>
                    <a:pt x="824" y="10638"/>
                  </a:lnTo>
                  <a:cubicBezTo>
                    <a:pt x="850" y="10631"/>
                    <a:pt x="876" y="10628"/>
                    <a:pt x="902" y="10628"/>
                  </a:cubicBezTo>
                  <a:cubicBezTo>
                    <a:pt x="1066" y="10628"/>
                    <a:pt x="1207" y="10762"/>
                    <a:pt x="1202" y="10936"/>
                  </a:cubicBezTo>
                  <a:lnTo>
                    <a:pt x="1185" y="11574"/>
                  </a:lnTo>
                  <a:cubicBezTo>
                    <a:pt x="1184" y="11647"/>
                    <a:pt x="1207" y="11717"/>
                    <a:pt x="1253" y="11772"/>
                  </a:cubicBezTo>
                  <a:lnTo>
                    <a:pt x="1816" y="12467"/>
                  </a:lnTo>
                  <a:cubicBezTo>
                    <a:pt x="1875" y="12540"/>
                    <a:pt x="1962" y="12579"/>
                    <a:pt x="2050" y="12579"/>
                  </a:cubicBezTo>
                  <a:cubicBezTo>
                    <a:pt x="2097" y="12579"/>
                    <a:pt x="2144" y="12568"/>
                    <a:pt x="2188" y="12546"/>
                  </a:cubicBezTo>
                  <a:cubicBezTo>
                    <a:pt x="2233" y="12522"/>
                    <a:pt x="2280" y="12511"/>
                    <a:pt x="2326" y="12511"/>
                  </a:cubicBezTo>
                  <a:cubicBezTo>
                    <a:pt x="2489" y="12511"/>
                    <a:pt x="2635" y="12647"/>
                    <a:pt x="2626" y="12828"/>
                  </a:cubicBezTo>
                  <a:lnTo>
                    <a:pt x="2602" y="13315"/>
                  </a:lnTo>
                  <a:cubicBezTo>
                    <a:pt x="2599" y="13388"/>
                    <a:pt x="2622" y="13461"/>
                    <a:pt x="2669" y="13518"/>
                  </a:cubicBezTo>
                  <a:lnTo>
                    <a:pt x="3169" y="14135"/>
                  </a:lnTo>
                  <a:cubicBezTo>
                    <a:pt x="3228" y="14209"/>
                    <a:pt x="3315" y="14247"/>
                    <a:pt x="3402" y="14247"/>
                  </a:cubicBezTo>
                  <a:cubicBezTo>
                    <a:pt x="3466" y="14247"/>
                    <a:pt x="3530" y="14227"/>
                    <a:pt x="3585" y="14185"/>
                  </a:cubicBezTo>
                  <a:lnTo>
                    <a:pt x="3621" y="14157"/>
                  </a:lnTo>
                  <a:cubicBezTo>
                    <a:pt x="3678" y="14114"/>
                    <a:pt x="3741" y="14095"/>
                    <a:pt x="3802" y="14095"/>
                  </a:cubicBezTo>
                  <a:cubicBezTo>
                    <a:pt x="3986" y="14095"/>
                    <a:pt x="4152" y="14270"/>
                    <a:pt x="4093" y="14477"/>
                  </a:cubicBezTo>
                  <a:lnTo>
                    <a:pt x="3970" y="14921"/>
                  </a:lnTo>
                  <a:cubicBezTo>
                    <a:pt x="3943" y="15015"/>
                    <a:pt x="3964" y="15115"/>
                    <a:pt x="4025" y="15191"/>
                  </a:cubicBezTo>
                  <a:lnTo>
                    <a:pt x="4160" y="15357"/>
                  </a:lnTo>
                  <a:lnTo>
                    <a:pt x="4367" y="15236"/>
                  </a:lnTo>
                  <a:cubicBezTo>
                    <a:pt x="4416" y="15208"/>
                    <a:pt x="4467" y="15195"/>
                    <a:pt x="4517" y="15195"/>
                  </a:cubicBezTo>
                  <a:cubicBezTo>
                    <a:pt x="4694" y="15195"/>
                    <a:pt x="4851" y="15356"/>
                    <a:pt x="4814" y="15554"/>
                  </a:cubicBezTo>
                  <a:lnTo>
                    <a:pt x="4718" y="16046"/>
                  </a:lnTo>
                  <a:lnTo>
                    <a:pt x="4791" y="16134"/>
                  </a:lnTo>
                  <a:lnTo>
                    <a:pt x="17040" y="6199"/>
                  </a:lnTo>
                  <a:cubicBezTo>
                    <a:pt x="17169" y="6094"/>
                    <a:pt x="17189" y="5906"/>
                    <a:pt x="17084" y="5777"/>
                  </a:cubicBezTo>
                  <a:lnTo>
                    <a:pt x="16906" y="5557"/>
                  </a:lnTo>
                  <a:cubicBezTo>
                    <a:pt x="16848" y="5486"/>
                    <a:pt x="16762" y="5446"/>
                    <a:pt x="16674" y="5446"/>
                  </a:cubicBezTo>
                  <a:cubicBezTo>
                    <a:pt x="16642" y="5446"/>
                    <a:pt x="16610" y="5451"/>
                    <a:pt x="16579" y="5461"/>
                  </a:cubicBezTo>
                  <a:lnTo>
                    <a:pt x="15951" y="5667"/>
                  </a:lnTo>
                  <a:cubicBezTo>
                    <a:pt x="15919" y="5678"/>
                    <a:pt x="15887" y="5683"/>
                    <a:pt x="15856" y="5683"/>
                  </a:cubicBezTo>
                  <a:cubicBezTo>
                    <a:pt x="15679" y="5683"/>
                    <a:pt x="15529" y="5522"/>
                    <a:pt x="15561" y="5332"/>
                  </a:cubicBezTo>
                  <a:lnTo>
                    <a:pt x="15737" y="4276"/>
                  </a:lnTo>
                  <a:cubicBezTo>
                    <a:pt x="15751" y="4191"/>
                    <a:pt x="15728" y="4104"/>
                    <a:pt x="15674" y="4037"/>
                  </a:cubicBezTo>
                  <a:lnTo>
                    <a:pt x="15502" y="3825"/>
                  </a:lnTo>
                  <a:cubicBezTo>
                    <a:pt x="15444" y="3753"/>
                    <a:pt x="15357" y="3714"/>
                    <a:pt x="15268" y="3714"/>
                  </a:cubicBezTo>
                  <a:cubicBezTo>
                    <a:pt x="15231" y="3714"/>
                    <a:pt x="15194" y="3721"/>
                    <a:pt x="15158" y="3734"/>
                  </a:cubicBezTo>
                  <a:lnTo>
                    <a:pt x="14867" y="3848"/>
                  </a:lnTo>
                  <a:cubicBezTo>
                    <a:pt x="14830" y="3863"/>
                    <a:pt x="14793" y="3870"/>
                    <a:pt x="14757" y="3870"/>
                  </a:cubicBezTo>
                  <a:cubicBezTo>
                    <a:pt x="14583" y="3870"/>
                    <a:pt x="14433" y="3715"/>
                    <a:pt x="14459" y="3526"/>
                  </a:cubicBezTo>
                  <a:lnTo>
                    <a:pt x="14561" y="2818"/>
                  </a:lnTo>
                  <a:cubicBezTo>
                    <a:pt x="14572" y="2735"/>
                    <a:pt x="14549" y="2651"/>
                    <a:pt x="14496" y="2586"/>
                  </a:cubicBezTo>
                  <a:lnTo>
                    <a:pt x="14172" y="2186"/>
                  </a:lnTo>
                  <a:cubicBezTo>
                    <a:pt x="14113" y="2113"/>
                    <a:pt x="14026" y="2075"/>
                    <a:pt x="13939" y="2075"/>
                  </a:cubicBezTo>
                  <a:cubicBezTo>
                    <a:pt x="13884" y="2075"/>
                    <a:pt x="13829" y="2090"/>
                    <a:pt x="13779" y="2120"/>
                  </a:cubicBezTo>
                  <a:lnTo>
                    <a:pt x="13570" y="2251"/>
                  </a:lnTo>
                  <a:cubicBezTo>
                    <a:pt x="13516" y="2284"/>
                    <a:pt x="13461" y="2298"/>
                    <a:pt x="13409" y="2298"/>
                  </a:cubicBezTo>
                  <a:cubicBezTo>
                    <a:pt x="13191" y="2298"/>
                    <a:pt x="13015" y="2045"/>
                    <a:pt x="13161" y="1828"/>
                  </a:cubicBezTo>
                  <a:lnTo>
                    <a:pt x="13487" y="1342"/>
                  </a:lnTo>
                  <a:lnTo>
                    <a:pt x="13297" y="1105"/>
                  </a:lnTo>
                  <a:lnTo>
                    <a:pt x="12647" y="1558"/>
                  </a:lnTo>
                  <a:cubicBezTo>
                    <a:pt x="12592" y="1597"/>
                    <a:pt x="12532" y="1614"/>
                    <a:pt x="12476" y="1614"/>
                  </a:cubicBezTo>
                  <a:cubicBezTo>
                    <a:pt x="12269" y="1614"/>
                    <a:pt x="12093" y="1388"/>
                    <a:pt x="12210" y="1168"/>
                  </a:cubicBezTo>
                  <a:lnTo>
                    <a:pt x="12568" y="500"/>
                  </a:lnTo>
                  <a:cubicBezTo>
                    <a:pt x="12624" y="393"/>
                    <a:pt x="12612" y="262"/>
                    <a:pt x="12536" y="168"/>
                  </a:cubicBezTo>
                  <a:lnTo>
                    <a:pt x="12399" y="0"/>
                  </a:lnTo>
                  <a:close/>
                </a:path>
              </a:pathLst>
            </a:custGeom>
            <a:solidFill>
              <a:srgbClr val="517F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2499;p73">
              <a:extLst>
                <a:ext uri="{FF2B5EF4-FFF2-40B4-BE49-F238E27FC236}">
                  <a16:creationId xmlns:a16="http://schemas.microsoft.com/office/drawing/2014/main" id="{2809206F-001F-483F-85DB-C3C24424AB6D}"/>
                </a:ext>
              </a:extLst>
            </p:cNvPr>
            <p:cNvSpPr/>
            <p:nvPr/>
          </p:nvSpPr>
          <p:spPr>
            <a:xfrm>
              <a:off x="3674157" y="1186686"/>
              <a:ext cx="292937" cy="238466"/>
            </a:xfrm>
            <a:custGeom>
              <a:avLst/>
              <a:gdLst/>
              <a:ahLst/>
              <a:cxnLst/>
              <a:rect l="l" t="t" r="r" b="b"/>
              <a:pathLst>
                <a:path w="15843" h="12897" extrusionOk="0">
                  <a:moveTo>
                    <a:pt x="3564" y="1"/>
                  </a:moveTo>
                  <a:cubicBezTo>
                    <a:pt x="3460" y="1"/>
                    <a:pt x="3355" y="67"/>
                    <a:pt x="3300" y="179"/>
                  </a:cubicBezTo>
                  <a:lnTo>
                    <a:pt x="3164" y="452"/>
                  </a:lnTo>
                  <a:cubicBezTo>
                    <a:pt x="3111" y="559"/>
                    <a:pt x="3118" y="683"/>
                    <a:pt x="3180" y="768"/>
                  </a:cubicBezTo>
                  <a:lnTo>
                    <a:pt x="3296" y="925"/>
                  </a:lnTo>
                  <a:cubicBezTo>
                    <a:pt x="3402" y="1069"/>
                    <a:pt x="3339" y="1301"/>
                    <a:pt x="3170" y="1388"/>
                  </a:cubicBezTo>
                  <a:lnTo>
                    <a:pt x="2634" y="1663"/>
                  </a:lnTo>
                  <a:cubicBezTo>
                    <a:pt x="2572" y="1697"/>
                    <a:pt x="2521" y="1749"/>
                    <a:pt x="2491" y="1812"/>
                  </a:cubicBezTo>
                  <a:lnTo>
                    <a:pt x="2094" y="2614"/>
                  </a:lnTo>
                  <a:cubicBezTo>
                    <a:pt x="2031" y="2741"/>
                    <a:pt x="2054" y="2889"/>
                    <a:pt x="2148" y="2969"/>
                  </a:cubicBezTo>
                  <a:cubicBezTo>
                    <a:pt x="2303" y="3099"/>
                    <a:pt x="2251" y="3380"/>
                    <a:pt x="2054" y="3475"/>
                  </a:cubicBezTo>
                  <a:lnTo>
                    <a:pt x="1642" y="3677"/>
                  </a:lnTo>
                  <a:cubicBezTo>
                    <a:pt x="1577" y="3709"/>
                    <a:pt x="1526" y="3763"/>
                    <a:pt x="1493" y="3829"/>
                  </a:cubicBezTo>
                  <a:lnTo>
                    <a:pt x="1142" y="4539"/>
                  </a:lnTo>
                  <a:cubicBezTo>
                    <a:pt x="1070" y="4685"/>
                    <a:pt x="1110" y="4853"/>
                    <a:pt x="1233" y="4920"/>
                  </a:cubicBezTo>
                  <a:lnTo>
                    <a:pt x="1269" y="4939"/>
                  </a:lnTo>
                  <a:cubicBezTo>
                    <a:pt x="1488" y="5057"/>
                    <a:pt x="1409" y="5431"/>
                    <a:pt x="1154" y="5491"/>
                  </a:cubicBezTo>
                  <a:lnTo>
                    <a:pt x="745" y="5587"/>
                  </a:lnTo>
                  <a:cubicBezTo>
                    <a:pt x="654" y="5610"/>
                    <a:pt x="578" y="5673"/>
                    <a:pt x="539" y="5758"/>
                  </a:cubicBezTo>
                  <a:lnTo>
                    <a:pt x="445" y="5948"/>
                  </a:lnTo>
                  <a:lnTo>
                    <a:pt x="610" y="6072"/>
                  </a:lnTo>
                  <a:cubicBezTo>
                    <a:pt x="790" y="6206"/>
                    <a:pt x="716" y="6528"/>
                    <a:pt x="490" y="6602"/>
                  </a:cubicBezTo>
                  <a:lnTo>
                    <a:pt x="51" y="6744"/>
                  </a:lnTo>
                  <a:lnTo>
                    <a:pt x="0" y="6846"/>
                  </a:lnTo>
                  <a:lnTo>
                    <a:pt x="12178" y="12873"/>
                  </a:lnTo>
                  <a:cubicBezTo>
                    <a:pt x="12210" y="12888"/>
                    <a:pt x="12245" y="12896"/>
                    <a:pt x="12280" y="12896"/>
                  </a:cubicBezTo>
                  <a:cubicBezTo>
                    <a:pt x="12383" y="12896"/>
                    <a:pt x="12489" y="12829"/>
                    <a:pt x="12544" y="12718"/>
                  </a:cubicBezTo>
                  <a:lnTo>
                    <a:pt x="12669" y="12465"/>
                  </a:lnTo>
                  <a:cubicBezTo>
                    <a:pt x="12724" y="12353"/>
                    <a:pt x="12715" y="12223"/>
                    <a:pt x="12644" y="12138"/>
                  </a:cubicBezTo>
                  <a:lnTo>
                    <a:pt x="12272" y="11693"/>
                  </a:lnTo>
                  <a:cubicBezTo>
                    <a:pt x="12144" y="11539"/>
                    <a:pt x="12227" y="11272"/>
                    <a:pt x="12425" y="11203"/>
                  </a:cubicBezTo>
                  <a:lnTo>
                    <a:pt x="13359" y="10874"/>
                  </a:lnTo>
                  <a:cubicBezTo>
                    <a:pt x="13437" y="10844"/>
                    <a:pt x="13501" y="10785"/>
                    <a:pt x="13537" y="10711"/>
                  </a:cubicBezTo>
                  <a:lnTo>
                    <a:pt x="13658" y="10465"/>
                  </a:lnTo>
                  <a:cubicBezTo>
                    <a:pt x="13716" y="10348"/>
                    <a:pt x="13702" y="10212"/>
                    <a:pt x="13623" y="10129"/>
                  </a:cubicBezTo>
                  <a:lnTo>
                    <a:pt x="13436" y="9930"/>
                  </a:lnTo>
                  <a:cubicBezTo>
                    <a:pt x="13297" y="9783"/>
                    <a:pt x="13373" y="9508"/>
                    <a:pt x="13573" y="9432"/>
                  </a:cubicBezTo>
                  <a:lnTo>
                    <a:pt x="14193" y="9197"/>
                  </a:lnTo>
                  <a:cubicBezTo>
                    <a:pt x="14269" y="9167"/>
                    <a:pt x="14330" y="9109"/>
                    <a:pt x="14366" y="9036"/>
                  </a:cubicBezTo>
                  <a:lnTo>
                    <a:pt x="14595" y="8574"/>
                  </a:lnTo>
                  <a:cubicBezTo>
                    <a:pt x="14662" y="8438"/>
                    <a:pt x="14632" y="8280"/>
                    <a:pt x="14524" y="8206"/>
                  </a:cubicBezTo>
                  <a:lnTo>
                    <a:pt x="14349" y="8085"/>
                  </a:lnTo>
                  <a:cubicBezTo>
                    <a:pt x="14127" y="7932"/>
                    <a:pt x="14274" y="7538"/>
                    <a:pt x="14537" y="7538"/>
                  </a:cubicBezTo>
                  <a:cubicBezTo>
                    <a:pt x="14547" y="7538"/>
                    <a:pt x="14558" y="7539"/>
                    <a:pt x="14569" y="7540"/>
                  </a:cubicBezTo>
                  <a:lnTo>
                    <a:pt x="15077" y="7599"/>
                  </a:lnTo>
                  <a:lnTo>
                    <a:pt x="15212" y="7326"/>
                  </a:lnTo>
                  <a:lnTo>
                    <a:pt x="14628" y="6973"/>
                  </a:lnTo>
                  <a:cubicBezTo>
                    <a:pt x="14396" y="6831"/>
                    <a:pt x="14531" y="6419"/>
                    <a:pt x="14810" y="6419"/>
                  </a:cubicBezTo>
                  <a:cubicBezTo>
                    <a:pt x="14811" y="6419"/>
                    <a:pt x="14811" y="6419"/>
                    <a:pt x="14812" y="6419"/>
                  </a:cubicBezTo>
                  <a:lnTo>
                    <a:pt x="15483" y="6422"/>
                  </a:lnTo>
                  <a:cubicBezTo>
                    <a:pt x="15590" y="6422"/>
                    <a:pt x="15693" y="6352"/>
                    <a:pt x="15747" y="6244"/>
                  </a:cubicBezTo>
                  <a:lnTo>
                    <a:pt x="15843" y="6052"/>
                  </a:lnTo>
                  <a:lnTo>
                    <a:pt x="3666" y="24"/>
                  </a:lnTo>
                  <a:cubicBezTo>
                    <a:pt x="3633" y="8"/>
                    <a:pt x="3599" y="1"/>
                    <a:pt x="3564" y="1"/>
                  </a:cubicBezTo>
                  <a:close/>
                </a:path>
              </a:pathLst>
            </a:custGeom>
            <a:solidFill>
              <a:srgbClr val="517F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" name="Google Shape;2341;p73">
            <a:extLst>
              <a:ext uri="{FF2B5EF4-FFF2-40B4-BE49-F238E27FC236}">
                <a16:creationId xmlns:a16="http://schemas.microsoft.com/office/drawing/2014/main" id="{494DF8F4-855E-4A99-944A-ADE227131452}"/>
              </a:ext>
            </a:extLst>
          </p:cNvPr>
          <p:cNvGrpSpPr/>
          <p:nvPr/>
        </p:nvGrpSpPr>
        <p:grpSpPr>
          <a:xfrm>
            <a:off x="630068" y="3119959"/>
            <a:ext cx="2256007" cy="1666354"/>
            <a:chOff x="3593892" y="1841676"/>
            <a:chExt cx="1491329" cy="1017264"/>
          </a:xfrm>
        </p:grpSpPr>
        <p:sp>
          <p:nvSpPr>
            <p:cNvPr id="61" name="Google Shape;2342;p73">
              <a:extLst>
                <a:ext uri="{FF2B5EF4-FFF2-40B4-BE49-F238E27FC236}">
                  <a16:creationId xmlns:a16="http://schemas.microsoft.com/office/drawing/2014/main" id="{F6D5EA70-25FC-46C2-A20F-2C9F5B29C4AF}"/>
                </a:ext>
              </a:extLst>
            </p:cNvPr>
            <p:cNvSpPr/>
            <p:nvPr/>
          </p:nvSpPr>
          <p:spPr>
            <a:xfrm>
              <a:off x="3610884" y="2253504"/>
              <a:ext cx="592457" cy="545880"/>
            </a:xfrm>
            <a:custGeom>
              <a:avLst/>
              <a:gdLst/>
              <a:ahLst/>
              <a:cxnLst/>
              <a:rect l="l" t="t" r="r" b="b"/>
              <a:pathLst>
                <a:path w="32042" h="29523" extrusionOk="0">
                  <a:moveTo>
                    <a:pt x="1" y="1"/>
                  </a:moveTo>
                  <a:lnTo>
                    <a:pt x="1" y="1214"/>
                  </a:lnTo>
                  <a:lnTo>
                    <a:pt x="3441" y="3304"/>
                  </a:lnTo>
                  <a:lnTo>
                    <a:pt x="2786" y="9758"/>
                  </a:lnTo>
                  <a:lnTo>
                    <a:pt x="154" y="7669"/>
                  </a:lnTo>
                  <a:lnTo>
                    <a:pt x="224" y="9566"/>
                  </a:lnTo>
                  <a:lnTo>
                    <a:pt x="22218" y="27081"/>
                  </a:lnTo>
                  <a:cubicBezTo>
                    <a:pt x="24239" y="28674"/>
                    <a:pt x="25917" y="29371"/>
                    <a:pt x="27875" y="29495"/>
                  </a:cubicBezTo>
                  <a:cubicBezTo>
                    <a:pt x="28117" y="29511"/>
                    <a:pt x="28339" y="29523"/>
                    <a:pt x="28541" y="29523"/>
                  </a:cubicBezTo>
                  <a:cubicBezTo>
                    <a:pt x="29298" y="29523"/>
                    <a:pt x="29788" y="29348"/>
                    <a:pt x="30099" y="28494"/>
                  </a:cubicBezTo>
                  <a:cubicBezTo>
                    <a:pt x="32042" y="23152"/>
                    <a:pt x="30990" y="18592"/>
                    <a:pt x="28320" y="16145"/>
                  </a:cubicBezTo>
                  <a:cubicBezTo>
                    <a:pt x="25129" y="13221"/>
                    <a:pt x="12526" y="6382"/>
                    <a:pt x="3512" y="1906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D3CF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2343;p73">
              <a:extLst>
                <a:ext uri="{FF2B5EF4-FFF2-40B4-BE49-F238E27FC236}">
                  <a16:creationId xmlns:a16="http://schemas.microsoft.com/office/drawing/2014/main" id="{A843029F-77CB-45A0-A07A-2003CD7CC59A}"/>
                </a:ext>
              </a:extLst>
            </p:cNvPr>
            <p:cNvSpPr/>
            <p:nvPr/>
          </p:nvSpPr>
          <p:spPr>
            <a:xfrm>
              <a:off x="3632351" y="2289652"/>
              <a:ext cx="524709" cy="488672"/>
            </a:xfrm>
            <a:custGeom>
              <a:avLst/>
              <a:gdLst/>
              <a:ahLst/>
              <a:cxnLst/>
              <a:rect l="l" t="t" r="r" b="b"/>
              <a:pathLst>
                <a:path w="28378" h="26429" extrusionOk="0">
                  <a:moveTo>
                    <a:pt x="0" y="0"/>
                  </a:moveTo>
                  <a:lnTo>
                    <a:pt x="205" y="6648"/>
                  </a:lnTo>
                  <a:cubicBezTo>
                    <a:pt x="205" y="6648"/>
                    <a:pt x="22345" y="25628"/>
                    <a:pt x="25426" y="26252"/>
                  </a:cubicBezTo>
                  <a:cubicBezTo>
                    <a:pt x="25987" y="26366"/>
                    <a:pt x="26434" y="26429"/>
                    <a:pt x="26788" y="26429"/>
                  </a:cubicBezTo>
                  <a:cubicBezTo>
                    <a:pt x="28378" y="26429"/>
                    <a:pt x="28125" y="25162"/>
                    <a:pt x="28183" y="21509"/>
                  </a:cubicBezTo>
                  <a:cubicBezTo>
                    <a:pt x="28293" y="14559"/>
                    <a:pt x="21675" y="11802"/>
                    <a:pt x="21675" y="1180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5475" cap="flat" cmpd="sng">
              <a:solidFill>
                <a:srgbClr val="4657B0"/>
              </a:solidFill>
              <a:prstDash val="solid"/>
              <a:miter lim="115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2344;p73">
              <a:extLst>
                <a:ext uri="{FF2B5EF4-FFF2-40B4-BE49-F238E27FC236}">
                  <a16:creationId xmlns:a16="http://schemas.microsoft.com/office/drawing/2014/main" id="{3B7A063F-A70F-41FE-8250-2B1BFD4383A9}"/>
                </a:ext>
              </a:extLst>
            </p:cNvPr>
            <p:cNvSpPr/>
            <p:nvPr/>
          </p:nvSpPr>
          <p:spPr>
            <a:xfrm>
              <a:off x="3632351" y="2289652"/>
              <a:ext cx="524691" cy="488672"/>
            </a:xfrm>
            <a:custGeom>
              <a:avLst/>
              <a:gdLst/>
              <a:ahLst/>
              <a:cxnLst/>
              <a:rect l="l" t="t" r="r" b="b"/>
              <a:pathLst>
                <a:path w="28377" h="26429" extrusionOk="0">
                  <a:moveTo>
                    <a:pt x="0" y="0"/>
                  </a:moveTo>
                  <a:lnTo>
                    <a:pt x="67" y="2173"/>
                  </a:lnTo>
                  <a:cubicBezTo>
                    <a:pt x="3715" y="4316"/>
                    <a:pt x="11606" y="8920"/>
                    <a:pt x="15248" y="10773"/>
                  </a:cubicBezTo>
                  <a:cubicBezTo>
                    <a:pt x="20071" y="13229"/>
                    <a:pt x="26209" y="17175"/>
                    <a:pt x="26999" y="20069"/>
                  </a:cubicBezTo>
                  <a:cubicBezTo>
                    <a:pt x="27525" y="22000"/>
                    <a:pt x="27115" y="24784"/>
                    <a:pt x="26785" y="26428"/>
                  </a:cubicBezTo>
                  <a:cubicBezTo>
                    <a:pt x="28376" y="26428"/>
                    <a:pt x="28124" y="25163"/>
                    <a:pt x="28183" y="21509"/>
                  </a:cubicBezTo>
                  <a:cubicBezTo>
                    <a:pt x="28292" y="14559"/>
                    <a:pt x="21675" y="11802"/>
                    <a:pt x="21675" y="1180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5263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2345;p73">
              <a:extLst>
                <a:ext uri="{FF2B5EF4-FFF2-40B4-BE49-F238E27FC236}">
                  <a16:creationId xmlns:a16="http://schemas.microsoft.com/office/drawing/2014/main" id="{7507CE96-02BF-49DA-B83F-04C736E8E3BB}"/>
                </a:ext>
              </a:extLst>
            </p:cNvPr>
            <p:cNvSpPr/>
            <p:nvPr/>
          </p:nvSpPr>
          <p:spPr>
            <a:xfrm>
              <a:off x="3593892" y="2390940"/>
              <a:ext cx="1420365" cy="468000"/>
            </a:xfrm>
            <a:custGeom>
              <a:avLst/>
              <a:gdLst/>
              <a:ahLst/>
              <a:cxnLst/>
              <a:rect l="l" t="t" r="r" b="b"/>
              <a:pathLst>
                <a:path w="76818" h="25311" extrusionOk="0">
                  <a:moveTo>
                    <a:pt x="13558" y="1"/>
                  </a:moveTo>
                  <a:lnTo>
                    <a:pt x="1722" y="1938"/>
                  </a:lnTo>
                  <a:lnTo>
                    <a:pt x="0" y="2583"/>
                  </a:lnTo>
                  <a:cubicBezTo>
                    <a:pt x="0" y="2583"/>
                    <a:pt x="23123" y="23203"/>
                    <a:pt x="27965" y="25140"/>
                  </a:cubicBezTo>
                  <a:cubicBezTo>
                    <a:pt x="28255" y="25256"/>
                    <a:pt x="28685" y="25311"/>
                    <a:pt x="29238" y="25311"/>
                  </a:cubicBezTo>
                  <a:cubicBezTo>
                    <a:pt x="37919" y="25311"/>
                    <a:pt x="76818" y="11873"/>
                    <a:pt x="76818" y="11873"/>
                  </a:cubicBezTo>
                  <a:lnTo>
                    <a:pt x="13558" y="1"/>
                  </a:lnTo>
                  <a:close/>
                </a:path>
              </a:pathLst>
            </a:custGeom>
            <a:solidFill>
              <a:srgbClr val="8698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2346;p73">
              <a:extLst>
                <a:ext uri="{FF2B5EF4-FFF2-40B4-BE49-F238E27FC236}">
                  <a16:creationId xmlns:a16="http://schemas.microsoft.com/office/drawing/2014/main" id="{5FA9437B-907E-4A84-9CD0-7E8DE054C2F9}"/>
                </a:ext>
              </a:extLst>
            </p:cNvPr>
            <p:cNvSpPr/>
            <p:nvPr/>
          </p:nvSpPr>
          <p:spPr>
            <a:xfrm>
              <a:off x="3610884" y="2069750"/>
              <a:ext cx="1474337" cy="744574"/>
            </a:xfrm>
            <a:custGeom>
              <a:avLst/>
              <a:gdLst/>
              <a:ahLst/>
              <a:cxnLst/>
              <a:rect l="l" t="t" r="r" b="b"/>
              <a:pathLst>
                <a:path w="79737" h="40269" extrusionOk="0">
                  <a:moveTo>
                    <a:pt x="55465" y="0"/>
                  </a:moveTo>
                  <a:lnTo>
                    <a:pt x="1" y="9939"/>
                  </a:lnTo>
                  <a:lnTo>
                    <a:pt x="1" y="11152"/>
                  </a:lnTo>
                  <a:lnTo>
                    <a:pt x="3441" y="13242"/>
                  </a:lnTo>
                  <a:lnTo>
                    <a:pt x="2786" y="19696"/>
                  </a:lnTo>
                  <a:lnTo>
                    <a:pt x="154" y="17607"/>
                  </a:lnTo>
                  <a:lnTo>
                    <a:pt x="223" y="19504"/>
                  </a:lnTo>
                  <a:lnTo>
                    <a:pt x="22218" y="37019"/>
                  </a:lnTo>
                  <a:cubicBezTo>
                    <a:pt x="24893" y="39127"/>
                    <a:pt x="28196" y="40269"/>
                    <a:pt x="31593" y="40269"/>
                  </a:cubicBezTo>
                  <a:cubicBezTo>
                    <a:pt x="31776" y="40269"/>
                    <a:pt x="31959" y="40265"/>
                    <a:pt x="32142" y="40259"/>
                  </a:cubicBezTo>
                  <a:lnTo>
                    <a:pt x="75187" y="28959"/>
                  </a:lnTo>
                  <a:cubicBezTo>
                    <a:pt x="79737" y="27111"/>
                    <a:pt x="79311" y="17018"/>
                    <a:pt x="74477" y="11333"/>
                  </a:cubicBezTo>
                  <a:lnTo>
                    <a:pt x="55465" y="0"/>
                  </a:lnTo>
                  <a:close/>
                </a:path>
              </a:pathLst>
            </a:custGeom>
            <a:solidFill>
              <a:srgbClr val="F2F5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2347;p73">
              <a:extLst>
                <a:ext uri="{FF2B5EF4-FFF2-40B4-BE49-F238E27FC236}">
                  <a16:creationId xmlns:a16="http://schemas.microsoft.com/office/drawing/2014/main" id="{228C2052-8BA2-4591-BF79-E8CE83F9CAB4}"/>
                </a:ext>
              </a:extLst>
            </p:cNvPr>
            <p:cNvSpPr/>
            <p:nvPr/>
          </p:nvSpPr>
          <p:spPr>
            <a:xfrm>
              <a:off x="3610884" y="2069750"/>
              <a:ext cx="1474337" cy="746793"/>
            </a:xfrm>
            <a:custGeom>
              <a:avLst/>
              <a:gdLst/>
              <a:ahLst/>
              <a:cxnLst/>
              <a:rect l="l" t="t" r="r" b="b"/>
              <a:pathLst>
                <a:path w="79737" h="40389" fill="none" extrusionOk="0">
                  <a:moveTo>
                    <a:pt x="74477" y="11333"/>
                  </a:moveTo>
                  <a:lnTo>
                    <a:pt x="55465" y="0"/>
                  </a:lnTo>
                  <a:lnTo>
                    <a:pt x="1" y="9939"/>
                  </a:lnTo>
                  <a:lnTo>
                    <a:pt x="1" y="11152"/>
                  </a:lnTo>
                  <a:lnTo>
                    <a:pt x="3441" y="13242"/>
                  </a:lnTo>
                  <a:lnTo>
                    <a:pt x="2786" y="19696"/>
                  </a:lnTo>
                  <a:lnTo>
                    <a:pt x="154" y="17607"/>
                  </a:lnTo>
                  <a:lnTo>
                    <a:pt x="223" y="19504"/>
                  </a:lnTo>
                  <a:lnTo>
                    <a:pt x="22218" y="37019"/>
                  </a:lnTo>
                  <a:cubicBezTo>
                    <a:pt x="25037" y="39241"/>
                    <a:pt x="28554" y="40389"/>
                    <a:pt x="32142" y="40259"/>
                  </a:cubicBezTo>
                  <a:lnTo>
                    <a:pt x="75187" y="28959"/>
                  </a:lnTo>
                  <a:cubicBezTo>
                    <a:pt x="79737" y="27111"/>
                    <a:pt x="79311" y="17018"/>
                    <a:pt x="74477" y="11333"/>
                  </a:cubicBezTo>
                  <a:close/>
                </a:path>
              </a:pathLst>
            </a:custGeom>
            <a:noFill/>
            <a:ln w="12600" cap="flat" cmpd="sng">
              <a:solidFill>
                <a:srgbClr val="4657B0"/>
              </a:solidFill>
              <a:prstDash val="solid"/>
              <a:miter lim="115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2348;p73">
              <a:extLst>
                <a:ext uri="{FF2B5EF4-FFF2-40B4-BE49-F238E27FC236}">
                  <a16:creationId xmlns:a16="http://schemas.microsoft.com/office/drawing/2014/main" id="{DA9E7614-52CE-4ABC-8281-346F15435B79}"/>
                </a:ext>
              </a:extLst>
            </p:cNvPr>
            <p:cNvSpPr/>
            <p:nvPr/>
          </p:nvSpPr>
          <p:spPr>
            <a:xfrm>
              <a:off x="3655648" y="2125923"/>
              <a:ext cx="1306282" cy="388382"/>
            </a:xfrm>
            <a:custGeom>
              <a:avLst/>
              <a:gdLst/>
              <a:ahLst/>
              <a:cxnLst/>
              <a:rect l="l" t="t" r="r" b="b"/>
              <a:pathLst>
                <a:path w="70648" h="21005" extrusionOk="0">
                  <a:moveTo>
                    <a:pt x="37973" y="0"/>
                  </a:moveTo>
                  <a:lnTo>
                    <a:pt x="1" y="6486"/>
                  </a:lnTo>
                  <a:lnTo>
                    <a:pt x="18664" y="18499"/>
                  </a:lnTo>
                  <a:cubicBezTo>
                    <a:pt x="21229" y="20150"/>
                    <a:pt x="24191" y="21004"/>
                    <a:pt x="27185" y="21004"/>
                  </a:cubicBezTo>
                  <a:cubicBezTo>
                    <a:pt x="28552" y="21004"/>
                    <a:pt x="29926" y="20826"/>
                    <a:pt x="31272" y="20464"/>
                  </a:cubicBezTo>
                  <a:cubicBezTo>
                    <a:pt x="41552" y="17699"/>
                    <a:pt x="69838" y="7386"/>
                    <a:pt x="70177" y="7252"/>
                  </a:cubicBezTo>
                  <a:cubicBezTo>
                    <a:pt x="70647" y="7063"/>
                    <a:pt x="37973" y="0"/>
                    <a:pt x="37973" y="0"/>
                  </a:cubicBezTo>
                  <a:close/>
                </a:path>
              </a:pathLst>
            </a:custGeom>
            <a:solidFill>
              <a:srgbClr val="8698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2349;p73">
              <a:extLst>
                <a:ext uri="{FF2B5EF4-FFF2-40B4-BE49-F238E27FC236}">
                  <a16:creationId xmlns:a16="http://schemas.microsoft.com/office/drawing/2014/main" id="{AF24BC85-EF41-48DF-8B8E-88116C8DCA17}"/>
                </a:ext>
              </a:extLst>
            </p:cNvPr>
            <p:cNvSpPr/>
            <p:nvPr/>
          </p:nvSpPr>
          <p:spPr>
            <a:xfrm>
              <a:off x="3678631" y="1841676"/>
              <a:ext cx="1369129" cy="649202"/>
            </a:xfrm>
            <a:custGeom>
              <a:avLst/>
              <a:gdLst/>
              <a:ahLst/>
              <a:cxnLst/>
              <a:rect l="l" t="t" r="r" b="b"/>
              <a:pathLst>
                <a:path w="74047" h="35111" extrusionOk="0">
                  <a:moveTo>
                    <a:pt x="42207" y="0"/>
                  </a:moveTo>
                  <a:lnTo>
                    <a:pt x="0" y="13207"/>
                  </a:lnTo>
                  <a:lnTo>
                    <a:pt x="103" y="14154"/>
                  </a:lnTo>
                  <a:lnTo>
                    <a:pt x="2963" y="15494"/>
                  </a:lnTo>
                  <a:lnTo>
                    <a:pt x="3051" y="20586"/>
                  </a:lnTo>
                  <a:lnTo>
                    <a:pt x="3051" y="20586"/>
                  </a:lnTo>
                  <a:lnTo>
                    <a:pt x="768" y="19178"/>
                  </a:lnTo>
                  <a:lnTo>
                    <a:pt x="982" y="20653"/>
                  </a:lnTo>
                  <a:lnTo>
                    <a:pt x="20919" y="34006"/>
                  </a:lnTo>
                  <a:cubicBezTo>
                    <a:pt x="22179" y="34795"/>
                    <a:pt x="23872" y="35110"/>
                    <a:pt x="25652" y="35110"/>
                  </a:cubicBezTo>
                  <a:cubicBezTo>
                    <a:pt x="27247" y="35110"/>
                    <a:pt x="28913" y="34857"/>
                    <a:pt x="30398" y="34464"/>
                  </a:cubicBezTo>
                  <a:lnTo>
                    <a:pt x="70529" y="21566"/>
                  </a:lnTo>
                  <a:cubicBezTo>
                    <a:pt x="74047" y="20122"/>
                    <a:pt x="73015" y="10855"/>
                    <a:pt x="70449" y="9363"/>
                  </a:cubicBezTo>
                  <a:lnTo>
                    <a:pt x="42207" y="0"/>
                  </a:lnTo>
                  <a:close/>
                </a:path>
              </a:pathLst>
            </a:custGeom>
            <a:solidFill>
              <a:srgbClr val="C5E9B8"/>
            </a:solidFill>
            <a:ln w="5075" cap="flat" cmpd="sng">
              <a:solidFill>
                <a:srgbClr val="4657B0"/>
              </a:solidFill>
              <a:prstDash val="solid"/>
              <a:miter lim="115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2350;p73">
              <a:extLst>
                <a:ext uri="{FF2B5EF4-FFF2-40B4-BE49-F238E27FC236}">
                  <a16:creationId xmlns:a16="http://schemas.microsoft.com/office/drawing/2014/main" id="{2CD5B9C7-5D44-49DA-9F98-5FC1DB469E14}"/>
                </a:ext>
              </a:extLst>
            </p:cNvPr>
            <p:cNvSpPr/>
            <p:nvPr/>
          </p:nvSpPr>
          <p:spPr>
            <a:xfrm>
              <a:off x="3678668" y="2022841"/>
              <a:ext cx="1364451" cy="468019"/>
            </a:xfrm>
            <a:custGeom>
              <a:avLst/>
              <a:gdLst/>
              <a:ahLst/>
              <a:cxnLst/>
              <a:rect l="l" t="t" r="r" b="b"/>
              <a:pathLst>
                <a:path w="73794" h="25312" extrusionOk="0">
                  <a:moveTo>
                    <a:pt x="70970" y="0"/>
                  </a:moveTo>
                  <a:cubicBezTo>
                    <a:pt x="64423" y="2738"/>
                    <a:pt x="31735" y="13098"/>
                    <a:pt x="27730" y="13098"/>
                  </a:cubicBezTo>
                  <a:cubicBezTo>
                    <a:pt x="24052" y="13098"/>
                    <a:pt x="7134" y="5803"/>
                    <a:pt x="0" y="3442"/>
                  </a:cubicBezTo>
                  <a:lnTo>
                    <a:pt x="0" y="3442"/>
                  </a:lnTo>
                  <a:lnTo>
                    <a:pt x="99" y="4356"/>
                  </a:lnTo>
                  <a:lnTo>
                    <a:pt x="2960" y="5696"/>
                  </a:lnTo>
                  <a:lnTo>
                    <a:pt x="3048" y="10788"/>
                  </a:lnTo>
                  <a:lnTo>
                    <a:pt x="766" y="9380"/>
                  </a:lnTo>
                  <a:lnTo>
                    <a:pt x="980" y="10855"/>
                  </a:lnTo>
                  <a:lnTo>
                    <a:pt x="20919" y="24208"/>
                  </a:lnTo>
                  <a:cubicBezTo>
                    <a:pt x="22178" y="24997"/>
                    <a:pt x="23870" y="25312"/>
                    <a:pt x="25648" y="25312"/>
                  </a:cubicBezTo>
                  <a:cubicBezTo>
                    <a:pt x="27245" y="25312"/>
                    <a:pt x="28911" y="25058"/>
                    <a:pt x="30397" y="24664"/>
                  </a:cubicBezTo>
                  <a:lnTo>
                    <a:pt x="70527" y="11768"/>
                  </a:lnTo>
                  <a:cubicBezTo>
                    <a:pt x="73794" y="10428"/>
                    <a:pt x="73137" y="2342"/>
                    <a:pt x="70970" y="0"/>
                  </a:cubicBezTo>
                  <a:close/>
                </a:path>
              </a:pathLst>
            </a:custGeom>
            <a:solidFill>
              <a:srgbClr val="3BBD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2351;p73">
              <a:extLst>
                <a:ext uri="{FF2B5EF4-FFF2-40B4-BE49-F238E27FC236}">
                  <a16:creationId xmlns:a16="http://schemas.microsoft.com/office/drawing/2014/main" id="{EC836923-77A9-4307-8593-49E648A46935}"/>
                </a:ext>
              </a:extLst>
            </p:cNvPr>
            <p:cNvSpPr/>
            <p:nvPr/>
          </p:nvSpPr>
          <p:spPr>
            <a:xfrm>
              <a:off x="3678631" y="1841676"/>
              <a:ext cx="1369129" cy="656432"/>
            </a:xfrm>
            <a:custGeom>
              <a:avLst/>
              <a:gdLst/>
              <a:ahLst/>
              <a:cxnLst/>
              <a:rect l="l" t="t" r="r" b="b"/>
              <a:pathLst>
                <a:path w="74047" h="35502" fill="none" extrusionOk="0">
                  <a:moveTo>
                    <a:pt x="70529" y="21566"/>
                  </a:moveTo>
                  <a:lnTo>
                    <a:pt x="30398" y="34464"/>
                  </a:lnTo>
                  <a:cubicBezTo>
                    <a:pt x="27256" y="35296"/>
                    <a:pt x="23308" y="35502"/>
                    <a:pt x="20919" y="34006"/>
                  </a:cubicBezTo>
                  <a:lnTo>
                    <a:pt x="982" y="20653"/>
                  </a:lnTo>
                  <a:lnTo>
                    <a:pt x="768" y="19178"/>
                  </a:lnTo>
                  <a:lnTo>
                    <a:pt x="3051" y="20586"/>
                  </a:lnTo>
                  <a:lnTo>
                    <a:pt x="2963" y="15494"/>
                  </a:lnTo>
                  <a:lnTo>
                    <a:pt x="103" y="14154"/>
                  </a:lnTo>
                  <a:lnTo>
                    <a:pt x="0" y="13207"/>
                  </a:lnTo>
                  <a:lnTo>
                    <a:pt x="42207" y="0"/>
                  </a:lnTo>
                  <a:lnTo>
                    <a:pt x="70449" y="9363"/>
                  </a:lnTo>
                  <a:cubicBezTo>
                    <a:pt x="73015" y="10855"/>
                    <a:pt x="74047" y="20122"/>
                    <a:pt x="70529" y="21566"/>
                  </a:cubicBezTo>
                  <a:close/>
                </a:path>
              </a:pathLst>
            </a:custGeom>
            <a:noFill/>
            <a:ln w="12600" cap="flat" cmpd="sng">
              <a:solidFill>
                <a:srgbClr val="4657B0"/>
              </a:solidFill>
              <a:prstDash val="solid"/>
              <a:miter lim="115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2352;p73">
              <a:extLst>
                <a:ext uri="{FF2B5EF4-FFF2-40B4-BE49-F238E27FC236}">
                  <a16:creationId xmlns:a16="http://schemas.microsoft.com/office/drawing/2014/main" id="{62E28909-9E00-4358-A501-493811250D64}"/>
                </a:ext>
              </a:extLst>
            </p:cNvPr>
            <p:cNvSpPr/>
            <p:nvPr/>
          </p:nvSpPr>
          <p:spPr>
            <a:xfrm>
              <a:off x="3698397" y="2112240"/>
              <a:ext cx="451803" cy="339772"/>
            </a:xfrm>
            <a:custGeom>
              <a:avLst/>
              <a:gdLst/>
              <a:ahLst/>
              <a:cxnLst/>
              <a:rect l="l" t="t" r="r" b="b"/>
              <a:pathLst>
                <a:path w="24435" h="18376" extrusionOk="0">
                  <a:moveTo>
                    <a:pt x="1" y="0"/>
                  </a:moveTo>
                  <a:lnTo>
                    <a:pt x="723" y="5172"/>
                  </a:lnTo>
                  <a:cubicBezTo>
                    <a:pt x="723" y="5172"/>
                    <a:pt x="19605" y="18111"/>
                    <a:pt x="22063" y="18336"/>
                  </a:cubicBezTo>
                  <a:cubicBezTo>
                    <a:pt x="22340" y="18362"/>
                    <a:pt x="22580" y="18376"/>
                    <a:pt x="22789" y="18376"/>
                  </a:cubicBezTo>
                  <a:cubicBezTo>
                    <a:pt x="24434" y="18376"/>
                    <a:pt x="24100" y="17501"/>
                    <a:pt x="23813" y="14402"/>
                  </a:cubicBezTo>
                  <a:cubicBezTo>
                    <a:pt x="23311" y="8969"/>
                    <a:pt x="17913" y="7377"/>
                    <a:pt x="17913" y="7377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 w="12600" cap="flat" cmpd="sng">
              <a:solidFill>
                <a:srgbClr val="4657B0"/>
              </a:solidFill>
              <a:prstDash val="solid"/>
              <a:miter lim="115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2353;p73">
              <a:extLst>
                <a:ext uri="{FF2B5EF4-FFF2-40B4-BE49-F238E27FC236}">
                  <a16:creationId xmlns:a16="http://schemas.microsoft.com/office/drawing/2014/main" id="{E8910387-72ED-4ECF-890D-33807809DDFC}"/>
                </a:ext>
              </a:extLst>
            </p:cNvPr>
            <p:cNvSpPr/>
            <p:nvPr/>
          </p:nvSpPr>
          <p:spPr>
            <a:xfrm>
              <a:off x="3698397" y="2112240"/>
              <a:ext cx="445572" cy="322909"/>
            </a:xfrm>
            <a:custGeom>
              <a:avLst/>
              <a:gdLst/>
              <a:ahLst/>
              <a:cxnLst/>
              <a:rect l="l" t="t" r="r" b="b"/>
              <a:pathLst>
                <a:path w="24098" h="17464" extrusionOk="0">
                  <a:moveTo>
                    <a:pt x="1" y="0"/>
                  </a:moveTo>
                  <a:lnTo>
                    <a:pt x="250" y="1787"/>
                  </a:lnTo>
                  <a:cubicBezTo>
                    <a:pt x="3980" y="3096"/>
                    <a:pt x="13963" y="6678"/>
                    <a:pt x="16572" y="8416"/>
                  </a:cubicBezTo>
                  <a:cubicBezTo>
                    <a:pt x="19396" y="10299"/>
                    <a:pt x="23869" y="14037"/>
                    <a:pt x="24035" y="17464"/>
                  </a:cubicBezTo>
                  <a:cubicBezTo>
                    <a:pt x="24097" y="16851"/>
                    <a:pt x="23950" y="15881"/>
                    <a:pt x="23814" y="14402"/>
                  </a:cubicBezTo>
                  <a:cubicBezTo>
                    <a:pt x="23312" y="8969"/>
                    <a:pt x="17914" y="7377"/>
                    <a:pt x="17914" y="7377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8698BE"/>
            </a:solidFill>
            <a:ln w="12600" cap="flat" cmpd="sng">
              <a:solidFill>
                <a:srgbClr val="4657B0"/>
              </a:solidFill>
              <a:prstDash val="solid"/>
              <a:miter lim="1151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DB8B01AB-6753-43CA-A9FF-BBCF1EAFFF0E}"/>
                  </a:ext>
                </a:extLst>
              </p:cNvPr>
              <p:cNvSpPr txBox="1"/>
              <p:nvPr/>
            </p:nvSpPr>
            <p:spPr>
              <a:xfrm>
                <a:off x="3297692" y="3417497"/>
                <a:ext cx="5413396" cy="87793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rderBox>
                        <m:borderBoxPr>
                          <m:ctrlPr>
                            <a:rPr lang="en-US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borderBoxPr>
                        <m:e>
                          <m:r>
                            <a:rPr lang="en-US" sz="2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𝒑</m:t>
                          </m:r>
                          <m:d>
                            <m:dPr>
                              <m:ctrlPr>
                                <a:rPr lang="en-US" sz="2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b>
                                  <m:r>
                                    <a:rPr lang="en-US" sz="20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0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b>
                                  <m:r>
                                    <a:rPr lang="en-US" sz="20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  <m:r>
                                    <a:rPr lang="en-US" sz="2000" b="1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0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  <m:r>
                                    <a:rPr lang="en-US" sz="2000" b="1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000" b="1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n-US" sz="2000" b="1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  <m:sSub>
                                <m:sSubPr>
                                  <m:ctrlPr>
                                    <a:rPr lang="en-US" sz="20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b>
                                  <m:r>
                                    <a:rPr lang="en-US" sz="20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  <m:r>
                                    <a:rPr lang="en-US" sz="2000" b="1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000" b="1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000" b="1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 </m:t>
                          </m:r>
                          <m:f>
                            <m:fPr>
                              <m:ctrlPr>
                                <a:rPr lang="en-US" sz="2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  <m:d>
                                <m:dPr>
                                  <m:ctrlPr>
                                    <a:rPr lang="en-US" sz="20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𝒘</m:t>
                                      </m:r>
                                    </m:e>
                                    <m:sub>
                                      <m:r>
                                        <a:rPr lang="en-US" sz="2000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  <m:r>
                                        <a:rPr lang="en-US" sz="2000" b="1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000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𝒏</m:t>
                                      </m:r>
                                      <m:r>
                                        <a:rPr lang="en-US" sz="2000" b="1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000" b="1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sub>
                                  </m:sSub>
                                  <m:r>
                                    <a:rPr lang="en-US" sz="2000" b="1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…</m:t>
                                  </m:r>
                                  <m:sSub>
                                    <m:sSubPr>
                                      <m:ctrlPr>
                                        <a:rPr lang="en-US" sz="2000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𝒘</m:t>
                                      </m:r>
                                    </m:e>
                                    <m:sub>
                                      <m:r>
                                        <a:rPr lang="en-US" sz="2000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r>
                                <a:rPr lang="en-US" sz="2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  <m:d>
                                <m:dPr>
                                  <m:ctrlPr>
                                    <a:rPr lang="en-US" sz="20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𝒘</m:t>
                                      </m:r>
                                    </m:e>
                                    <m:sub>
                                      <m:r>
                                        <a:rPr lang="en-US" sz="2000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  <m:r>
                                        <a:rPr lang="en-US" sz="2000" b="1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000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𝒏</m:t>
                                      </m:r>
                                      <m:r>
                                        <a:rPr lang="en-US" sz="2000" b="1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000" b="1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sub>
                                  </m:sSub>
                                  <m:r>
                                    <a:rPr lang="en-US" sz="2000" b="1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…</m:t>
                                  </m:r>
                                  <m:sSub>
                                    <m:sSubPr>
                                      <m:ctrlPr>
                                        <a:rPr lang="en-US" sz="2000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𝒘</m:t>
                                      </m:r>
                                    </m:e>
                                    <m:sub>
                                      <m:r>
                                        <a:rPr lang="en-US" sz="2000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  <m:r>
                                        <a:rPr lang="en-US" sz="2000" b="1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000" b="1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sub>
                                  </m:sSub>
                                </m:e>
                              </m:d>
                            </m:den>
                          </m:f>
                        </m:e>
                      </m:borderBox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DB8B01AB-6753-43CA-A9FF-BBCF1EAFFF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7692" y="3417497"/>
                <a:ext cx="5413396" cy="87793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Google Shape;830;p37">
            <a:extLst>
              <a:ext uri="{FF2B5EF4-FFF2-40B4-BE49-F238E27FC236}">
                <a16:creationId xmlns:a16="http://schemas.microsoft.com/office/drawing/2014/main" id="{A18EE611-7FE6-4BBC-882C-543845C2C573}"/>
              </a:ext>
            </a:extLst>
          </p:cNvPr>
          <p:cNvSpPr txBox="1"/>
          <p:nvPr/>
        </p:nvSpPr>
        <p:spPr>
          <a:xfrm>
            <a:off x="7385793" y="177050"/>
            <a:ext cx="1573932" cy="3165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CS523.M21.KHCL</a:t>
            </a:r>
            <a:endParaRPr sz="1300" dirty="0">
              <a:solidFill>
                <a:schemeClr val="dk1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3935430864"/>
      </p:ext>
    </p:extLst>
  </p:cSld>
  <p:clrMapOvr>
    <a:masterClrMapping/>
  </p:clrMapOvr>
  <p:transition spd="med">
    <p:pull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" name="Google Shape;1639;p47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37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ƯỚC LƯỢNG </a:t>
            </a:r>
            <a:r>
              <a:rPr lang="en" dirty="0">
                <a:solidFill>
                  <a:schemeClr val="accent3"/>
                </a:solidFill>
              </a:rPr>
              <a:t>NHƯ THẾ NÀO</a:t>
            </a:r>
            <a:r>
              <a:rPr lang="en" dirty="0"/>
              <a:t>?</a:t>
            </a:r>
            <a:endParaRPr dirty="0"/>
          </a:p>
        </p:txBody>
      </p:sp>
      <p:sp>
        <p:nvSpPr>
          <p:cNvPr id="1653" name="Google Shape;1653;p47"/>
          <p:cNvSpPr txBox="1"/>
          <p:nvPr/>
        </p:nvSpPr>
        <p:spPr>
          <a:xfrm>
            <a:off x="1024807" y="1661750"/>
            <a:ext cx="1032600" cy="17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70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000" b="1" dirty="0">
                <a:solidFill>
                  <a:schemeClr val="accent3"/>
                </a:solidFill>
                <a:latin typeface="Bad Script"/>
                <a:ea typeface="Bad Script"/>
                <a:cs typeface="Bad Script"/>
                <a:sym typeface="Bad Script"/>
              </a:rPr>
              <a:t>Corpus:</a:t>
            </a:r>
            <a:endParaRPr sz="2000" b="1" dirty="0">
              <a:solidFill>
                <a:schemeClr val="accent3"/>
              </a:solidFill>
              <a:latin typeface="Bad Script"/>
              <a:ea typeface="Bad Script"/>
              <a:cs typeface="Bad Script"/>
              <a:sym typeface="Bad Script"/>
            </a:endParaRPr>
          </a:p>
        </p:txBody>
      </p:sp>
      <p:sp>
        <p:nvSpPr>
          <p:cNvPr id="1654" name="Google Shape;1654;p47"/>
          <p:cNvSpPr txBox="1"/>
          <p:nvPr/>
        </p:nvSpPr>
        <p:spPr>
          <a:xfrm>
            <a:off x="946225" y="2106185"/>
            <a:ext cx="3990107" cy="30373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“This is the house that Jack built.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This is the malt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That lay in the house that Jack built.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This is the rat,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That ate the malt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That lay in the house that Jack built.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This is the cat,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That killed the rat,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That ate the malt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That lay in the house that Jack built.”</a:t>
            </a:r>
          </a:p>
        </p:txBody>
      </p:sp>
      <p:sp>
        <p:nvSpPr>
          <p:cNvPr id="1656" name="Google Shape;1656;p47"/>
          <p:cNvSpPr/>
          <p:nvPr/>
        </p:nvSpPr>
        <p:spPr>
          <a:xfrm>
            <a:off x="701800" y="1641650"/>
            <a:ext cx="191100" cy="191100"/>
          </a:xfrm>
          <a:prstGeom prst="ellipse">
            <a:avLst/>
          </a:prstGeom>
          <a:solidFill>
            <a:schemeClr val="accen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651AFC31-F3F0-4B5F-B502-FE91AF1B23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1026" y="1421005"/>
            <a:ext cx="3328989" cy="3328989"/>
          </a:xfrm>
          <a:prstGeom prst="rect">
            <a:avLst/>
          </a:prstGeom>
        </p:spPr>
      </p:pic>
      <p:sp>
        <p:nvSpPr>
          <p:cNvPr id="24" name="Google Shape;830;p37">
            <a:extLst>
              <a:ext uri="{FF2B5EF4-FFF2-40B4-BE49-F238E27FC236}">
                <a16:creationId xmlns:a16="http://schemas.microsoft.com/office/drawing/2014/main" id="{FEBDAC60-0783-4562-B54E-673C81017FDD}"/>
              </a:ext>
            </a:extLst>
          </p:cNvPr>
          <p:cNvSpPr txBox="1"/>
          <p:nvPr/>
        </p:nvSpPr>
        <p:spPr>
          <a:xfrm>
            <a:off x="7385793" y="177050"/>
            <a:ext cx="1573932" cy="3165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CS523.M21.KHCL</a:t>
            </a:r>
            <a:endParaRPr sz="1300" dirty="0">
              <a:solidFill>
                <a:schemeClr val="dk1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2150008503"/>
      </p:ext>
    </p:extLst>
  </p:cSld>
  <p:clrMapOvr>
    <a:masterClrMapping/>
  </p:clrMapOvr>
  <p:transition spd="med">
    <p:pull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" name="Google Shape;1639;p47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37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ƯỚC LƯỢNG </a:t>
            </a:r>
            <a:r>
              <a:rPr lang="en" dirty="0">
                <a:solidFill>
                  <a:schemeClr val="accent3"/>
                </a:solidFill>
              </a:rPr>
              <a:t>NHƯ THẾ NÀO</a:t>
            </a:r>
            <a:r>
              <a:rPr lang="en" dirty="0"/>
              <a:t>?</a:t>
            </a:r>
            <a:endParaRPr dirty="0"/>
          </a:p>
        </p:txBody>
      </p:sp>
      <p:sp>
        <p:nvSpPr>
          <p:cNvPr id="1654" name="Google Shape;1654;p47"/>
          <p:cNvSpPr txBox="1"/>
          <p:nvPr/>
        </p:nvSpPr>
        <p:spPr>
          <a:xfrm>
            <a:off x="4190067" y="1568538"/>
            <a:ext cx="4953933" cy="13123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700" rIns="0" bIns="0" anchor="t" anchorCtr="0">
            <a:noAutofit/>
          </a:bodyPr>
          <a:lstStyle/>
          <a:p>
            <a:r>
              <a:rPr lang="en-US" sz="1800" dirty="0" err="1">
                <a:solidFill>
                  <a:schemeClr val="tx1"/>
                </a:solidFill>
                <a:latin typeface="Be Vietnam Pro" pitchFamily="2" charset="0"/>
                <a:ea typeface="Calibri" panose="020F0502020204030204" pitchFamily="34" charset="0"/>
                <a:cs typeface="Arial" panose="020B0604020202020204" pitchFamily="34" charset="0"/>
              </a:rPr>
              <a:t>T</a:t>
            </a:r>
            <a:r>
              <a:rPr lang="en-US" sz="1800" dirty="0" err="1">
                <a:solidFill>
                  <a:schemeClr val="tx1"/>
                </a:solidFill>
                <a:effectLst/>
                <a:latin typeface="Be Vietnam Pro" pitchFamily="2" charset="0"/>
                <a:ea typeface="Calibri" panose="020F0502020204030204" pitchFamily="34" charset="0"/>
                <a:cs typeface="Arial" panose="020B0604020202020204" pitchFamily="34" charset="0"/>
              </a:rPr>
              <a:t>ính</a:t>
            </a:r>
            <a:r>
              <a:rPr lang="en-US" sz="1800" dirty="0">
                <a:solidFill>
                  <a:schemeClr val="tx1"/>
                </a:solidFill>
                <a:effectLst/>
                <a:latin typeface="Be Vietnam Pro" pitchFamily="2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Be Vietnam Pro" pitchFamily="2" charset="0"/>
                <a:ea typeface="Calibri" panose="020F0502020204030204" pitchFamily="34" charset="0"/>
                <a:cs typeface="Arial" panose="020B0604020202020204" pitchFamily="34" charset="0"/>
              </a:rPr>
              <a:t>chuỗi</a:t>
            </a:r>
            <a:r>
              <a:rPr lang="en-US" sz="1800" dirty="0">
                <a:solidFill>
                  <a:schemeClr val="tx1"/>
                </a:solidFill>
                <a:effectLst/>
                <a:latin typeface="Be Vietnam Pro" pitchFamily="2" charset="0"/>
                <a:ea typeface="Calibri" panose="020F0502020204030204" pitchFamily="34" charset="0"/>
                <a:cs typeface="Arial" panose="020B0604020202020204" pitchFamily="34" charset="0"/>
              </a:rPr>
              <a:t> “this is the house” so </a:t>
            </a:r>
            <a:r>
              <a:rPr lang="en-US" sz="1800" dirty="0" err="1">
                <a:solidFill>
                  <a:schemeClr val="tx1"/>
                </a:solidFill>
                <a:effectLst/>
                <a:latin typeface="Be Vietnam Pro" pitchFamily="2" charset="0"/>
                <a:ea typeface="Calibri" panose="020F0502020204030204" pitchFamily="34" charset="0"/>
                <a:cs typeface="Arial" panose="020B0604020202020204" pitchFamily="34" charset="0"/>
              </a:rPr>
              <a:t>với</a:t>
            </a:r>
            <a:r>
              <a:rPr lang="en-US" sz="1800" dirty="0">
                <a:solidFill>
                  <a:schemeClr val="tx1"/>
                </a:solidFill>
                <a:effectLst/>
                <a:latin typeface="Be Vietnam Pro" pitchFamily="2" charset="0"/>
                <a:ea typeface="Calibri" panose="020F0502020204030204" pitchFamily="34" charset="0"/>
                <a:cs typeface="Arial" panose="020B0604020202020204" pitchFamily="34" charset="0"/>
              </a:rPr>
              <a:t> 2 </a:t>
            </a:r>
            <a:r>
              <a:rPr lang="en-US" sz="1800" dirty="0" err="1">
                <a:solidFill>
                  <a:schemeClr val="tx1"/>
                </a:solidFill>
                <a:effectLst/>
                <a:latin typeface="Be Vietnam Pro" pitchFamily="2" charset="0"/>
                <a:ea typeface="Calibri" panose="020F0502020204030204" pitchFamily="34" charset="0"/>
                <a:cs typeface="Arial" panose="020B0604020202020204" pitchFamily="34" charset="0"/>
              </a:rPr>
              <a:t>câu</a:t>
            </a:r>
            <a:r>
              <a:rPr lang="en-US" sz="1800" dirty="0">
                <a:solidFill>
                  <a:schemeClr val="tx1"/>
                </a:solidFill>
                <a:effectLst/>
                <a:latin typeface="Be Vietnam Pro" pitchFamily="2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Be Vietnam Pro" pitchFamily="2" charset="0"/>
                <a:ea typeface="Calibri" panose="020F0502020204030204" pitchFamily="34" charset="0"/>
                <a:cs typeface="Arial" panose="020B0604020202020204" pitchFamily="34" charset="0"/>
              </a:rPr>
              <a:t>đầu</a:t>
            </a:r>
            <a:r>
              <a:rPr lang="en-US" sz="1800" dirty="0">
                <a:solidFill>
                  <a:schemeClr val="tx1"/>
                </a:solidFill>
                <a:effectLst/>
                <a:latin typeface="Be Vietnam Pro" pitchFamily="2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Be Vietnam Pro" pitchFamily="2" charset="0"/>
                <a:ea typeface="Calibri" panose="020F0502020204030204" pitchFamily="34" charset="0"/>
                <a:cs typeface="Arial" panose="020B0604020202020204" pitchFamily="34" charset="0"/>
              </a:rPr>
              <a:t>trích</a:t>
            </a:r>
            <a:r>
              <a:rPr lang="en-US" sz="1800" dirty="0">
                <a:solidFill>
                  <a:schemeClr val="tx1"/>
                </a:solidFill>
                <a:effectLst/>
                <a:latin typeface="Be Vietnam Pro" pitchFamily="2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Be Vietnam Pro" pitchFamily="2" charset="0"/>
                <a:ea typeface="Calibri" panose="020F0502020204030204" pitchFamily="34" charset="0"/>
                <a:cs typeface="Arial" panose="020B0604020202020204" pitchFamily="34" charset="0"/>
              </a:rPr>
              <a:t>ra</a:t>
            </a:r>
            <a:r>
              <a:rPr lang="en-US" sz="1800" dirty="0">
                <a:solidFill>
                  <a:schemeClr val="tx1"/>
                </a:solidFill>
                <a:effectLst/>
                <a:latin typeface="Be Vietnam Pro" pitchFamily="2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Be Vietnam Pro" pitchFamily="2" charset="0"/>
                <a:ea typeface="Calibri" panose="020F0502020204030204" pitchFamily="34" charset="0"/>
                <a:cs typeface="Arial" panose="020B0604020202020204" pitchFamily="34" charset="0"/>
              </a:rPr>
              <a:t>từ</a:t>
            </a:r>
            <a:r>
              <a:rPr lang="en-US" sz="1800" dirty="0">
                <a:solidFill>
                  <a:schemeClr val="tx1"/>
                </a:solidFill>
                <a:effectLst/>
                <a:latin typeface="Be Vietnam Pro" pitchFamily="2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Be Vietnam Pro" pitchFamily="2" charset="0"/>
                <a:ea typeface="Calibri" panose="020F0502020204030204" pitchFamily="34" charset="0"/>
                <a:cs typeface="Arial" panose="020B0604020202020204" pitchFamily="34" charset="0"/>
              </a:rPr>
              <a:t>ngữ</a:t>
            </a:r>
            <a:r>
              <a:rPr lang="en-US" sz="1800" dirty="0">
                <a:solidFill>
                  <a:schemeClr val="tx1"/>
                </a:solidFill>
                <a:effectLst/>
                <a:latin typeface="Be Vietnam Pro" pitchFamily="2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Be Vietnam Pro" pitchFamily="2" charset="0"/>
                <a:ea typeface="Calibri" panose="020F0502020204030204" pitchFamily="34" charset="0"/>
                <a:cs typeface="Arial" panose="020B0604020202020204" pitchFamily="34" charset="0"/>
              </a:rPr>
              <a:t>liệu</a:t>
            </a:r>
            <a:r>
              <a:rPr lang="en-US" sz="1800" dirty="0">
                <a:solidFill>
                  <a:schemeClr val="tx1"/>
                </a:solidFill>
                <a:effectLst/>
                <a:latin typeface="Be Vietnam Pro" pitchFamily="2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Be Vietnam Pro" pitchFamily="2" charset="0"/>
                <a:ea typeface="Calibri" panose="020F0502020204030204" pitchFamily="34" charset="0"/>
                <a:cs typeface="Arial" panose="020B0604020202020204" pitchFamily="34" charset="0"/>
              </a:rPr>
              <a:t>trên</a:t>
            </a:r>
            <a:r>
              <a:rPr lang="en-US" sz="1800" dirty="0">
                <a:solidFill>
                  <a:schemeClr val="tx1"/>
                </a:solidFill>
                <a:effectLst/>
                <a:latin typeface="Be Vietnam Pro" pitchFamily="2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Be Vietnam Pro" pitchFamily="2" charset="0"/>
                <a:ea typeface="Calibri" panose="020F0502020204030204" pitchFamily="34" charset="0"/>
                <a:cs typeface="Arial" panose="020B0604020202020204" pitchFamily="34" charset="0"/>
              </a:rPr>
              <a:t>với</a:t>
            </a:r>
            <a:r>
              <a:rPr lang="en-US" sz="1800" dirty="0">
                <a:solidFill>
                  <a:schemeClr val="tx1"/>
                </a:solidFill>
                <a:effectLst/>
                <a:latin typeface="Be Vietnam Pro" pitchFamily="2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Be Vietnam Pro" pitchFamily="2" charset="0"/>
                <a:ea typeface="Calibri" panose="020F0502020204030204" pitchFamily="34" charset="0"/>
                <a:cs typeface="Arial" panose="020B0604020202020204" pitchFamily="34" charset="0"/>
              </a:rPr>
              <a:t>mô</a:t>
            </a:r>
            <a:r>
              <a:rPr lang="en-US" sz="1800" dirty="0">
                <a:solidFill>
                  <a:schemeClr val="tx1"/>
                </a:solidFill>
                <a:effectLst/>
                <a:latin typeface="Be Vietnam Pro" pitchFamily="2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Be Vietnam Pro" pitchFamily="2" charset="0"/>
                <a:ea typeface="Calibri" panose="020F0502020204030204" pitchFamily="34" charset="0"/>
                <a:cs typeface="Arial" panose="020B0604020202020204" pitchFamily="34" charset="0"/>
              </a:rPr>
              <a:t>hình</a:t>
            </a:r>
            <a:r>
              <a:rPr lang="en-US" sz="1800" dirty="0">
                <a:solidFill>
                  <a:schemeClr val="tx1"/>
                </a:solidFill>
                <a:effectLst/>
                <a:latin typeface="Be Vietnam Pro" pitchFamily="2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b="1" dirty="0">
                <a:solidFill>
                  <a:schemeClr val="tx1"/>
                </a:solidFill>
                <a:effectLst/>
                <a:latin typeface="Be Vietnam Pro" pitchFamily="2" charset="0"/>
                <a:ea typeface="Calibri" panose="020F0502020204030204" pitchFamily="34" charset="0"/>
                <a:cs typeface="Arial" panose="020B0604020202020204" pitchFamily="34" charset="0"/>
              </a:rPr>
              <a:t>bigram </a:t>
            </a:r>
            <a:r>
              <a:rPr lang="en-US" sz="1800" dirty="0">
                <a:solidFill>
                  <a:schemeClr val="tx1"/>
                </a:solidFill>
                <a:effectLst/>
                <a:latin typeface="Be Vietnam Pro" pitchFamily="2" charset="0"/>
                <a:ea typeface="Calibri" panose="020F0502020204030204" pitchFamily="34" charset="0"/>
                <a:cs typeface="Arial" panose="020B0604020202020204" pitchFamily="34" charset="0"/>
              </a:rPr>
              <a:t>(</a:t>
            </a:r>
            <a:r>
              <a:rPr lang="en-US" sz="1800" b="1" dirty="0">
                <a:solidFill>
                  <a:schemeClr val="tx1"/>
                </a:solidFill>
                <a:effectLst/>
                <a:latin typeface="Be Vietnam Pro" pitchFamily="2" charset="0"/>
                <a:ea typeface="Calibri" panose="020F0502020204030204" pitchFamily="34" charset="0"/>
                <a:cs typeface="Arial" panose="020B0604020202020204" pitchFamily="34" charset="0"/>
              </a:rPr>
              <a:t>n = 2</a:t>
            </a:r>
            <a:r>
              <a:rPr lang="en-US" sz="1800" dirty="0">
                <a:solidFill>
                  <a:schemeClr val="tx1"/>
                </a:solidFill>
                <a:effectLst/>
                <a:latin typeface="Be Vietnam Pro" pitchFamily="2" charset="0"/>
                <a:ea typeface="Calibri" panose="020F0502020204030204" pitchFamily="34" charset="0"/>
                <a:cs typeface="Arial" panose="020B0604020202020204" pitchFamily="34" charset="0"/>
              </a:rPr>
              <a:t>) (</a:t>
            </a:r>
            <a:r>
              <a:rPr lang="en-US" sz="1800" b="1" dirty="0" err="1">
                <a:solidFill>
                  <a:schemeClr val="tx1"/>
                </a:solidFill>
                <a:effectLst/>
                <a:latin typeface="Be Vietnam Pro" pitchFamily="2" charset="0"/>
                <a:ea typeface="Calibri" panose="020F0502020204030204" pitchFamily="34" charset="0"/>
                <a:cs typeface="Arial" panose="020B0604020202020204" pitchFamily="34" charset="0"/>
              </a:rPr>
              <a:t>mô</a:t>
            </a:r>
            <a:r>
              <a:rPr lang="en-US" sz="1800" b="1" dirty="0">
                <a:solidFill>
                  <a:schemeClr val="tx1"/>
                </a:solidFill>
                <a:effectLst/>
                <a:latin typeface="Be Vietnam Pro" pitchFamily="2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effectLst/>
                <a:latin typeface="Be Vietnam Pro" pitchFamily="2" charset="0"/>
                <a:ea typeface="Calibri" panose="020F0502020204030204" pitchFamily="34" charset="0"/>
                <a:cs typeface="Arial" panose="020B0604020202020204" pitchFamily="34" charset="0"/>
              </a:rPr>
              <a:t>hình</a:t>
            </a:r>
            <a:r>
              <a:rPr lang="en-US" sz="1800" b="1" dirty="0">
                <a:solidFill>
                  <a:schemeClr val="tx1"/>
                </a:solidFill>
                <a:effectLst/>
                <a:latin typeface="Be Vietnam Pro" pitchFamily="2" charset="0"/>
                <a:ea typeface="Calibri" panose="020F0502020204030204" pitchFamily="34" charset="0"/>
                <a:cs typeface="Arial" panose="020B0604020202020204" pitchFamily="34" charset="0"/>
              </a:rPr>
              <a:t> Markov </a:t>
            </a:r>
            <a:r>
              <a:rPr lang="en-US" sz="1800" b="1" dirty="0" err="1">
                <a:solidFill>
                  <a:schemeClr val="tx1"/>
                </a:solidFill>
                <a:effectLst/>
                <a:latin typeface="Be Vietnam Pro" pitchFamily="2" charset="0"/>
                <a:ea typeface="Calibri" panose="020F0502020204030204" pitchFamily="34" charset="0"/>
                <a:cs typeface="Arial" panose="020B0604020202020204" pitchFamily="34" charset="0"/>
              </a:rPr>
              <a:t>bậc</a:t>
            </a:r>
            <a:r>
              <a:rPr lang="en-US" sz="1800" b="1" dirty="0">
                <a:solidFill>
                  <a:schemeClr val="tx1"/>
                </a:solidFill>
                <a:effectLst/>
                <a:latin typeface="Be Vietnam Pro" pitchFamily="2" charset="0"/>
                <a:ea typeface="Calibri" panose="020F0502020204030204" pitchFamily="34" charset="0"/>
                <a:cs typeface="Arial" panose="020B0604020202020204" pitchFamily="34" charset="0"/>
              </a:rPr>
              <a:t> 1 </a:t>
            </a:r>
            <a:r>
              <a:rPr lang="en-US" sz="1800" dirty="0">
                <a:solidFill>
                  <a:schemeClr val="tx1"/>
                </a:solidFill>
                <a:effectLst/>
                <a:latin typeface="Be Vietnam Pro" pitchFamily="2" charset="0"/>
                <a:ea typeface="Calibri" panose="020F0502020204030204" pitchFamily="34" charset="0"/>
                <a:cs typeface="Arial" panose="020B0604020202020204" pitchFamily="34" charset="0"/>
              </a:rPr>
              <a:t>(</a:t>
            </a:r>
            <a:r>
              <a:rPr lang="en-US" sz="1800" b="1" dirty="0">
                <a:solidFill>
                  <a:schemeClr val="tx1"/>
                </a:solidFill>
                <a:effectLst/>
                <a:latin typeface="Be Vietnam Pro" pitchFamily="2" charset="0"/>
                <a:ea typeface="Calibri" panose="020F0502020204030204" pitchFamily="34" charset="0"/>
                <a:cs typeface="Arial" panose="020B0604020202020204" pitchFamily="34" charset="0"/>
              </a:rPr>
              <a:t>first-order Markov model</a:t>
            </a:r>
            <a:r>
              <a:rPr lang="en-US" sz="1800" dirty="0">
                <a:solidFill>
                  <a:schemeClr val="tx1"/>
                </a:solidFill>
                <a:effectLst/>
                <a:latin typeface="Be Vietnam Pro" pitchFamily="2" charset="0"/>
                <a:ea typeface="Calibri" panose="020F0502020204030204" pitchFamily="34" charset="0"/>
                <a:cs typeface="Arial" panose="020B0604020202020204" pitchFamily="34" charset="0"/>
              </a:rPr>
              <a:t>))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b="1" dirty="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6" name="Picture 5" descr="Icon&#10;&#10;Description automatically generated with medium confidence">
            <a:extLst>
              <a:ext uri="{FF2B5EF4-FFF2-40B4-BE49-F238E27FC236}">
                <a16:creationId xmlns:a16="http://schemas.microsoft.com/office/drawing/2014/main" id="{0C82C606-A12E-4095-A2C5-9F336673BD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334" y="1318931"/>
            <a:ext cx="3564133" cy="3564133"/>
          </a:xfrm>
          <a:prstGeom prst="rect">
            <a:avLst/>
          </a:prstGeom>
        </p:spPr>
      </p:pic>
      <p:sp>
        <p:nvSpPr>
          <p:cNvPr id="12" name="Google Shape;1653;p47">
            <a:extLst>
              <a:ext uri="{FF2B5EF4-FFF2-40B4-BE49-F238E27FC236}">
                <a16:creationId xmlns:a16="http://schemas.microsoft.com/office/drawing/2014/main" id="{8603207C-F4D0-4658-A275-33668CC0326B}"/>
              </a:ext>
            </a:extLst>
          </p:cNvPr>
          <p:cNvSpPr txBox="1"/>
          <p:nvPr/>
        </p:nvSpPr>
        <p:spPr>
          <a:xfrm>
            <a:off x="4622469" y="3128127"/>
            <a:ext cx="1032600" cy="17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70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000" b="1" dirty="0">
                <a:solidFill>
                  <a:schemeClr val="accent3"/>
                </a:solidFill>
                <a:latin typeface="Bad Script"/>
                <a:ea typeface="Bad Script"/>
                <a:cs typeface="Bad Script"/>
                <a:sym typeface="Bad Script"/>
              </a:rPr>
              <a:t>Corpus:</a:t>
            </a:r>
            <a:endParaRPr sz="2000" b="1" dirty="0">
              <a:solidFill>
                <a:schemeClr val="accent3"/>
              </a:solidFill>
              <a:latin typeface="Bad Script"/>
              <a:ea typeface="Bad Script"/>
              <a:cs typeface="Bad Script"/>
              <a:sym typeface="Bad Script"/>
            </a:endParaRPr>
          </a:p>
        </p:txBody>
      </p:sp>
      <p:sp>
        <p:nvSpPr>
          <p:cNvPr id="13" name="Google Shape;1656;p47">
            <a:extLst>
              <a:ext uri="{FF2B5EF4-FFF2-40B4-BE49-F238E27FC236}">
                <a16:creationId xmlns:a16="http://schemas.microsoft.com/office/drawing/2014/main" id="{26B716B0-0F81-48A2-A338-4DE8638AB1E6}"/>
              </a:ext>
            </a:extLst>
          </p:cNvPr>
          <p:cNvSpPr/>
          <p:nvPr/>
        </p:nvSpPr>
        <p:spPr>
          <a:xfrm>
            <a:off x="4330433" y="3100997"/>
            <a:ext cx="191100" cy="191100"/>
          </a:xfrm>
          <a:prstGeom prst="ellipse">
            <a:avLst/>
          </a:prstGeom>
          <a:solidFill>
            <a:schemeClr val="accen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654;p47">
            <a:extLst>
              <a:ext uri="{FF2B5EF4-FFF2-40B4-BE49-F238E27FC236}">
                <a16:creationId xmlns:a16="http://schemas.microsoft.com/office/drawing/2014/main" id="{99F13E9E-9FD4-4CCD-8E3E-42895E8FC486}"/>
              </a:ext>
            </a:extLst>
          </p:cNvPr>
          <p:cNvSpPr txBox="1"/>
          <p:nvPr/>
        </p:nvSpPr>
        <p:spPr>
          <a:xfrm>
            <a:off x="3759200" y="3100997"/>
            <a:ext cx="4774268" cy="28017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700" rIns="0" bIns="0" anchor="t" anchorCtr="0">
            <a:noAutofit/>
          </a:bodyPr>
          <a:lstStyle/>
          <a:p>
            <a:pPr marL="914400">
              <a:lnSpc>
                <a:spcPct val="107000"/>
              </a:lnSpc>
              <a:spcAft>
                <a:spcPts val="800"/>
              </a:spcAft>
            </a:pPr>
            <a:endParaRPr lang="en-US" sz="1800" dirty="0">
              <a:solidFill>
                <a:schemeClr val="tx1"/>
              </a:solidFill>
              <a:effectLst/>
              <a:latin typeface="Be Vietnam Pro" pitchFamily="2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914400"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solidFill>
                  <a:schemeClr val="tx1"/>
                </a:solidFill>
                <a:effectLst/>
                <a:latin typeface="Be Vietnam Pro" pitchFamily="2" charset="0"/>
                <a:ea typeface="Calibri" panose="020F0502020204030204" pitchFamily="34" charset="0"/>
                <a:cs typeface="Arial" panose="020B0604020202020204" pitchFamily="34" charset="0"/>
              </a:rPr>
              <a:t>This is the house that Jack built. </a:t>
            </a:r>
          </a:p>
          <a:p>
            <a:r>
              <a:rPr lang="en-US" sz="1800" dirty="0">
                <a:solidFill>
                  <a:schemeClr val="tx1"/>
                </a:solidFill>
                <a:effectLst/>
                <a:latin typeface="Be Vietnam Pro" pitchFamily="2" charset="0"/>
                <a:ea typeface="Calibri" panose="020F0502020204030204" pitchFamily="34" charset="0"/>
                <a:cs typeface="Arial" panose="020B0604020202020204" pitchFamily="34" charset="0"/>
              </a:rPr>
              <a:t>	This is the malt </a:t>
            </a:r>
            <a:endParaRPr lang="en-US" sz="1600" b="1" dirty="0">
              <a:solidFill>
                <a:schemeClr val="tx1"/>
              </a:solidFill>
              <a:latin typeface="Be Vietnam Pro" pitchFamily="2" charset="0"/>
              <a:ea typeface="Raleway"/>
              <a:cs typeface="Raleway"/>
              <a:sym typeface="Raleway"/>
            </a:endParaRPr>
          </a:p>
        </p:txBody>
      </p:sp>
      <p:sp>
        <p:nvSpPr>
          <p:cNvPr id="15" name="Google Shape;830;p37">
            <a:extLst>
              <a:ext uri="{FF2B5EF4-FFF2-40B4-BE49-F238E27FC236}">
                <a16:creationId xmlns:a16="http://schemas.microsoft.com/office/drawing/2014/main" id="{8CEAC0A8-27C6-4535-9309-6300BB6DD0BC}"/>
              </a:ext>
            </a:extLst>
          </p:cNvPr>
          <p:cNvSpPr txBox="1"/>
          <p:nvPr/>
        </p:nvSpPr>
        <p:spPr>
          <a:xfrm>
            <a:off x="7385793" y="177050"/>
            <a:ext cx="1573932" cy="3165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CS523.M21.KHCL</a:t>
            </a:r>
            <a:endParaRPr sz="1300" dirty="0">
              <a:solidFill>
                <a:schemeClr val="dk1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3902149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54" grpId="0"/>
      <p:bldP spid="1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7" name="Google Shape;1707;p52"/>
          <p:cNvSpPr txBox="1">
            <a:spLocks noGrp="1"/>
          </p:cNvSpPr>
          <p:nvPr>
            <p:ph type="title"/>
          </p:nvPr>
        </p:nvSpPr>
        <p:spPr>
          <a:xfrm>
            <a:off x="561791" y="335300"/>
            <a:ext cx="7704000" cy="37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THIS IS A SOLUTION!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Google Shape;1654;p47">
                <a:extLst>
                  <a:ext uri="{FF2B5EF4-FFF2-40B4-BE49-F238E27FC236}">
                    <a16:creationId xmlns:a16="http://schemas.microsoft.com/office/drawing/2014/main" id="{8843029F-207D-4A9D-855D-7CEE11B94E7D}"/>
                  </a:ext>
                </a:extLst>
              </p:cNvPr>
              <p:cNvSpPr txBox="1"/>
              <p:nvPr/>
            </p:nvSpPr>
            <p:spPr>
              <a:xfrm>
                <a:off x="-127583" y="945124"/>
                <a:ext cx="8393374" cy="50568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6700" rIns="0" bIns="0" anchor="t" anchorCtr="0">
                <a:no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𝑝</m:t>
                      </m:r>
                      <m:d>
                        <m:d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𝑡h𝑖𝑠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 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𝑖𝑠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 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𝑡h𝑒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 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h𝑜𝑢𝑠𝑒</m:t>
                          </m:r>
                        </m:e>
                      </m:d>
                      <m:r>
                        <a:rPr lang="en-US" sz="1800" i="1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lang="en-US" sz="1800" i="1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𝑝</m:t>
                      </m:r>
                      <m:d>
                        <m:d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𝑡h𝑖𝑠</m:t>
                          </m:r>
                        </m:e>
                      </m:d>
                      <m:r>
                        <a:rPr lang="en-US" sz="1800" i="1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𝑝</m:t>
                      </m:r>
                      <m:d>
                        <m:d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𝑖𝑠</m:t>
                          </m:r>
                        </m:e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𝑡h𝑖𝑠</m:t>
                          </m:r>
                        </m:e>
                      </m:d>
                      <m:r>
                        <a:rPr lang="en-US" sz="1800" i="1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𝑝</m:t>
                      </m:r>
                      <m:d>
                        <m:d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𝑡h𝑒</m:t>
                          </m:r>
                        </m:e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𝑖𝑠</m:t>
                          </m:r>
                        </m:e>
                      </m:d>
                      <m:r>
                        <a:rPr lang="en-US" sz="1800" i="1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𝑝</m:t>
                      </m:r>
                      <m:d>
                        <m:d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h𝑜𝑢𝑠𝑒</m:t>
                          </m:r>
                        </m:e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𝑡h𝑒</m:t>
                          </m:r>
                        </m:e>
                      </m:d>
                    </m:oMath>
                    <m:oMath xmlns:m="http://schemas.openxmlformats.org/officeDocument/2006/math">
                      <m:borderBox>
                        <m:borderBox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Arial" panose="020B0604020202020204" pitchFamily="34" charset="0"/>
                            </a:rPr>
                          </m:ctrlPr>
                        </m:borderBoxPr>
                        <m:e>
                          <m:eqArr>
                            <m:eqArrPr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Arial" panose="020B0604020202020204" pitchFamily="34" charset="0"/>
                                </a:rPr>
                              </m:ctrlPr>
                            </m:eqArr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Yu Mincho" panose="02020400000000000000" pitchFamily="18" charset="-128"/>
                                      <a:cs typeface="Arial" panose="020B0604020202020204" pitchFamily="34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sz="18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Yu Mincho" panose="02020400000000000000" pitchFamily="18" charset="-128"/>
                                        <a:cs typeface="Arial" panose="020B0604020202020204" pitchFamily="34" charset="0"/>
                                      </a:rPr>
                                      <m:t>𝑝</m:t>
                                    </m:r>
                                    <m:d>
                                      <m:dPr>
                                        <m:ctrlPr>
                                          <a:rPr lang="en-US" sz="18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Yu Mincho" panose="02020400000000000000" pitchFamily="18" charset="-128"/>
                                            <a:cs typeface="Arial" panose="020B0604020202020204" pitchFamily="34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8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Yu Mincho" panose="02020400000000000000" pitchFamily="18" charset="-128"/>
                                            <a:cs typeface="Arial" panose="020B0604020202020204" pitchFamily="34" charset="0"/>
                                          </a:rPr>
                                          <m:t>𝑡h𝑖𝑠</m:t>
                                        </m:r>
                                      </m:e>
                                    </m:d>
                                    <m:r>
                                      <a:rPr lang="en-US" sz="18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Yu Mincho" panose="02020400000000000000" pitchFamily="18" charset="-128"/>
                                        <a:cs typeface="Arial" panose="020B0604020202020204" pitchFamily="34" charset="0"/>
                                      </a:rPr>
                                      <m:t>= </m:t>
                                    </m:r>
                                    <m:f>
                                      <m:fPr>
                                        <m:ctrlPr>
                                          <a:rPr lang="en-US" sz="18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Yu Mincho" panose="02020400000000000000" pitchFamily="18" charset="-128"/>
                                            <a:cs typeface="Arial" panose="020B0604020202020204" pitchFamily="34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18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Yu Mincho" panose="02020400000000000000" pitchFamily="18" charset="-128"/>
                                            <a:cs typeface="Arial" panose="020B0604020202020204" pitchFamily="34" charset="0"/>
                                          </a:rPr>
                                          <m:t>𝑐</m:t>
                                        </m:r>
                                        <m:d>
                                          <m:dPr>
                                            <m:ctrlPr>
                                              <a:rPr lang="en-US" sz="1800" i="1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Yu Mincho" panose="02020400000000000000" pitchFamily="18" charset="-128"/>
                                                <a:cs typeface="Arial" panose="020B0604020202020204" pitchFamily="34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1800" i="1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Yu Mincho" panose="02020400000000000000" pitchFamily="18" charset="-128"/>
                                                <a:cs typeface="Arial" panose="020B0604020202020204" pitchFamily="34" charset="0"/>
                                              </a:rPr>
                                              <m:t>𝑡h𝑖𝑠</m:t>
                                            </m:r>
                                          </m:e>
                                        </m:d>
                                      </m:num>
                                      <m:den>
                                        <m:r>
                                          <a:rPr lang="en-US" sz="18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Yu Mincho" panose="02020400000000000000" pitchFamily="18" charset="-128"/>
                                            <a:cs typeface="Arial" panose="020B0604020202020204" pitchFamily="34" charset="0"/>
                                          </a:rPr>
                                          <m:t>𝑐</m:t>
                                        </m:r>
                                        <m:d>
                                          <m:dPr>
                                            <m:ctrlPr>
                                              <a:rPr lang="en-US" sz="1800" i="1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Yu Mincho" panose="02020400000000000000" pitchFamily="18" charset="-128"/>
                                                <a:cs typeface="Arial" panose="020B0604020202020204" pitchFamily="34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1800" i="1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Yu Mincho" panose="02020400000000000000" pitchFamily="18" charset="-128"/>
                                                <a:cs typeface="Arial" panose="020B0604020202020204" pitchFamily="34" charset="0"/>
                                              </a:rPr>
                                              <m:t>"</m:t>
                                            </m:r>
                                            <m:r>
                                              <a:rPr lang="en-US" sz="1800" i="1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Yu Mincho" panose="02020400000000000000" pitchFamily="18" charset="-128"/>
                                                <a:cs typeface="Arial" panose="020B0604020202020204" pitchFamily="34" charset="0"/>
                                              </a:rPr>
                                              <m:t>𝑎𝑙𝑙𝑤𝑜𝑟𝑑</m:t>
                                            </m:r>
                                            <m:r>
                                              <a:rPr lang="en-US" sz="1800" i="1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Yu Mincho" panose="02020400000000000000" pitchFamily="18" charset="-128"/>
                                                <a:cs typeface="Arial" panose="020B0604020202020204" pitchFamily="34" charset="0"/>
                                              </a:rPr>
                                              <m:t>"</m:t>
                                            </m:r>
                                          </m:e>
                                        </m:d>
                                      </m:den>
                                    </m:f>
                                    <m:r>
                                      <a:rPr lang="en-US" sz="18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Yu Mincho" panose="02020400000000000000" pitchFamily="18" charset="-128"/>
                                        <a:cs typeface="Arial" panose="020B0604020202020204" pitchFamily="34" charset="0"/>
                                      </a:rPr>
                                      <m:t>= </m:t>
                                    </m:r>
                                    <m:f>
                                      <m:fPr>
                                        <m:ctrlPr>
                                          <a:rPr lang="en-US" sz="18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Yu Mincho" panose="02020400000000000000" pitchFamily="18" charset="-128"/>
                                            <a:cs typeface="Arial" panose="020B0604020202020204" pitchFamily="34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18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Yu Mincho" panose="02020400000000000000" pitchFamily="18" charset="-128"/>
                                            <a:cs typeface="Arial" panose="020B0604020202020204" pitchFamily="34" charset="0"/>
                                          </a:rPr>
                                          <m:t>2</m:t>
                                        </m:r>
                                      </m:num>
                                      <m:den>
                                        <m:r>
                                          <a:rPr lang="en-US" sz="18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Yu Mincho" panose="02020400000000000000" pitchFamily="18" charset="-128"/>
                                            <a:cs typeface="Arial" panose="020B0604020202020204" pitchFamily="34" charset="0"/>
                                          </a:rPr>
                                          <m:t>11</m:t>
                                        </m:r>
                                      </m:den>
                                    </m:f>
                                  </m:e>
                                </m:mr>
                                <m:mr>
                                  <m:e>
                                    <m:r>
                                      <a:rPr lang="en-US" sz="18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Yu Mincho" panose="02020400000000000000" pitchFamily="18" charset="-128"/>
                                        <a:cs typeface="Arial" panose="020B0604020202020204" pitchFamily="34" charset="0"/>
                                      </a:rPr>
                                      <m:t>𝑝</m:t>
                                    </m:r>
                                    <m:d>
                                      <m:dPr>
                                        <m:ctrlPr>
                                          <a:rPr lang="en-US" sz="18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Yu Mincho" panose="02020400000000000000" pitchFamily="18" charset="-128"/>
                                            <a:cs typeface="Arial" panose="020B0604020202020204" pitchFamily="34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8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Yu Mincho" panose="02020400000000000000" pitchFamily="18" charset="-128"/>
                                            <a:cs typeface="Arial" panose="020B0604020202020204" pitchFamily="34" charset="0"/>
                                          </a:rPr>
                                          <m:t>𝑖𝑠</m:t>
                                        </m:r>
                                      </m:e>
                                      <m:e>
                                        <m:r>
                                          <a:rPr lang="en-US" sz="18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Yu Mincho" panose="02020400000000000000" pitchFamily="18" charset="-128"/>
                                            <a:cs typeface="Arial" panose="020B0604020202020204" pitchFamily="34" charset="0"/>
                                          </a:rPr>
                                          <m:t>𝑡h𝑖𝑠</m:t>
                                        </m:r>
                                      </m:e>
                                    </m:d>
                                    <m:r>
                                      <a:rPr lang="en-US" sz="18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Yu Mincho" panose="02020400000000000000" pitchFamily="18" charset="-128"/>
                                        <a:cs typeface="Arial" panose="020B0604020202020204" pitchFamily="34" charset="0"/>
                                      </a:rPr>
                                      <m:t>= </m:t>
                                    </m:r>
                                    <m:f>
                                      <m:fPr>
                                        <m:ctrlPr>
                                          <a:rPr lang="en-US" sz="18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Yu Mincho" panose="02020400000000000000" pitchFamily="18" charset="-128"/>
                                            <a:cs typeface="Arial" panose="020B0604020202020204" pitchFamily="34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18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Yu Mincho" panose="02020400000000000000" pitchFamily="18" charset="-128"/>
                                            <a:cs typeface="Arial" panose="020B0604020202020204" pitchFamily="34" charset="0"/>
                                          </a:rPr>
                                          <m:t>𝑐</m:t>
                                        </m:r>
                                        <m:d>
                                          <m:dPr>
                                            <m:ctrlPr>
                                              <a:rPr lang="en-US" sz="1800" i="1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Yu Mincho" panose="02020400000000000000" pitchFamily="18" charset="-128"/>
                                                <a:cs typeface="Arial" panose="020B0604020202020204" pitchFamily="34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1800" i="1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Yu Mincho" panose="02020400000000000000" pitchFamily="18" charset="-128"/>
                                                <a:cs typeface="Arial" panose="020B0604020202020204" pitchFamily="34" charset="0"/>
                                              </a:rPr>
                                              <m:t>𝑡h𝑖𝑠</m:t>
                                            </m:r>
                                            <m:r>
                                              <a:rPr lang="en-US" sz="1800" i="1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Yu Mincho" panose="02020400000000000000" pitchFamily="18" charset="-128"/>
                                                <a:cs typeface="Arial" panose="020B0604020202020204" pitchFamily="34" charset="0"/>
                                              </a:rPr>
                                              <m:t> </m:t>
                                            </m:r>
                                            <m:r>
                                              <a:rPr lang="en-US" sz="1800" i="1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Yu Mincho" panose="02020400000000000000" pitchFamily="18" charset="-128"/>
                                                <a:cs typeface="Arial" panose="020B0604020202020204" pitchFamily="34" charset="0"/>
                                              </a:rPr>
                                              <m:t>𝑖𝑠</m:t>
                                            </m:r>
                                          </m:e>
                                        </m:d>
                                      </m:num>
                                      <m:den>
                                        <m:r>
                                          <a:rPr lang="en-US" sz="18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Yu Mincho" panose="02020400000000000000" pitchFamily="18" charset="-128"/>
                                            <a:cs typeface="Arial" panose="020B0604020202020204" pitchFamily="34" charset="0"/>
                                          </a:rPr>
                                          <m:t>𝑐</m:t>
                                        </m:r>
                                        <m:d>
                                          <m:dPr>
                                            <m:ctrlPr>
                                              <a:rPr lang="en-US" sz="1800" i="1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Yu Mincho" panose="02020400000000000000" pitchFamily="18" charset="-128"/>
                                                <a:cs typeface="Arial" panose="020B0604020202020204" pitchFamily="34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1800" i="1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Yu Mincho" panose="02020400000000000000" pitchFamily="18" charset="-128"/>
                                                <a:cs typeface="Arial" panose="020B0604020202020204" pitchFamily="34" charset="0"/>
                                              </a:rPr>
                                              <m:t>𝑡h𝑖𝑠</m:t>
                                            </m:r>
                                            <m:r>
                                              <a:rPr lang="en-US" sz="1800" i="1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Yu Mincho" panose="02020400000000000000" pitchFamily="18" charset="-128"/>
                                                <a:cs typeface="Arial" panose="020B0604020202020204" pitchFamily="34" charset="0"/>
                                              </a:rPr>
                                              <m:t>…</m:t>
                                            </m:r>
                                          </m:e>
                                        </m:d>
                                      </m:den>
                                    </m:f>
                                    <m:r>
                                      <a:rPr lang="en-US" sz="18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Yu Mincho" panose="02020400000000000000" pitchFamily="18" charset="-128"/>
                                        <a:cs typeface="Arial" panose="020B0604020202020204" pitchFamily="34" charset="0"/>
                                      </a:rPr>
                                      <m:t>= </m:t>
                                    </m:r>
                                    <m:f>
                                      <m:fPr>
                                        <m:ctrlPr>
                                          <a:rPr lang="en-US" sz="18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Yu Mincho" panose="02020400000000000000" pitchFamily="18" charset="-128"/>
                                            <a:cs typeface="Arial" panose="020B0604020202020204" pitchFamily="34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18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Yu Mincho" panose="02020400000000000000" pitchFamily="18" charset="-128"/>
                                            <a:cs typeface="Arial" panose="020B0604020202020204" pitchFamily="34" charset="0"/>
                                          </a:rPr>
                                          <m:t>2</m:t>
                                        </m:r>
                                      </m:num>
                                      <m:den>
                                        <m:r>
                                          <a:rPr lang="en-US" sz="18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Yu Mincho" panose="02020400000000000000" pitchFamily="18" charset="-128"/>
                                            <a:cs typeface="Arial" panose="020B0604020202020204" pitchFamily="34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r>
                                      <a:rPr lang="en-US" sz="18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Yu Mincho" panose="02020400000000000000" pitchFamily="18" charset="-128"/>
                                        <a:cs typeface="Arial" panose="020B0604020202020204" pitchFamily="34" charset="0"/>
                                      </a:rPr>
                                      <m:t>=1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18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mbria Math" panose="02040503050406030204" pitchFamily="18" charset="0"/>
                                      </a:rPr>
                                      <m:t>𝑝</m:t>
                                    </m:r>
                                    <m:d>
                                      <m:dPr>
                                        <m:ctrlPr>
                                          <a:rPr lang="en-US" sz="18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8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Cambria Math" panose="02040503050406030204" pitchFamily="18" charset="0"/>
                                          </a:rPr>
                                          <m:t>𝑡h𝑒</m:t>
                                        </m:r>
                                      </m:e>
                                      <m:e>
                                        <m:r>
                                          <a:rPr lang="en-US" sz="18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Cambria Math" panose="02040503050406030204" pitchFamily="18" charset="0"/>
                                          </a:rPr>
                                          <m:t>𝑖𝑠</m:t>
                                        </m:r>
                                      </m:e>
                                    </m:d>
                                    <m:r>
                                      <a:rPr lang="en-US" sz="18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mbria Math" panose="02040503050406030204" pitchFamily="18" charset="0"/>
                                      </a:rPr>
                                      <m:t>= </m:t>
                                    </m:r>
                                    <m:f>
                                      <m:fPr>
                                        <m:ctrlPr>
                                          <a:rPr lang="en-US" sz="18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18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  <m:d>
                                          <m:dPr>
                                            <m:ctrlPr>
                                              <a:rPr lang="en-US" sz="1800" i="1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1800" i="1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Cambria Math" panose="02040503050406030204" pitchFamily="18" charset="0"/>
                                              </a:rPr>
                                              <m:t>𝑖𝑠</m:t>
                                            </m:r>
                                            <m:r>
                                              <a:rPr lang="en-US" sz="1800" i="1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Cambria Math" panose="02040503050406030204" pitchFamily="18" charset="0"/>
                                              </a:rPr>
                                              <m:t> </m:t>
                                            </m:r>
                                            <m:r>
                                              <a:rPr lang="en-US" sz="1800" i="1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Cambria Math" panose="02040503050406030204" pitchFamily="18" charset="0"/>
                                              </a:rPr>
                                              <m:t>𝑡h𝑒</m:t>
                                            </m:r>
                                          </m:e>
                                        </m:d>
                                      </m:num>
                                      <m:den>
                                        <m:r>
                                          <a:rPr lang="en-US" sz="18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  <m:d>
                                          <m:dPr>
                                            <m:ctrlPr>
                                              <a:rPr lang="en-US" sz="1800" i="1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1800" i="1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Cambria Math" panose="02040503050406030204" pitchFamily="18" charset="0"/>
                                              </a:rPr>
                                              <m:t>𝑖𝑠</m:t>
                                            </m:r>
                                            <m:r>
                                              <a:rPr lang="en-US" sz="1800" i="1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Cambria Math" panose="02040503050406030204" pitchFamily="18" charset="0"/>
                                              </a:rPr>
                                              <m:t>…</m:t>
                                            </m:r>
                                          </m:e>
                                        </m:d>
                                      </m:den>
                                    </m:f>
                                    <m:r>
                                      <a:rPr lang="en-US" sz="18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mbria Math" panose="02040503050406030204" pitchFamily="18" charset="0"/>
                                      </a:rPr>
                                      <m:t>= </m:t>
                                    </m:r>
                                    <m:f>
                                      <m:fPr>
                                        <m:ctrlPr>
                                          <a:rPr lang="en-US" sz="18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18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num>
                                      <m:den>
                                        <m:r>
                                          <a:rPr lang="en-US" sz="18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r>
                                      <a:rPr lang="en-US" sz="18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mbria Math" panose="02040503050406030204" pitchFamily="18" charset="0"/>
                                      </a:rPr>
                                      <m:t>=1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18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mbria Math" panose="02040503050406030204" pitchFamily="18" charset="0"/>
                                      </a:rPr>
                                      <m:t>𝑝</m:t>
                                    </m:r>
                                    <m:d>
                                      <m:dPr>
                                        <m:ctrlPr>
                                          <a:rPr lang="en-US" sz="18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8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Cambria Math" panose="02040503050406030204" pitchFamily="18" charset="0"/>
                                          </a:rPr>
                                          <m:t>h𝑜𝑢𝑠𝑒</m:t>
                                        </m:r>
                                      </m:e>
                                      <m:e>
                                        <m:r>
                                          <a:rPr lang="en-US" sz="18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Cambria Math" panose="02040503050406030204" pitchFamily="18" charset="0"/>
                                          </a:rPr>
                                          <m:t>𝑡h𝑒</m:t>
                                        </m:r>
                                      </m:e>
                                    </m:d>
                                    <m:r>
                                      <a:rPr lang="en-US" sz="18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mbria Math" panose="02040503050406030204" pitchFamily="18" charset="0"/>
                                      </a:rPr>
                                      <m:t>= </m:t>
                                    </m:r>
                                    <m:f>
                                      <m:fPr>
                                        <m:ctrlPr>
                                          <a:rPr lang="en-US" sz="18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18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  <m:d>
                                          <m:dPr>
                                            <m:ctrlPr>
                                              <a:rPr lang="en-US" sz="1800" i="1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1800" i="1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Cambria Math" panose="02040503050406030204" pitchFamily="18" charset="0"/>
                                              </a:rPr>
                                              <m:t>𝑡h𝑒</m:t>
                                            </m:r>
                                            <m:r>
                                              <a:rPr lang="en-US" sz="1800" i="1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Cambria Math" panose="02040503050406030204" pitchFamily="18" charset="0"/>
                                              </a:rPr>
                                              <m:t> </m:t>
                                            </m:r>
                                            <m:r>
                                              <a:rPr lang="en-US" sz="1800" i="1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Cambria Math" panose="02040503050406030204" pitchFamily="18" charset="0"/>
                                              </a:rPr>
                                              <m:t>h𝑜𝑢𝑠𝑒</m:t>
                                            </m:r>
                                          </m:e>
                                        </m:d>
                                      </m:num>
                                      <m:den>
                                        <m:r>
                                          <a:rPr lang="en-US" sz="18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  <m:d>
                                          <m:dPr>
                                            <m:ctrlPr>
                                              <a:rPr lang="en-US" sz="1800" i="1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1800" i="1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Cambria Math" panose="02040503050406030204" pitchFamily="18" charset="0"/>
                                              </a:rPr>
                                              <m:t>𝑡h𝑒</m:t>
                                            </m:r>
                                            <m:r>
                                              <a:rPr lang="en-US" sz="1800" i="1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Cambria Math" panose="02040503050406030204" pitchFamily="18" charset="0"/>
                                              </a:rPr>
                                              <m:t>…</m:t>
                                            </m:r>
                                          </m:e>
                                        </m:d>
                                      </m:den>
                                    </m:f>
                                    <m:r>
                                      <a:rPr lang="en-US" sz="18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mbria Math" panose="02040503050406030204" pitchFamily="18" charset="0"/>
                                      </a:rPr>
                                      <m:t>= </m:t>
                                    </m:r>
                                    <m:f>
                                      <m:fPr>
                                        <m:ctrlPr>
                                          <a:rPr lang="en-US" sz="18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18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18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e>
                                </m:mr>
                              </m:m>
                            </m:e>
                            <m:e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Arial" panose="020B0604020202020204" pitchFamily="34" charset="0"/>
                                </a:rPr>
                                <m:t>(</m:t>
                              </m:r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Arial" panose="020B0604020202020204" pitchFamily="34" charset="0"/>
                                </a:rPr>
                                <m:t>𝑐</m:t>
                              </m:r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Arial" panose="020B0604020202020204" pitchFamily="34" charset="0"/>
                                </a:rPr>
                                <m:t> </m:t>
                              </m:r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Arial" panose="020B0604020202020204" pitchFamily="34" charset="0"/>
                                </a:rPr>
                                <m:t>𝑙</m:t>
                              </m:r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Arial" panose="020B0604020202020204" pitchFamily="34" charset="0"/>
                                </a:rPr>
                                <m:t>à </m:t>
                              </m:r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Arial" panose="020B0604020202020204" pitchFamily="34" charset="0"/>
                                </a:rPr>
                                <m:t>𝑣𝑖</m:t>
                              </m:r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Arial" panose="020B0604020202020204" pitchFamily="34" charset="0"/>
                                </a:rPr>
                                <m:t>ế</m:t>
                              </m:r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Arial" panose="020B0604020202020204" pitchFamily="34" charset="0"/>
                                </a:rPr>
                                <m:t>𝑡</m:t>
                              </m:r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Arial" panose="020B0604020202020204" pitchFamily="34" charset="0"/>
                                </a:rPr>
                                <m:t> </m:t>
                              </m:r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Arial" panose="020B0604020202020204" pitchFamily="34" charset="0"/>
                                </a:rPr>
                                <m:t>𝑡</m:t>
                              </m:r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Arial" panose="020B0604020202020204" pitchFamily="34" charset="0"/>
                                </a:rPr>
                                <m:t>ắ</m:t>
                              </m:r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Arial" panose="020B0604020202020204" pitchFamily="34" charset="0"/>
                                </a:rPr>
                                <m:t>𝑡</m:t>
                              </m:r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Arial" panose="020B0604020202020204" pitchFamily="34" charset="0"/>
                                </a:rPr>
                                <m:t> </m:t>
                              </m:r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Arial" panose="020B0604020202020204" pitchFamily="34" charset="0"/>
                                </a:rPr>
                                <m:t>𝑐</m:t>
                              </m:r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Arial" panose="020B0604020202020204" pitchFamily="34" charset="0"/>
                                </a:rPr>
                                <m:t>ủ</m:t>
                              </m:r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Arial" panose="020B0604020202020204" pitchFamily="34" charset="0"/>
                                </a:rPr>
                                <m:t>𝑎</m:t>
                              </m:r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Arial" panose="020B0604020202020204" pitchFamily="34" charset="0"/>
                                </a:rPr>
                                <m:t> </m:t>
                              </m:r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Arial" panose="020B0604020202020204" pitchFamily="34" charset="0"/>
                                </a:rPr>
                                <m:t>𝑝h</m:t>
                              </m:r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Arial" panose="020B0604020202020204" pitchFamily="34" charset="0"/>
                                </a:rPr>
                                <m:t>é</m:t>
                              </m:r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Arial" panose="020B0604020202020204" pitchFamily="34" charset="0"/>
                                </a:rPr>
                                <m:t>𝑝</m:t>
                              </m:r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Arial" panose="020B0604020202020204" pitchFamily="34" charset="0"/>
                                </a:rPr>
                                <m:t> đế</m:t>
                              </m:r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Arial" panose="020B0604020202020204" pitchFamily="34" charset="0"/>
                                </a:rPr>
                                <m:t>𝑚</m:t>
                              </m:r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Arial" panose="020B0604020202020204" pitchFamily="34" charset="0"/>
                                </a:rPr>
                                <m:t> "</m:t>
                              </m:r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Arial" panose="020B0604020202020204" pitchFamily="34" charset="0"/>
                                </a:rPr>
                                <m:t>𝑐𝑜𝑢𝑛𝑡</m:t>
                              </m:r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Arial" panose="020B0604020202020204" pitchFamily="34" charset="0"/>
                                </a:rPr>
                                <m:t>")</m:t>
                              </m:r>
                            </m:e>
                          </m:eqArr>
                        </m:e>
                      </m:borderBox>
                    </m:oMath>
                  </m:oMathPara>
                </a14:m>
                <a:endParaRPr lang="en-US" sz="18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1800" dirty="0">
                    <a:solidFill>
                      <a:schemeClr val="tx1"/>
                    </a:solidFill>
                    <a:effectLst/>
                    <a:latin typeface="UVN Viet Sach" panose="02040502050505030904" pitchFamily="18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sz="1800" b="1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  <a:cs typeface="Arial" panose="020B0604020202020204" pitchFamily="34" charset="0"/>
                      </a:rPr>
                      <m:t>𝒑</m:t>
                    </m:r>
                    <m:d>
                      <m:dPr>
                        <m:ctrlPr>
                          <a:rPr lang="en-US" sz="1800" b="1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sz="1800" b="1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Arial" panose="020B0604020202020204" pitchFamily="34" charset="0"/>
                          </a:rPr>
                          <m:t>𝒕𝒉𝒊𝒔</m:t>
                        </m:r>
                        <m:r>
                          <a:rPr lang="en-US" sz="1800" b="1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Arial" panose="020B0604020202020204" pitchFamily="34" charset="0"/>
                          </a:rPr>
                          <m:t> </m:t>
                        </m:r>
                        <m:r>
                          <a:rPr lang="en-US" sz="1800" b="1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Arial" panose="020B0604020202020204" pitchFamily="34" charset="0"/>
                          </a:rPr>
                          <m:t>𝒊𝒔</m:t>
                        </m:r>
                        <m:r>
                          <a:rPr lang="en-US" sz="1800" b="1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Arial" panose="020B0604020202020204" pitchFamily="34" charset="0"/>
                          </a:rPr>
                          <m:t> </m:t>
                        </m:r>
                        <m:r>
                          <a:rPr lang="en-US" sz="1800" b="1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Arial" panose="020B0604020202020204" pitchFamily="34" charset="0"/>
                          </a:rPr>
                          <m:t>𝒕𝒉𝒆</m:t>
                        </m:r>
                        <m:r>
                          <a:rPr lang="en-US" sz="1800" b="1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Arial" panose="020B0604020202020204" pitchFamily="34" charset="0"/>
                          </a:rPr>
                          <m:t> </m:t>
                        </m:r>
                        <m:r>
                          <a:rPr lang="en-US" sz="1800" b="1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Arial" panose="020B0604020202020204" pitchFamily="34" charset="0"/>
                          </a:rPr>
                          <m:t>𝒉𝒐𝒖𝒔𝒆</m:t>
                        </m:r>
                      </m:e>
                    </m:d>
                    <m:r>
                      <a:rPr lang="en-US" sz="1800" b="1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  <a:cs typeface="Arial" panose="020B0604020202020204" pitchFamily="34" charset="0"/>
                      </a:rPr>
                      <m:t>= </m:t>
                    </m:r>
                    <m:f>
                      <m:fPr>
                        <m:ctrlPr>
                          <a:rPr lang="en-US" sz="1800" b="1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a:rPr lang="en-US" sz="1800" b="1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Arial" panose="020B0604020202020204" pitchFamily="34" charset="0"/>
                          </a:rPr>
                          <m:t>𝟏</m:t>
                        </m:r>
                      </m:num>
                      <m:den>
                        <m:r>
                          <a:rPr lang="en-US" sz="1800" b="1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Arial" panose="020B0604020202020204" pitchFamily="34" charset="0"/>
                          </a:rPr>
                          <m:t>𝟏𝟏</m:t>
                        </m:r>
                      </m:den>
                    </m:f>
                    <m:r>
                      <a:rPr lang="en-US" sz="1800" b="1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  <a:cs typeface="Arial" panose="020B0604020202020204" pitchFamily="34" charset="0"/>
                      </a:rPr>
                      <m:t> ≈</m:t>
                    </m:r>
                    <m:r>
                      <a:rPr lang="en-US" sz="1800" b="1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  <a:cs typeface="Arial" panose="020B0604020202020204" pitchFamily="34" charset="0"/>
                      </a:rPr>
                      <m:t>𝟎</m:t>
                    </m:r>
                    <m:r>
                      <a:rPr lang="en-US" sz="1800" b="1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  <a:cs typeface="Arial" panose="020B0604020202020204" pitchFamily="34" charset="0"/>
                      </a:rPr>
                      <m:t>.</m:t>
                    </m:r>
                    <m:r>
                      <a:rPr lang="en-US" sz="1800" b="1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  <a:cs typeface="Arial" panose="020B0604020202020204" pitchFamily="34" charset="0"/>
                      </a:rPr>
                      <m:t>𝟎𝟗𝟏</m:t>
                    </m:r>
                    <m:r>
                      <a:rPr lang="en-US" sz="1800" b="1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  <a:cs typeface="Arial" panose="020B0604020202020204" pitchFamily="34" charset="0"/>
                      </a:rPr>
                      <m:t>=</m:t>
                    </m:r>
                    <m:r>
                      <a:rPr lang="en-US" sz="1800" b="1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  <a:cs typeface="Arial" panose="020B0604020202020204" pitchFamily="34" charset="0"/>
                      </a:rPr>
                      <m:t>𝟗</m:t>
                    </m:r>
                    <m:r>
                      <a:rPr lang="en-US" sz="1800" b="1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  <a:cs typeface="Arial" panose="020B0604020202020204" pitchFamily="34" charset="0"/>
                      </a:rPr>
                      <m:t>.</m:t>
                    </m:r>
                    <m:r>
                      <a:rPr lang="en-US" sz="1800" b="1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  <a:cs typeface="Arial" panose="020B0604020202020204" pitchFamily="34" charset="0"/>
                      </a:rPr>
                      <m:t>𝟏</m:t>
                    </m:r>
                    <m:r>
                      <a:rPr lang="en-US" sz="1800" b="1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  <a:cs typeface="Arial" panose="020B0604020202020204" pitchFamily="34" charset="0"/>
                      </a:rPr>
                      <m:t>%</m:t>
                    </m:r>
                  </m:oMath>
                </a14:m>
                <a:endParaRPr lang="en-US" sz="1800" b="1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sz="1600" b="1" dirty="0">
                  <a:solidFill>
                    <a:schemeClr val="tx1"/>
                  </a:solidFill>
                  <a:latin typeface="Raleway"/>
                  <a:ea typeface="Raleway"/>
                  <a:cs typeface="Raleway"/>
                  <a:sym typeface="Raleway"/>
                </a:endParaRPr>
              </a:p>
            </p:txBody>
          </p:sp>
        </mc:Choice>
        <mc:Fallback xmlns="">
          <p:sp>
            <p:nvSpPr>
              <p:cNvPr id="23" name="Google Shape;1654;p47">
                <a:extLst>
                  <a:ext uri="{FF2B5EF4-FFF2-40B4-BE49-F238E27FC236}">
                    <a16:creationId xmlns:a16="http://schemas.microsoft.com/office/drawing/2014/main" id="{8843029F-207D-4A9D-855D-7CEE11B94E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27583" y="945124"/>
                <a:ext cx="8393374" cy="5056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 descr="Graphical user interface, diagram, application, Teams&#10;&#10;Description automatically generated">
            <a:extLst>
              <a:ext uri="{FF2B5EF4-FFF2-40B4-BE49-F238E27FC236}">
                <a16:creationId xmlns:a16="http://schemas.microsoft.com/office/drawing/2014/main" id="{F9D1C5C8-1F1D-4316-A2DA-D48CDBE03E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0625" y="1340850"/>
            <a:ext cx="3309100" cy="3309100"/>
          </a:xfrm>
          <a:prstGeom prst="rect">
            <a:avLst/>
          </a:prstGeom>
        </p:spPr>
      </p:pic>
      <p:sp>
        <p:nvSpPr>
          <p:cNvPr id="26" name="Google Shape;830;p37">
            <a:extLst>
              <a:ext uri="{FF2B5EF4-FFF2-40B4-BE49-F238E27FC236}">
                <a16:creationId xmlns:a16="http://schemas.microsoft.com/office/drawing/2014/main" id="{55B9F7BE-61E4-4D2F-BCA0-F03ABBC2C4EF}"/>
              </a:ext>
            </a:extLst>
          </p:cNvPr>
          <p:cNvSpPr txBox="1"/>
          <p:nvPr/>
        </p:nvSpPr>
        <p:spPr>
          <a:xfrm>
            <a:off x="7385793" y="177050"/>
            <a:ext cx="1573932" cy="3165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CS523.M21.KHCL</a:t>
            </a:r>
            <a:endParaRPr sz="1300" dirty="0">
              <a:solidFill>
                <a:schemeClr val="dk1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</p:spTree>
  </p:cSld>
  <p:clrMapOvr>
    <a:masterClrMapping/>
  </p:clrMapOvr>
  <p:transition spd="med">
    <p:pull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96" name="Google Shape;1696;p51"/>
          <p:cNvGrpSpPr/>
          <p:nvPr/>
        </p:nvGrpSpPr>
        <p:grpSpPr>
          <a:xfrm rot="3605580" flipH="1">
            <a:off x="4588385" y="1807927"/>
            <a:ext cx="3229796" cy="2456639"/>
            <a:chOff x="4050400" y="864870"/>
            <a:chExt cx="3759000" cy="2392200"/>
          </a:xfrm>
        </p:grpSpPr>
        <p:sp>
          <p:nvSpPr>
            <p:cNvPr id="1697" name="Google Shape;1697;p51"/>
            <p:cNvSpPr/>
            <p:nvPr/>
          </p:nvSpPr>
          <p:spPr>
            <a:xfrm rot="381417">
              <a:off x="4539720" y="915050"/>
              <a:ext cx="417609" cy="381782"/>
            </a:xfrm>
            <a:custGeom>
              <a:avLst/>
              <a:gdLst/>
              <a:ahLst/>
              <a:cxnLst/>
              <a:rect l="l" t="t" r="r" b="b"/>
              <a:pathLst>
                <a:path w="17699" h="15265" extrusionOk="0">
                  <a:moveTo>
                    <a:pt x="8936" y="0"/>
                  </a:moveTo>
                  <a:cubicBezTo>
                    <a:pt x="7104" y="3663"/>
                    <a:pt x="5221" y="7335"/>
                    <a:pt x="2840" y="10668"/>
                  </a:cubicBezTo>
                  <a:cubicBezTo>
                    <a:pt x="1939" y="11929"/>
                    <a:pt x="-520" y="13091"/>
                    <a:pt x="173" y="14478"/>
                  </a:cubicBezTo>
                  <a:cubicBezTo>
                    <a:pt x="1027" y="16186"/>
                    <a:pt x="4016" y="14471"/>
                    <a:pt x="5888" y="14097"/>
                  </a:cubicBezTo>
                  <a:cubicBezTo>
                    <a:pt x="9767" y="13321"/>
                    <a:pt x="13744" y="12954"/>
                    <a:pt x="17699" y="12954"/>
                  </a:cubicBezTo>
                </a:path>
              </a:pathLst>
            </a:custGeom>
            <a:noFill/>
            <a:ln w="28575" cap="flat" cmpd="sng">
              <a:solidFill>
                <a:schemeClr val="accent4"/>
              </a:solidFill>
              <a:prstDash val="dash"/>
              <a:round/>
              <a:headEnd type="none" w="med" len="med"/>
              <a:tailEnd type="none" w="med" len="med"/>
            </a:ln>
          </p:spPr>
        </p:sp>
        <p:sp>
          <p:nvSpPr>
            <p:cNvPr id="1698" name="Google Shape;1698;p51"/>
            <p:cNvSpPr/>
            <p:nvPr/>
          </p:nvSpPr>
          <p:spPr>
            <a:xfrm>
              <a:off x="4050400" y="864870"/>
              <a:ext cx="3759000" cy="2392200"/>
            </a:xfrm>
            <a:prstGeom prst="arc">
              <a:avLst>
                <a:gd name="adj1" fmla="val 12973513"/>
                <a:gd name="adj2" fmla="val 1661112"/>
              </a:avLst>
            </a:prstGeom>
            <a:noFill/>
            <a:ln w="28575" cap="flat" cmpd="sng">
              <a:solidFill>
                <a:schemeClr val="accent4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99" name="Google Shape;1699;p51"/>
          <p:cNvSpPr/>
          <p:nvPr/>
        </p:nvSpPr>
        <p:spPr>
          <a:xfrm>
            <a:off x="6334125" y="4243800"/>
            <a:ext cx="1642891" cy="284547"/>
          </a:xfrm>
          <a:custGeom>
            <a:avLst/>
            <a:gdLst/>
            <a:ahLst/>
            <a:cxnLst/>
            <a:rect l="l" t="t" r="r" b="b"/>
            <a:pathLst>
              <a:path w="33909" h="5873" extrusionOk="0">
                <a:moveTo>
                  <a:pt x="0" y="5873"/>
                </a:moveTo>
                <a:cubicBezTo>
                  <a:pt x="10624" y="1624"/>
                  <a:pt x="22582" y="-1079"/>
                  <a:pt x="33909" y="539"/>
                </a:cubicBezTo>
              </a:path>
            </a:pathLst>
          </a:custGeom>
          <a:noFill/>
          <a:ln w="28575" cap="flat" cmpd="sng">
            <a:solidFill>
              <a:schemeClr val="accent4"/>
            </a:solidFill>
            <a:prstDash val="lgDash"/>
            <a:round/>
            <a:headEnd type="none" w="med" len="med"/>
            <a:tailEnd type="none" w="med" len="med"/>
          </a:ln>
        </p:spPr>
      </p:sp>
      <p:sp>
        <p:nvSpPr>
          <p:cNvPr id="1700" name="Google Shape;1700;p51"/>
          <p:cNvSpPr/>
          <p:nvPr/>
        </p:nvSpPr>
        <p:spPr>
          <a:xfrm>
            <a:off x="6611020" y="4387650"/>
            <a:ext cx="1642891" cy="284547"/>
          </a:xfrm>
          <a:custGeom>
            <a:avLst/>
            <a:gdLst/>
            <a:ahLst/>
            <a:cxnLst/>
            <a:rect l="l" t="t" r="r" b="b"/>
            <a:pathLst>
              <a:path w="33909" h="5873" extrusionOk="0">
                <a:moveTo>
                  <a:pt x="0" y="5873"/>
                </a:moveTo>
                <a:cubicBezTo>
                  <a:pt x="10624" y="1624"/>
                  <a:pt x="22582" y="-1079"/>
                  <a:pt x="33909" y="539"/>
                </a:cubicBezTo>
              </a:path>
            </a:pathLst>
          </a:custGeom>
          <a:noFill/>
          <a:ln w="28575" cap="flat" cmpd="sng">
            <a:solidFill>
              <a:schemeClr val="accent4"/>
            </a:solidFill>
            <a:prstDash val="lgDash"/>
            <a:round/>
            <a:headEnd type="none" w="med" len="med"/>
            <a:tailEnd type="none" w="med" len="med"/>
          </a:ln>
        </p:spPr>
      </p:sp>
      <p:pic>
        <p:nvPicPr>
          <p:cNvPr id="5" name="Picture 4" descr="A picture containing person, indoor, wall, suit&#10;&#10;Description automatically generated">
            <a:extLst>
              <a:ext uri="{FF2B5EF4-FFF2-40B4-BE49-F238E27FC236}">
                <a16:creationId xmlns:a16="http://schemas.microsoft.com/office/drawing/2014/main" id="{D8699B9E-279A-41AE-9A62-898C526C3C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1816" y="740276"/>
            <a:ext cx="6511905" cy="3662947"/>
          </a:xfrm>
          <a:prstGeom prst="rect">
            <a:avLst/>
          </a:prstGeom>
        </p:spPr>
      </p:pic>
      <p:sp>
        <p:nvSpPr>
          <p:cNvPr id="14" name="Google Shape;830;p37">
            <a:extLst>
              <a:ext uri="{FF2B5EF4-FFF2-40B4-BE49-F238E27FC236}">
                <a16:creationId xmlns:a16="http://schemas.microsoft.com/office/drawing/2014/main" id="{F1CC8265-2A8F-4A3C-A87D-2E05A98EEBB0}"/>
              </a:ext>
            </a:extLst>
          </p:cNvPr>
          <p:cNvSpPr txBox="1"/>
          <p:nvPr/>
        </p:nvSpPr>
        <p:spPr>
          <a:xfrm>
            <a:off x="7385793" y="177050"/>
            <a:ext cx="1573932" cy="3165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CS523.M21.KHCL</a:t>
            </a:r>
            <a:endParaRPr sz="1300" dirty="0">
              <a:solidFill>
                <a:schemeClr val="dk1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7252175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1" name="Google Shape;1091;p38"/>
          <p:cNvSpPr txBox="1">
            <a:spLocks noGrp="1"/>
          </p:cNvSpPr>
          <p:nvPr>
            <p:ph type="title"/>
          </p:nvPr>
        </p:nvSpPr>
        <p:spPr>
          <a:xfrm>
            <a:off x="814374" y="1779858"/>
            <a:ext cx="3574870" cy="1664326"/>
          </a:xfrm>
          <a:prstGeom prst="rect">
            <a:avLst/>
          </a:prstGeom>
        </p:spPr>
        <p:txBody>
          <a:bodyPr spcFirstLastPara="1" wrap="square" lIns="91425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 err="1"/>
              <a:t>Đã</a:t>
            </a:r>
            <a:r>
              <a:rPr lang="en-US" sz="4000" dirty="0"/>
              <a:t> </a:t>
            </a:r>
            <a:r>
              <a:rPr lang="en-US" sz="4000" dirty="0" err="1"/>
              <a:t>có</a:t>
            </a:r>
            <a:r>
              <a:rPr lang="en-US" sz="4000" dirty="0"/>
              <a:t> 1 </a:t>
            </a:r>
            <a:r>
              <a:rPr lang="en-US" sz="4000" dirty="0" err="1"/>
              <a:t>vấn</a:t>
            </a:r>
            <a:r>
              <a:rPr lang="en-US" sz="4000" dirty="0"/>
              <a:t> </a:t>
            </a:r>
            <a:r>
              <a:rPr lang="en-US" sz="4000" dirty="0" err="1"/>
              <a:t>đề</a:t>
            </a:r>
            <a:r>
              <a:rPr lang="en-US" sz="4000" dirty="0"/>
              <a:t> </a:t>
            </a:r>
            <a:r>
              <a:rPr lang="en-US" sz="4000" dirty="0" err="1"/>
              <a:t>xuất</a:t>
            </a:r>
            <a:r>
              <a:rPr lang="en-US" sz="4000" dirty="0"/>
              <a:t> </a:t>
            </a:r>
            <a:r>
              <a:rPr lang="en-US" sz="4000" dirty="0" err="1"/>
              <a:t>hiện</a:t>
            </a:r>
            <a:r>
              <a:rPr lang="en-US" sz="4000" dirty="0"/>
              <a:t>…</a:t>
            </a:r>
          </a:p>
        </p:txBody>
      </p:sp>
      <p:grpSp>
        <p:nvGrpSpPr>
          <p:cNvPr id="1094" name="Google Shape;1094;p38"/>
          <p:cNvGrpSpPr/>
          <p:nvPr/>
        </p:nvGrpSpPr>
        <p:grpSpPr>
          <a:xfrm rot="256483">
            <a:off x="4786317" y="409822"/>
            <a:ext cx="3833071" cy="4108755"/>
            <a:chOff x="4535871" y="230503"/>
            <a:chExt cx="4035482" cy="4325723"/>
          </a:xfrm>
        </p:grpSpPr>
        <p:sp>
          <p:nvSpPr>
            <p:cNvPr id="1095" name="Google Shape;1095;p38"/>
            <p:cNvSpPr/>
            <p:nvPr/>
          </p:nvSpPr>
          <p:spPr>
            <a:xfrm rot="444554">
              <a:off x="4856710" y="1826504"/>
              <a:ext cx="1142980" cy="2242957"/>
            </a:xfrm>
            <a:custGeom>
              <a:avLst/>
              <a:gdLst/>
              <a:ahLst/>
              <a:cxnLst/>
              <a:rect l="l" t="t" r="r" b="b"/>
              <a:pathLst>
                <a:path w="20944" h="41100" extrusionOk="0">
                  <a:moveTo>
                    <a:pt x="385" y="1"/>
                  </a:moveTo>
                  <a:lnTo>
                    <a:pt x="0" y="123"/>
                  </a:lnTo>
                  <a:lnTo>
                    <a:pt x="1049" y="9913"/>
                  </a:lnTo>
                  <a:lnTo>
                    <a:pt x="1189" y="9825"/>
                  </a:lnTo>
                  <a:cubicBezTo>
                    <a:pt x="1207" y="9808"/>
                    <a:pt x="1242" y="9790"/>
                    <a:pt x="1277" y="9790"/>
                  </a:cubicBezTo>
                  <a:cubicBezTo>
                    <a:pt x="1329" y="9790"/>
                    <a:pt x="1364" y="9808"/>
                    <a:pt x="1399" y="9860"/>
                  </a:cubicBezTo>
                  <a:lnTo>
                    <a:pt x="1451" y="9913"/>
                  </a:lnTo>
                  <a:lnTo>
                    <a:pt x="385" y="1"/>
                  </a:lnTo>
                  <a:close/>
                  <a:moveTo>
                    <a:pt x="2693" y="21608"/>
                  </a:moveTo>
                  <a:lnTo>
                    <a:pt x="2326" y="21870"/>
                  </a:lnTo>
                  <a:lnTo>
                    <a:pt x="4388" y="41099"/>
                  </a:lnTo>
                  <a:lnTo>
                    <a:pt x="20943" y="39334"/>
                  </a:lnTo>
                  <a:lnTo>
                    <a:pt x="20034" y="39281"/>
                  </a:lnTo>
                  <a:cubicBezTo>
                    <a:pt x="19947" y="39281"/>
                    <a:pt x="19894" y="39211"/>
                    <a:pt x="19894" y="39124"/>
                  </a:cubicBezTo>
                  <a:lnTo>
                    <a:pt x="19929" y="38232"/>
                  </a:lnTo>
                  <a:lnTo>
                    <a:pt x="4790" y="39841"/>
                  </a:lnTo>
                  <a:lnTo>
                    <a:pt x="4773" y="39841"/>
                  </a:lnTo>
                  <a:cubicBezTo>
                    <a:pt x="4738" y="39841"/>
                    <a:pt x="4720" y="39841"/>
                    <a:pt x="4685" y="39823"/>
                  </a:cubicBezTo>
                  <a:cubicBezTo>
                    <a:pt x="4651" y="39788"/>
                    <a:pt x="4633" y="39753"/>
                    <a:pt x="4633" y="39718"/>
                  </a:cubicBezTo>
                  <a:lnTo>
                    <a:pt x="2693" y="2160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38"/>
            <p:cNvSpPr/>
            <p:nvPr/>
          </p:nvSpPr>
          <p:spPr>
            <a:xfrm rot="444554">
              <a:off x="4881741" y="1250703"/>
              <a:ext cx="2276356" cy="2816303"/>
            </a:xfrm>
            <a:custGeom>
              <a:avLst/>
              <a:gdLst/>
              <a:ahLst/>
              <a:cxnLst/>
              <a:rect l="l" t="t" r="r" b="b"/>
              <a:pathLst>
                <a:path w="41712" h="51606" extrusionOk="0">
                  <a:moveTo>
                    <a:pt x="36624" y="1"/>
                  </a:moveTo>
                  <a:lnTo>
                    <a:pt x="1" y="3917"/>
                  </a:lnTo>
                  <a:lnTo>
                    <a:pt x="5088" y="51606"/>
                  </a:lnTo>
                  <a:lnTo>
                    <a:pt x="41711" y="47690"/>
                  </a:lnTo>
                  <a:lnTo>
                    <a:pt x="3662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38"/>
            <p:cNvSpPr/>
            <p:nvPr/>
          </p:nvSpPr>
          <p:spPr>
            <a:xfrm rot="444554">
              <a:off x="4873208" y="1242138"/>
              <a:ext cx="2293492" cy="2832893"/>
            </a:xfrm>
            <a:custGeom>
              <a:avLst/>
              <a:gdLst/>
              <a:ahLst/>
              <a:cxnLst/>
              <a:rect l="l" t="t" r="r" b="b"/>
              <a:pathLst>
                <a:path w="42026" h="51910" extrusionOk="0">
                  <a:moveTo>
                    <a:pt x="36641" y="315"/>
                  </a:moveTo>
                  <a:lnTo>
                    <a:pt x="41713" y="47724"/>
                  </a:lnTo>
                  <a:lnTo>
                    <a:pt x="41713" y="47724"/>
                  </a:lnTo>
                  <a:lnTo>
                    <a:pt x="5385" y="51605"/>
                  </a:lnTo>
                  <a:lnTo>
                    <a:pt x="315" y="4196"/>
                  </a:lnTo>
                  <a:lnTo>
                    <a:pt x="36641" y="315"/>
                  </a:lnTo>
                  <a:close/>
                  <a:moveTo>
                    <a:pt x="36764" y="1"/>
                  </a:moveTo>
                  <a:lnTo>
                    <a:pt x="140" y="3916"/>
                  </a:lnTo>
                  <a:cubicBezTo>
                    <a:pt x="53" y="3934"/>
                    <a:pt x="0" y="4004"/>
                    <a:pt x="0" y="4091"/>
                  </a:cubicBezTo>
                  <a:lnTo>
                    <a:pt x="5105" y="51780"/>
                  </a:lnTo>
                  <a:cubicBezTo>
                    <a:pt x="5105" y="51815"/>
                    <a:pt x="5123" y="51850"/>
                    <a:pt x="5157" y="51885"/>
                  </a:cubicBezTo>
                  <a:cubicBezTo>
                    <a:pt x="5182" y="51897"/>
                    <a:pt x="5207" y="51910"/>
                    <a:pt x="5232" y="51910"/>
                  </a:cubicBezTo>
                  <a:cubicBezTo>
                    <a:pt x="5242" y="51910"/>
                    <a:pt x="5252" y="51908"/>
                    <a:pt x="5262" y="51903"/>
                  </a:cubicBezTo>
                  <a:lnTo>
                    <a:pt x="41886" y="47987"/>
                  </a:lnTo>
                  <a:cubicBezTo>
                    <a:pt x="41921" y="47987"/>
                    <a:pt x="41973" y="47969"/>
                    <a:pt x="41991" y="47934"/>
                  </a:cubicBezTo>
                  <a:cubicBezTo>
                    <a:pt x="42008" y="47917"/>
                    <a:pt x="42026" y="47864"/>
                    <a:pt x="42026" y="47829"/>
                  </a:cubicBezTo>
                  <a:lnTo>
                    <a:pt x="36921" y="141"/>
                  </a:lnTo>
                  <a:cubicBezTo>
                    <a:pt x="36904" y="53"/>
                    <a:pt x="36834" y="1"/>
                    <a:pt x="36764" y="1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38"/>
            <p:cNvSpPr/>
            <p:nvPr/>
          </p:nvSpPr>
          <p:spPr>
            <a:xfrm rot="444554">
              <a:off x="6350084" y="1393172"/>
              <a:ext cx="1310847" cy="3012821"/>
            </a:xfrm>
            <a:custGeom>
              <a:avLst/>
              <a:gdLst/>
              <a:ahLst/>
              <a:cxnLst/>
              <a:rect l="l" t="t" r="r" b="b"/>
              <a:pathLst>
                <a:path w="24020" h="55207" extrusionOk="0">
                  <a:moveTo>
                    <a:pt x="157" y="1"/>
                  </a:moveTo>
                  <a:lnTo>
                    <a:pt x="0" y="595"/>
                  </a:lnTo>
                  <a:lnTo>
                    <a:pt x="909" y="508"/>
                  </a:lnTo>
                  <a:lnTo>
                    <a:pt x="979" y="228"/>
                  </a:lnTo>
                  <a:lnTo>
                    <a:pt x="157" y="1"/>
                  </a:lnTo>
                  <a:close/>
                  <a:moveTo>
                    <a:pt x="10681" y="51868"/>
                  </a:moveTo>
                  <a:lnTo>
                    <a:pt x="23862" y="55207"/>
                  </a:lnTo>
                  <a:lnTo>
                    <a:pt x="24020" y="54612"/>
                  </a:lnTo>
                  <a:lnTo>
                    <a:pt x="13810" y="52025"/>
                  </a:lnTo>
                  <a:lnTo>
                    <a:pt x="10681" y="51868"/>
                  </a:lnTo>
                  <a:close/>
                </a:path>
              </a:pathLst>
            </a:custGeom>
            <a:solidFill>
              <a:srgbClr val="517F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38"/>
            <p:cNvSpPr/>
            <p:nvPr/>
          </p:nvSpPr>
          <p:spPr>
            <a:xfrm rot="444554">
              <a:off x="5752017" y="1316422"/>
              <a:ext cx="676489" cy="2542509"/>
            </a:xfrm>
            <a:custGeom>
              <a:avLst/>
              <a:gdLst/>
              <a:ahLst/>
              <a:cxnLst/>
              <a:rect l="l" t="t" r="r" b="b"/>
              <a:pathLst>
                <a:path w="12396" h="46589" extrusionOk="0">
                  <a:moveTo>
                    <a:pt x="12395" y="1"/>
                  </a:moveTo>
                  <a:lnTo>
                    <a:pt x="11486" y="88"/>
                  </a:lnTo>
                  <a:lnTo>
                    <a:pt x="10682" y="3270"/>
                  </a:lnTo>
                  <a:lnTo>
                    <a:pt x="11556" y="3322"/>
                  </a:lnTo>
                  <a:lnTo>
                    <a:pt x="12395" y="1"/>
                  </a:lnTo>
                  <a:close/>
                  <a:moveTo>
                    <a:pt x="5875" y="22202"/>
                  </a:moveTo>
                  <a:lnTo>
                    <a:pt x="1" y="45417"/>
                  </a:lnTo>
                  <a:lnTo>
                    <a:pt x="4616" y="46588"/>
                  </a:lnTo>
                  <a:lnTo>
                    <a:pt x="4651" y="45977"/>
                  </a:lnTo>
                  <a:lnTo>
                    <a:pt x="1120" y="45085"/>
                  </a:lnTo>
                  <a:cubicBezTo>
                    <a:pt x="1085" y="45068"/>
                    <a:pt x="1050" y="45050"/>
                    <a:pt x="1032" y="45015"/>
                  </a:cubicBezTo>
                  <a:cubicBezTo>
                    <a:pt x="1015" y="44980"/>
                    <a:pt x="997" y="44945"/>
                    <a:pt x="1015" y="44893"/>
                  </a:cubicBezTo>
                  <a:lnTo>
                    <a:pt x="5647" y="26590"/>
                  </a:lnTo>
                  <a:lnTo>
                    <a:pt x="5875" y="22202"/>
                  </a:lnTo>
                  <a:close/>
                </a:path>
              </a:pathLst>
            </a:custGeom>
            <a:solidFill>
              <a:srgbClr val="8698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38"/>
            <p:cNvSpPr/>
            <p:nvPr/>
          </p:nvSpPr>
          <p:spPr>
            <a:xfrm rot="444554">
              <a:off x="6333821" y="1375972"/>
              <a:ext cx="1342391" cy="3047147"/>
            </a:xfrm>
            <a:custGeom>
              <a:avLst/>
              <a:gdLst/>
              <a:ahLst/>
              <a:cxnLst/>
              <a:rect l="l" t="t" r="r" b="b"/>
              <a:pathLst>
                <a:path w="24598" h="55836" extrusionOk="0">
                  <a:moveTo>
                    <a:pt x="351" y="0"/>
                  </a:moveTo>
                  <a:cubicBezTo>
                    <a:pt x="281" y="0"/>
                    <a:pt x="228" y="53"/>
                    <a:pt x="211" y="105"/>
                  </a:cubicBezTo>
                  <a:lnTo>
                    <a:pt x="1" y="944"/>
                  </a:lnTo>
                  <a:lnTo>
                    <a:pt x="298" y="909"/>
                  </a:lnTo>
                  <a:lnTo>
                    <a:pt x="455" y="315"/>
                  </a:lnTo>
                  <a:lnTo>
                    <a:pt x="1277" y="542"/>
                  </a:lnTo>
                  <a:lnTo>
                    <a:pt x="1347" y="245"/>
                  </a:lnTo>
                  <a:lnTo>
                    <a:pt x="386" y="0"/>
                  </a:lnTo>
                  <a:close/>
                  <a:moveTo>
                    <a:pt x="9476" y="52094"/>
                  </a:moveTo>
                  <a:lnTo>
                    <a:pt x="24230" y="55835"/>
                  </a:lnTo>
                  <a:lnTo>
                    <a:pt x="24265" y="55835"/>
                  </a:lnTo>
                  <a:cubicBezTo>
                    <a:pt x="24300" y="55835"/>
                    <a:pt x="24318" y="55835"/>
                    <a:pt x="24352" y="55818"/>
                  </a:cubicBezTo>
                  <a:cubicBezTo>
                    <a:pt x="24370" y="55800"/>
                    <a:pt x="24405" y="55765"/>
                    <a:pt x="24405" y="55730"/>
                  </a:cubicBezTo>
                  <a:lnTo>
                    <a:pt x="24597" y="54996"/>
                  </a:lnTo>
                  <a:lnTo>
                    <a:pt x="24318" y="54926"/>
                  </a:lnTo>
                  <a:lnTo>
                    <a:pt x="24160" y="55521"/>
                  </a:lnTo>
                  <a:lnTo>
                    <a:pt x="10979" y="52182"/>
                  </a:lnTo>
                  <a:lnTo>
                    <a:pt x="9476" y="52094"/>
                  </a:lnTo>
                  <a:close/>
                </a:path>
              </a:pathLst>
            </a:custGeom>
            <a:solidFill>
              <a:srgbClr val="517F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38"/>
            <p:cNvSpPr/>
            <p:nvPr/>
          </p:nvSpPr>
          <p:spPr>
            <a:xfrm rot="444554">
              <a:off x="5732826" y="1316770"/>
              <a:ext cx="645000" cy="2553915"/>
            </a:xfrm>
            <a:custGeom>
              <a:avLst/>
              <a:gdLst/>
              <a:ahLst/>
              <a:cxnLst/>
              <a:rect l="l" t="t" r="r" b="b"/>
              <a:pathLst>
                <a:path w="11819" h="46798" extrusionOk="0">
                  <a:moveTo>
                    <a:pt x="11818" y="0"/>
                  </a:moveTo>
                  <a:lnTo>
                    <a:pt x="11504" y="35"/>
                  </a:lnTo>
                  <a:lnTo>
                    <a:pt x="10717" y="3164"/>
                  </a:lnTo>
                  <a:lnTo>
                    <a:pt x="11014" y="3182"/>
                  </a:lnTo>
                  <a:lnTo>
                    <a:pt x="11818" y="0"/>
                  </a:lnTo>
                  <a:close/>
                  <a:moveTo>
                    <a:pt x="6294" y="20628"/>
                  </a:moveTo>
                  <a:lnTo>
                    <a:pt x="18" y="45399"/>
                  </a:lnTo>
                  <a:cubicBezTo>
                    <a:pt x="1" y="45434"/>
                    <a:pt x="18" y="45487"/>
                    <a:pt x="36" y="45522"/>
                  </a:cubicBezTo>
                  <a:cubicBezTo>
                    <a:pt x="53" y="45556"/>
                    <a:pt x="88" y="45574"/>
                    <a:pt x="123" y="45574"/>
                  </a:cubicBezTo>
                  <a:lnTo>
                    <a:pt x="4931" y="46798"/>
                  </a:lnTo>
                  <a:lnTo>
                    <a:pt x="4948" y="46500"/>
                  </a:lnTo>
                  <a:lnTo>
                    <a:pt x="333" y="45329"/>
                  </a:lnTo>
                  <a:lnTo>
                    <a:pt x="6207" y="22114"/>
                  </a:lnTo>
                  <a:lnTo>
                    <a:pt x="6294" y="20628"/>
                  </a:lnTo>
                  <a:close/>
                </a:path>
              </a:pathLst>
            </a:custGeom>
            <a:solidFill>
              <a:srgbClr val="8698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38"/>
            <p:cNvSpPr/>
            <p:nvPr/>
          </p:nvSpPr>
          <p:spPr>
            <a:xfrm rot="444554">
              <a:off x="5785984" y="1360888"/>
              <a:ext cx="2592116" cy="3031921"/>
            </a:xfrm>
            <a:custGeom>
              <a:avLst/>
              <a:gdLst/>
              <a:ahLst/>
              <a:cxnLst/>
              <a:rect l="l" t="t" r="r" b="b"/>
              <a:pathLst>
                <a:path w="47498" h="55557" extrusionOk="0">
                  <a:moveTo>
                    <a:pt x="11783" y="1"/>
                  </a:moveTo>
                  <a:lnTo>
                    <a:pt x="1" y="46501"/>
                  </a:lnTo>
                  <a:lnTo>
                    <a:pt x="35715" y="55556"/>
                  </a:lnTo>
                  <a:lnTo>
                    <a:pt x="47498" y="9056"/>
                  </a:lnTo>
                  <a:lnTo>
                    <a:pt x="1178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38"/>
            <p:cNvSpPr/>
            <p:nvPr/>
          </p:nvSpPr>
          <p:spPr>
            <a:xfrm rot="444554">
              <a:off x="5777406" y="1353023"/>
              <a:ext cx="2608324" cy="3047747"/>
            </a:xfrm>
            <a:custGeom>
              <a:avLst/>
              <a:gdLst/>
              <a:ahLst/>
              <a:cxnLst/>
              <a:rect l="l" t="t" r="r" b="b"/>
              <a:pathLst>
                <a:path w="47795" h="55847" extrusionOk="0">
                  <a:moveTo>
                    <a:pt x="12045" y="336"/>
                  </a:moveTo>
                  <a:lnTo>
                    <a:pt x="47462" y="9304"/>
                  </a:lnTo>
                  <a:lnTo>
                    <a:pt x="35768" y="55524"/>
                  </a:lnTo>
                  <a:lnTo>
                    <a:pt x="35768" y="55524"/>
                  </a:lnTo>
                  <a:lnTo>
                    <a:pt x="333" y="46539"/>
                  </a:lnTo>
                  <a:lnTo>
                    <a:pt x="12045" y="336"/>
                  </a:lnTo>
                  <a:close/>
                  <a:moveTo>
                    <a:pt x="11947" y="0"/>
                  </a:moveTo>
                  <a:cubicBezTo>
                    <a:pt x="11883" y="0"/>
                    <a:pt x="11816" y="48"/>
                    <a:pt x="11800" y="109"/>
                  </a:cubicBezTo>
                  <a:lnTo>
                    <a:pt x="18" y="46609"/>
                  </a:lnTo>
                  <a:cubicBezTo>
                    <a:pt x="0" y="46661"/>
                    <a:pt x="18" y="46696"/>
                    <a:pt x="35" y="46731"/>
                  </a:cubicBezTo>
                  <a:cubicBezTo>
                    <a:pt x="53" y="46766"/>
                    <a:pt x="88" y="46784"/>
                    <a:pt x="123" y="46801"/>
                  </a:cubicBezTo>
                  <a:lnTo>
                    <a:pt x="35837" y="55839"/>
                  </a:lnTo>
                  <a:cubicBezTo>
                    <a:pt x="35847" y="55844"/>
                    <a:pt x="35858" y="55846"/>
                    <a:pt x="35868" y="55846"/>
                  </a:cubicBezTo>
                  <a:cubicBezTo>
                    <a:pt x="35893" y="55846"/>
                    <a:pt x="35917" y="55834"/>
                    <a:pt x="35942" y="55821"/>
                  </a:cubicBezTo>
                  <a:cubicBezTo>
                    <a:pt x="35977" y="55804"/>
                    <a:pt x="35995" y="55769"/>
                    <a:pt x="36012" y="55734"/>
                  </a:cubicBezTo>
                  <a:lnTo>
                    <a:pt x="47794" y="9234"/>
                  </a:lnTo>
                  <a:cubicBezTo>
                    <a:pt x="47794" y="9199"/>
                    <a:pt x="47794" y="9164"/>
                    <a:pt x="47777" y="9129"/>
                  </a:cubicBezTo>
                  <a:cubicBezTo>
                    <a:pt x="47759" y="9094"/>
                    <a:pt x="47724" y="9059"/>
                    <a:pt x="47690" y="9059"/>
                  </a:cubicBezTo>
                  <a:lnTo>
                    <a:pt x="11975" y="4"/>
                  </a:lnTo>
                  <a:cubicBezTo>
                    <a:pt x="11966" y="1"/>
                    <a:pt x="11956" y="0"/>
                    <a:pt x="11947" y="0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38"/>
            <p:cNvSpPr/>
            <p:nvPr/>
          </p:nvSpPr>
          <p:spPr>
            <a:xfrm rot="444554">
              <a:off x="4991896" y="1416226"/>
              <a:ext cx="56374" cy="336771"/>
            </a:xfrm>
            <a:custGeom>
              <a:avLst/>
              <a:gdLst/>
              <a:ahLst/>
              <a:cxnLst/>
              <a:rect l="l" t="t" r="r" b="b"/>
              <a:pathLst>
                <a:path w="1033" h="6171" extrusionOk="0">
                  <a:moveTo>
                    <a:pt x="385" y="0"/>
                  </a:moveTo>
                  <a:lnTo>
                    <a:pt x="1" y="35"/>
                  </a:lnTo>
                  <a:lnTo>
                    <a:pt x="665" y="6171"/>
                  </a:lnTo>
                  <a:lnTo>
                    <a:pt x="1032" y="6049"/>
                  </a:lnTo>
                  <a:lnTo>
                    <a:pt x="385" y="0"/>
                  </a:lnTo>
                  <a:close/>
                </a:path>
              </a:pathLst>
            </a:custGeom>
            <a:solidFill>
              <a:srgbClr val="3A51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38"/>
            <p:cNvSpPr/>
            <p:nvPr/>
          </p:nvSpPr>
          <p:spPr>
            <a:xfrm rot="444554">
              <a:off x="5005699" y="1747301"/>
              <a:ext cx="21993" cy="22975"/>
            </a:xfrm>
            <a:custGeom>
              <a:avLst/>
              <a:gdLst/>
              <a:ahLst/>
              <a:cxnLst/>
              <a:rect l="l" t="t" r="r" b="b"/>
              <a:pathLst>
                <a:path w="403" h="421" extrusionOk="0">
                  <a:moveTo>
                    <a:pt x="367" y="1"/>
                  </a:moveTo>
                  <a:lnTo>
                    <a:pt x="0" y="123"/>
                  </a:lnTo>
                  <a:lnTo>
                    <a:pt x="17" y="420"/>
                  </a:lnTo>
                  <a:lnTo>
                    <a:pt x="402" y="298"/>
                  </a:lnTo>
                  <a:lnTo>
                    <a:pt x="367" y="1"/>
                  </a:lnTo>
                  <a:close/>
                </a:path>
              </a:pathLst>
            </a:custGeom>
            <a:solidFill>
              <a:srgbClr val="3A51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38"/>
            <p:cNvSpPr/>
            <p:nvPr/>
          </p:nvSpPr>
          <p:spPr>
            <a:xfrm rot="444554">
              <a:off x="4607350" y="2646053"/>
              <a:ext cx="370224" cy="364440"/>
            </a:xfrm>
            <a:custGeom>
              <a:avLst/>
              <a:gdLst/>
              <a:ahLst/>
              <a:cxnLst/>
              <a:rect l="l" t="t" r="r" b="b"/>
              <a:pathLst>
                <a:path w="6784" h="6678" extrusionOk="0">
                  <a:moveTo>
                    <a:pt x="175" y="0"/>
                  </a:moveTo>
                  <a:lnTo>
                    <a:pt x="1" y="122"/>
                  </a:lnTo>
                  <a:lnTo>
                    <a:pt x="4721" y="6678"/>
                  </a:lnTo>
                  <a:lnTo>
                    <a:pt x="6783" y="5192"/>
                  </a:lnTo>
                  <a:lnTo>
                    <a:pt x="6713" y="4580"/>
                  </a:lnTo>
                  <a:lnTo>
                    <a:pt x="4703" y="6031"/>
                  </a:lnTo>
                  <a:cubicBezTo>
                    <a:pt x="4668" y="6049"/>
                    <a:pt x="4633" y="6066"/>
                    <a:pt x="4616" y="6066"/>
                  </a:cubicBezTo>
                  <a:cubicBezTo>
                    <a:pt x="4598" y="6066"/>
                    <a:pt x="4598" y="6066"/>
                    <a:pt x="4581" y="6049"/>
                  </a:cubicBezTo>
                  <a:cubicBezTo>
                    <a:pt x="4546" y="6049"/>
                    <a:pt x="4511" y="6031"/>
                    <a:pt x="4493" y="5996"/>
                  </a:cubicBezTo>
                  <a:lnTo>
                    <a:pt x="175" y="0"/>
                  </a:lnTo>
                  <a:close/>
                </a:path>
              </a:pathLst>
            </a:custGeom>
            <a:solidFill>
              <a:srgbClr val="517F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38"/>
            <p:cNvSpPr/>
            <p:nvPr/>
          </p:nvSpPr>
          <p:spPr>
            <a:xfrm rot="444554">
              <a:off x="4978634" y="2897427"/>
              <a:ext cx="22921" cy="47752"/>
            </a:xfrm>
            <a:custGeom>
              <a:avLst/>
              <a:gdLst/>
              <a:ahLst/>
              <a:cxnLst/>
              <a:rect l="l" t="t" r="r" b="b"/>
              <a:pathLst>
                <a:path w="420" h="875" extrusionOk="0">
                  <a:moveTo>
                    <a:pt x="350" y="1"/>
                  </a:moveTo>
                  <a:lnTo>
                    <a:pt x="0" y="263"/>
                  </a:lnTo>
                  <a:lnTo>
                    <a:pt x="53" y="875"/>
                  </a:lnTo>
                  <a:lnTo>
                    <a:pt x="420" y="612"/>
                  </a:lnTo>
                  <a:lnTo>
                    <a:pt x="350" y="1"/>
                  </a:lnTo>
                  <a:close/>
                </a:path>
              </a:pathLst>
            </a:custGeom>
            <a:solidFill>
              <a:srgbClr val="3A51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38"/>
            <p:cNvSpPr/>
            <p:nvPr/>
          </p:nvSpPr>
          <p:spPr>
            <a:xfrm rot="444554">
              <a:off x="4961904" y="2909345"/>
              <a:ext cx="18173" cy="43931"/>
            </a:xfrm>
            <a:custGeom>
              <a:avLst/>
              <a:gdLst/>
              <a:ahLst/>
              <a:cxnLst/>
              <a:rect l="l" t="t" r="r" b="b"/>
              <a:pathLst>
                <a:path w="333" h="805" extrusionOk="0">
                  <a:moveTo>
                    <a:pt x="280" y="1"/>
                  </a:moveTo>
                  <a:lnTo>
                    <a:pt x="0" y="193"/>
                  </a:lnTo>
                  <a:lnTo>
                    <a:pt x="70" y="805"/>
                  </a:lnTo>
                  <a:lnTo>
                    <a:pt x="333" y="613"/>
                  </a:lnTo>
                  <a:lnTo>
                    <a:pt x="280" y="1"/>
                  </a:lnTo>
                  <a:close/>
                </a:path>
              </a:pathLst>
            </a:custGeom>
            <a:solidFill>
              <a:srgbClr val="3A51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38"/>
            <p:cNvSpPr/>
            <p:nvPr/>
          </p:nvSpPr>
          <p:spPr>
            <a:xfrm rot="444554">
              <a:off x="5030749" y="2647454"/>
              <a:ext cx="318707" cy="297697"/>
            </a:xfrm>
            <a:custGeom>
              <a:avLst/>
              <a:gdLst/>
              <a:ahLst/>
              <a:cxnLst/>
              <a:rect l="l" t="t" r="r" b="b"/>
              <a:pathLst>
                <a:path w="5840" h="5455" extrusionOk="0">
                  <a:moveTo>
                    <a:pt x="5839" y="0"/>
                  </a:moveTo>
                  <a:cubicBezTo>
                    <a:pt x="5577" y="507"/>
                    <a:pt x="5210" y="961"/>
                    <a:pt x="4703" y="1311"/>
                  </a:cubicBezTo>
                  <a:lnTo>
                    <a:pt x="3986" y="1818"/>
                  </a:lnTo>
                  <a:cubicBezTo>
                    <a:pt x="4021" y="1888"/>
                    <a:pt x="4004" y="1958"/>
                    <a:pt x="3934" y="2010"/>
                  </a:cubicBezTo>
                  <a:lnTo>
                    <a:pt x="0" y="4842"/>
                  </a:lnTo>
                  <a:lnTo>
                    <a:pt x="70" y="5454"/>
                  </a:lnTo>
                  <a:lnTo>
                    <a:pt x="3724" y="2832"/>
                  </a:lnTo>
                  <a:lnTo>
                    <a:pt x="3654" y="2727"/>
                  </a:lnTo>
                  <a:cubicBezTo>
                    <a:pt x="3619" y="2692"/>
                    <a:pt x="3619" y="2657"/>
                    <a:pt x="3619" y="2622"/>
                  </a:cubicBezTo>
                  <a:cubicBezTo>
                    <a:pt x="3619" y="2587"/>
                    <a:pt x="3654" y="2552"/>
                    <a:pt x="3672" y="2517"/>
                  </a:cubicBezTo>
                  <a:lnTo>
                    <a:pt x="4528" y="1923"/>
                  </a:lnTo>
                  <a:cubicBezTo>
                    <a:pt x="5192" y="1433"/>
                    <a:pt x="5647" y="752"/>
                    <a:pt x="5839" y="0"/>
                  </a:cubicBezTo>
                  <a:close/>
                </a:path>
              </a:pathLst>
            </a:custGeom>
            <a:solidFill>
              <a:srgbClr val="8698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38"/>
            <p:cNvSpPr/>
            <p:nvPr/>
          </p:nvSpPr>
          <p:spPr>
            <a:xfrm rot="444554">
              <a:off x="4999135" y="2889266"/>
              <a:ext cx="19155" cy="43931"/>
            </a:xfrm>
            <a:custGeom>
              <a:avLst/>
              <a:gdLst/>
              <a:ahLst/>
              <a:cxnLst/>
              <a:rect l="l" t="t" r="r" b="b"/>
              <a:pathLst>
                <a:path w="351" h="805" extrusionOk="0">
                  <a:moveTo>
                    <a:pt x="280" y="0"/>
                  </a:moveTo>
                  <a:lnTo>
                    <a:pt x="1" y="193"/>
                  </a:lnTo>
                  <a:lnTo>
                    <a:pt x="71" y="804"/>
                  </a:lnTo>
                  <a:lnTo>
                    <a:pt x="350" y="612"/>
                  </a:lnTo>
                  <a:lnTo>
                    <a:pt x="280" y="0"/>
                  </a:lnTo>
                  <a:close/>
                </a:path>
              </a:pathLst>
            </a:custGeom>
            <a:solidFill>
              <a:srgbClr val="3941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38"/>
            <p:cNvSpPr/>
            <p:nvPr/>
          </p:nvSpPr>
          <p:spPr>
            <a:xfrm rot="444554">
              <a:off x="4587027" y="2631490"/>
              <a:ext cx="392163" cy="396911"/>
            </a:xfrm>
            <a:custGeom>
              <a:avLst/>
              <a:gdLst/>
              <a:ahLst/>
              <a:cxnLst/>
              <a:rect l="l" t="t" r="r" b="b"/>
              <a:pathLst>
                <a:path w="7186" h="7273" extrusionOk="0">
                  <a:moveTo>
                    <a:pt x="368" y="0"/>
                  </a:moveTo>
                  <a:lnTo>
                    <a:pt x="70" y="210"/>
                  </a:lnTo>
                  <a:cubicBezTo>
                    <a:pt x="18" y="263"/>
                    <a:pt x="0" y="350"/>
                    <a:pt x="53" y="420"/>
                  </a:cubicBezTo>
                  <a:lnTo>
                    <a:pt x="4930" y="7220"/>
                  </a:lnTo>
                  <a:cubicBezTo>
                    <a:pt x="4965" y="7238"/>
                    <a:pt x="4983" y="7273"/>
                    <a:pt x="5035" y="7273"/>
                  </a:cubicBezTo>
                  <a:lnTo>
                    <a:pt x="5053" y="7273"/>
                  </a:lnTo>
                  <a:cubicBezTo>
                    <a:pt x="5088" y="7273"/>
                    <a:pt x="5105" y="7273"/>
                    <a:pt x="5140" y="7255"/>
                  </a:cubicBezTo>
                  <a:lnTo>
                    <a:pt x="7185" y="5769"/>
                  </a:lnTo>
                  <a:lnTo>
                    <a:pt x="7150" y="5437"/>
                  </a:lnTo>
                  <a:lnTo>
                    <a:pt x="5088" y="6923"/>
                  </a:lnTo>
                  <a:lnTo>
                    <a:pt x="368" y="367"/>
                  </a:lnTo>
                  <a:lnTo>
                    <a:pt x="542" y="245"/>
                  </a:lnTo>
                  <a:lnTo>
                    <a:pt x="368" y="0"/>
                  </a:lnTo>
                  <a:close/>
                </a:path>
              </a:pathLst>
            </a:custGeom>
            <a:solidFill>
              <a:srgbClr val="517F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38"/>
            <p:cNvSpPr/>
            <p:nvPr/>
          </p:nvSpPr>
          <p:spPr>
            <a:xfrm rot="444554">
              <a:off x="4978131" y="2930917"/>
              <a:ext cx="21993" cy="32471"/>
            </a:xfrm>
            <a:custGeom>
              <a:avLst/>
              <a:gdLst/>
              <a:ahLst/>
              <a:cxnLst/>
              <a:rect l="l" t="t" r="r" b="b"/>
              <a:pathLst>
                <a:path w="403" h="595" extrusionOk="0">
                  <a:moveTo>
                    <a:pt x="368" y="0"/>
                  </a:moveTo>
                  <a:lnTo>
                    <a:pt x="1" y="263"/>
                  </a:lnTo>
                  <a:lnTo>
                    <a:pt x="36" y="595"/>
                  </a:lnTo>
                  <a:lnTo>
                    <a:pt x="403" y="333"/>
                  </a:lnTo>
                  <a:lnTo>
                    <a:pt x="368" y="0"/>
                  </a:lnTo>
                  <a:close/>
                </a:path>
              </a:pathLst>
            </a:custGeom>
            <a:solidFill>
              <a:srgbClr val="3A51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38"/>
            <p:cNvSpPr/>
            <p:nvPr/>
          </p:nvSpPr>
          <p:spPr>
            <a:xfrm rot="444554">
              <a:off x="4962375" y="2942898"/>
              <a:ext cx="16263" cy="28705"/>
            </a:xfrm>
            <a:custGeom>
              <a:avLst/>
              <a:gdLst/>
              <a:ahLst/>
              <a:cxnLst/>
              <a:rect l="l" t="t" r="r" b="b"/>
              <a:pathLst>
                <a:path w="298" h="526" extrusionOk="0">
                  <a:moveTo>
                    <a:pt x="263" y="1"/>
                  </a:moveTo>
                  <a:lnTo>
                    <a:pt x="0" y="193"/>
                  </a:lnTo>
                  <a:lnTo>
                    <a:pt x="35" y="525"/>
                  </a:lnTo>
                  <a:lnTo>
                    <a:pt x="298" y="333"/>
                  </a:lnTo>
                  <a:lnTo>
                    <a:pt x="263" y="1"/>
                  </a:lnTo>
                  <a:close/>
                </a:path>
              </a:pathLst>
            </a:custGeom>
            <a:solidFill>
              <a:srgbClr val="3A51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38"/>
            <p:cNvSpPr/>
            <p:nvPr/>
          </p:nvSpPr>
          <p:spPr>
            <a:xfrm rot="444554">
              <a:off x="5037596" y="2582581"/>
              <a:ext cx="337753" cy="382612"/>
            </a:xfrm>
            <a:custGeom>
              <a:avLst/>
              <a:gdLst/>
              <a:ahLst/>
              <a:cxnLst/>
              <a:rect l="l" t="t" r="r" b="b"/>
              <a:pathLst>
                <a:path w="6189" h="7011" extrusionOk="0">
                  <a:moveTo>
                    <a:pt x="6171" y="0"/>
                  </a:moveTo>
                  <a:cubicBezTo>
                    <a:pt x="6119" y="420"/>
                    <a:pt x="5979" y="839"/>
                    <a:pt x="5769" y="1224"/>
                  </a:cubicBezTo>
                  <a:cubicBezTo>
                    <a:pt x="5577" y="1976"/>
                    <a:pt x="5122" y="2657"/>
                    <a:pt x="4458" y="3147"/>
                  </a:cubicBezTo>
                  <a:lnTo>
                    <a:pt x="3602" y="3741"/>
                  </a:lnTo>
                  <a:cubicBezTo>
                    <a:pt x="3584" y="3776"/>
                    <a:pt x="3549" y="3811"/>
                    <a:pt x="3549" y="3846"/>
                  </a:cubicBezTo>
                  <a:cubicBezTo>
                    <a:pt x="3549" y="3881"/>
                    <a:pt x="3549" y="3916"/>
                    <a:pt x="3584" y="3951"/>
                  </a:cubicBezTo>
                  <a:lnTo>
                    <a:pt x="3654" y="4056"/>
                  </a:lnTo>
                  <a:lnTo>
                    <a:pt x="0" y="6678"/>
                  </a:lnTo>
                  <a:lnTo>
                    <a:pt x="35" y="7010"/>
                  </a:lnTo>
                  <a:lnTo>
                    <a:pt x="3934" y="4196"/>
                  </a:lnTo>
                  <a:cubicBezTo>
                    <a:pt x="3969" y="4178"/>
                    <a:pt x="3986" y="4143"/>
                    <a:pt x="4004" y="4108"/>
                  </a:cubicBezTo>
                  <a:cubicBezTo>
                    <a:pt x="4004" y="4073"/>
                    <a:pt x="4004" y="4038"/>
                    <a:pt x="3969" y="4004"/>
                  </a:cubicBezTo>
                  <a:lnTo>
                    <a:pt x="3899" y="3899"/>
                  </a:lnTo>
                  <a:lnTo>
                    <a:pt x="4615" y="3374"/>
                  </a:lnTo>
                  <a:cubicBezTo>
                    <a:pt x="5647" y="2640"/>
                    <a:pt x="6189" y="1486"/>
                    <a:pt x="6189" y="315"/>
                  </a:cubicBezTo>
                  <a:cubicBezTo>
                    <a:pt x="6189" y="210"/>
                    <a:pt x="6189" y="105"/>
                    <a:pt x="6171" y="0"/>
                  </a:cubicBezTo>
                  <a:close/>
                </a:path>
              </a:pathLst>
            </a:custGeom>
            <a:solidFill>
              <a:srgbClr val="8698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38"/>
            <p:cNvSpPr/>
            <p:nvPr/>
          </p:nvSpPr>
          <p:spPr>
            <a:xfrm rot="444554">
              <a:off x="4999609" y="2922819"/>
              <a:ext cx="17245" cy="28651"/>
            </a:xfrm>
            <a:custGeom>
              <a:avLst/>
              <a:gdLst/>
              <a:ahLst/>
              <a:cxnLst/>
              <a:rect l="l" t="t" r="r" b="b"/>
              <a:pathLst>
                <a:path w="316" h="525" extrusionOk="0">
                  <a:moveTo>
                    <a:pt x="280" y="0"/>
                  </a:moveTo>
                  <a:lnTo>
                    <a:pt x="1" y="192"/>
                  </a:lnTo>
                  <a:lnTo>
                    <a:pt x="36" y="525"/>
                  </a:lnTo>
                  <a:lnTo>
                    <a:pt x="315" y="332"/>
                  </a:lnTo>
                  <a:lnTo>
                    <a:pt x="280" y="0"/>
                  </a:lnTo>
                  <a:close/>
                </a:path>
              </a:pathLst>
            </a:custGeom>
            <a:solidFill>
              <a:srgbClr val="3941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38"/>
            <p:cNvSpPr/>
            <p:nvPr/>
          </p:nvSpPr>
          <p:spPr>
            <a:xfrm rot="444554">
              <a:off x="4616410" y="2255852"/>
              <a:ext cx="796659" cy="722440"/>
            </a:xfrm>
            <a:custGeom>
              <a:avLst/>
              <a:gdLst/>
              <a:ahLst/>
              <a:cxnLst/>
              <a:rect l="l" t="t" r="r" b="b"/>
              <a:pathLst>
                <a:path w="14598" h="13238" extrusionOk="0">
                  <a:moveTo>
                    <a:pt x="9527" y="0"/>
                  </a:moveTo>
                  <a:cubicBezTo>
                    <a:pt x="8795" y="0"/>
                    <a:pt x="8054" y="223"/>
                    <a:pt x="7413" y="685"/>
                  </a:cubicBezTo>
                  <a:lnTo>
                    <a:pt x="0" y="6017"/>
                  </a:lnTo>
                  <a:lnTo>
                    <a:pt x="5192" y="13237"/>
                  </a:lnTo>
                  <a:lnTo>
                    <a:pt x="12604" y="7923"/>
                  </a:lnTo>
                  <a:cubicBezTo>
                    <a:pt x="14230" y="6751"/>
                    <a:pt x="14597" y="4496"/>
                    <a:pt x="13426" y="2871"/>
                  </a:cubicBezTo>
                  <a:lnTo>
                    <a:pt x="12465" y="1507"/>
                  </a:lnTo>
                  <a:cubicBezTo>
                    <a:pt x="11756" y="523"/>
                    <a:pt x="10650" y="0"/>
                    <a:pt x="9527" y="0"/>
                  </a:cubicBezTo>
                  <a:close/>
                </a:path>
              </a:pathLst>
            </a:custGeom>
            <a:solidFill>
              <a:srgbClr val="E2EE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38"/>
            <p:cNvSpPr/>
            <p:nvPr/>
          </p:nvSpPr>
          <p:spPr>
            <a:xfrm rot="444554">
              <a:off x="4606965" y="2245663"/>
              <a:ext cx="788091" cy="739412"/>
            </a:xfrm>
            <a:custGeom>
              <a:avLst/>
              <a:gdLst/>
              <a:ahLst/>
              <a:cxnLst/>
              <a:rect l="l" t="t" r="r" b="b"/>
              <a:pathLst>
                <a:path w="14441" h="13549" extrusionOk="0">
                  <a:moveTo>
                    <a:pt x="9703" y="315"/>
                  </a:moveTo>
                  <a:cubicBezTo>
                    <a:pt x="10769" y="315"/>
                    <a:pt x="11836" y="822"/>
                    <a:pt x="12517" y="1749"/>
                  </a:cubicBezTo>
                  <a:lnTo>
                    <a:pt x="13479" y="3112"/>
                  </a:lnTo>
                  <a:cubicBezTo>
                    <a:pt x="13916" y="3724"/>
                    <a:pt x="14126" y="4423"/>
                    <a:pt x="14126" y="5122"/>
                  </a:cubicBezTo>
                  <a:cubicBezTo>
                    <a:pt x="14126" y="6206"/>
                    <a:pt x="13636" y="7273"/>
                    <a:pt x="12692" y="7937"/>
                  </a:cubicBezTo>
                  <a:lnTo>
                    <a:pt x="5402" y="13181"/>
                  </a:lnTo>
                  <a:lnTo>
                    <a:pt x="385" y="6206"/>
                  </a:lnTo>
                  <a:lnTo>
                    <a:pt x="7675" y="962"/>
                  </a:lnTo>
                  <a:cubicBezTo>
                    <a:pt x="8287" y="525"/>
                    <a:pt x="8986" y="315"/>
                    <a:pt x="9703" y="315"/>
                  </a:cubicBezTo>
                  <a:close/>
                  <a:moveTo>
                    <a:pt x="9703" y="0"/>
                  </a:moveTo>
                  <a:cubicBezTo>
                    <a:pt x="8934" y="0"/>
                    <a:pt x="8164" y="228"/>
                    <a:pt x="7500" y="717"/>
                  </a:cubicBezTo>
                  <a:lnTo>
                    <a:pt x="88" y="6031"/>
                  </a:lnTo>
                  <a:cubicBezTo>
                    <a:pt x="18" y="6084"/>
                    <a:pt x="1" y="6189"/>
                    <a:pt x="53" y="6259"/>
                  </a:cubicBezTo>
                  <a:lnTo>
                    <a:pt x="5245" y="13496"/>
                  </a:lnTo>
                  <a:cubicBezTo>
                    <a:pt x="5263" y="13513"/>
                    <a:pt x="5297" y="13548"/>
                    <a:pt x="5350" y="13548"/>
                  </a:cubicBezTo>
                  <a:cubicBezTo>
                    <a:pt x="5385" y="13548"/>
                    <a:pt x="5420" y="13548"/>
                    <a:pt x="5455" y="13531"/>
                  </a:cubicBezTo>
                  <a:lnTo>
                    <a:pt x="12867" y="8199"/>
                  </a:lnTo>
                  <a:cubicBezTo>
                    <a:pt x="13898" y="7465"/>
                    <a:pt x="14440" y="6294"/>
                    <a:pt x="14440" y="5122"/>
                  </a:cubicBezTo>
                  <a:cubicBezTo>
                    <a:pt x="14440" y="4371"/>
                    <a:pt x="14213" y="3602"/>
                    <a:pt x="13741" y="2920"/>
                  </a:cubicBezTo>
                  <a:lnTo>
                    <a:pt x="12762" y="1574"/>
                  </a:lnTo>
                  <a:cubicBezTo>
                    <a:pt x="12028" y="542"/>
                    <a:pt x="10874" y="0"/>
                    <a:pt x="9703" y="0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38"/>
            <p:cNvSpPr/>
            <p:nvPr/>
          </p:nvSpPr>
          <p:spPr>
            <a:xfrm rot="444554">
              <a:off x="4587506" y="2301632"/>
              <a:ext cx="670759" cy="682165"/>
            </a:xfrm>
            <a:custGeom>
              <a:avLst/>
              <a:gdLst/>
              <a:ahLst/>
              <a:cxnLst/>
              <a:rect l="l" t="t" r="r" b="b"/>
              <a:pathLst>
                <a:path w="12291" h="12500" extrusionOk="0">
                  <a:moveTo>
                    <a:pt x="6854" y="1"/>
                  </a:moveTo>
                  <a:lnTo>
                    <a:pt x="1" y="4930"/>
                  </a:lnTo>
                  <a:lnTo>
                    <a:pt x="5438" y="12500"/>
                  </a:lnTo>
                  <a:lnTo>
                    <a:pt x="12290" y="7570"/>
                  </a:lnTo>
                  <a:lnTo>
                    <a:pt x="6854" y="1"/>
                  </a:lnTo>
                  <a:close/>
                </a:path>
              </a:pathLst>
            </a:custGeom>
            <a:solidFill>
              <a:srgbClr val="F8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38"/>
            <p:cNvSpPr/>
            <p:nvPr/>
          </p:nvSpPr>
          <p:spPr>
            <a:xfrm rot="444554">
              <a:off x="4578031" y="2293287"/>
              <a:ext cx="689805" cy="698536"/>
            </a:xfrm>
            <a:custGeom>
              <a:avLst/>
              <a:gdLst/>
              <a:ahLst/>
              <a:cxnLst/>
              <a:rect l="l" t="t" r="r" b="b"/>
              <a:pathLst>
                <a:path w="12640" h="12800" extrusionOk="0">
                  <a:moveTo>
                    <a:pt x="6993" y="363"/>
                  </a:moveTo>
                  <a:lnTo>
                    <a:pt x="12255" y="7689"/>
                  </a:lnTo>
                  <a:lnTo>
                    <a:pt x="12255" y="7689"/>
                  </a:lnTo>
                  <a:lnTo>
                    <a:pt x="5647" y="12443"/>
                  </a:lnTo>
                  <a:lnTo>
                    <a:pt x="385" y="5118"/>
                  </a:lnTo>
                  <a:lnTo>
                    <a:pt x="6993" y="363"/>
                  </a:lnTo>
                  <a:close/>
                  <a:moveTo>
                    <a:pt x="7028" y="1"/>
                  </a:moveTo>
                  <a:cubicBezTo>
                    <a:pt x="6998" y="1"/>
                    <a:pt x="6968" y="11"/>
                    <a:pt x="6940" y="31"/>
                  </a:cubicBezTo>
                  <a:lnTo>
                    <a:pt x="70" y="4961"/>
                  </a:lnTo>
                  <a:cubicBezTo>
                    <a:pt x="18" y="5013"/>
                    <a:pt x="0" y="5101"/>
                    <a:pt x="35" y="5171"/>
                  </a:cubicBezTo>
                  <a:lnTo>
                    <a:pt x="5489" y="12740"/>
                  </a:lnTo>
                  <a:cubicBezTo>
                    <a:pt x="5507" y="12775"/>
                    <a:pt x="5542" y="12793"/>
                    <a:pt x="5577" y="12793"/>
                  </a:cubicBezTo>
                  <a:cubicBezTo>
                    <a:pt x="5592" y="12798"/>
                    <a:pt x="5606" y="12800"/>
                    <a:pt x="5619" y="12800"/>
                  </a:cubicBezTo>
                  <a:cubicBezTo>
                    <a:pt x="5650" y="12800"/>
                    <a:pt x="5674" y="12787"/>
                    <a:pt x="5699" y="12775"/>
                  </a:cubicBezTo>
                  <a:lnTo>
                    <a:pt x="12552" y="7845"/>
                  </a:lnTo>
                  <a:cubicBezTo>
                    <a:pt x="12622" y="7793"/>
                    <a:pt x="12639" y="7706"/>
                    <a:pt x="12587" y="7636"/>
                  </a:cubicBezTo>
                  <a:lnTo>
                    <a:pt x="7150" y="66"/>
                  </a:lnTo>
                  <a:cubicBezTo>
                    <a:pt x="7118" y="24"/>
                    <a:pt x="7074" y="1"/>
                    <a:pt x="7028" y="1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38"/>
            <p:cNvSpPr/>
            <p:nvPr/>
          </p:nvSpPr>
          <p:spPr>
            <a:xfrm rot="444554">
              <a:off x="4803881" y="2640272"/>
              <a:ext cx="422724" cy="345394"/>
            </a:xfrm>
            <a:custGeom>
              <a:avLst/>
              <a:gdLst/>
              <a:ahLst/>
              <a:cxnLst/>
              <a:rect l="l" t="t" r="r" b="b"/>
              <a:pathLst>
                <a:path w="7746" h="6329" extrusionOk="0">
                  <a:moveTo>
                    <a:pt x="6609" y="1"/>
                  </a:moveTo>
                  <a:lnTo>
                    <a:pt x="1" y="4773"/>
                  </a:lnTo>
                  <a:lnTo>
                    <a:pt x="1102" y="6329"/>
                  </a:lnTo>
                  <a:lnTo>
                    <a:pt x="7745" y="1592"/>
                  </a:lnTo>
                  <a:lnTo>
                    <a:pt x="6609" y="1"/>
                  </a:ln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38"/>
            <p:cNvSpPr/>
            <p:nvPr/>
          </p:nvSpPr>
          <p:spPr>
            <a:xfrm rot="444554">
              <a:off x="5204994" y="2526554"/>
              <a:ext cx="172724" cy="217529"/>
            </a:xfrm>
            <a:custGeom>
              <a:avLst/>
              <a:gdLst/>
              <a:ahLst/>
              <a:cxnLst/>
              <a:rect l="l" t="t" r="r" b="b"/>
              <a:pathLst>
                <a:path w="3165" h="3986" extrusionOk="0">
                  <a:moveTo>
                    <a:pt x="3095" y="0"/>
                  </a:moveTo>
                  <a:lnTo>
                    <a:pt x="0" y="2570"/>
                  </a:lnTo>
                  <a:lnTo>
                    <a:pt x="1014" y="3986"/>
                  </a:lnTo>
                  <a:cubicBezTo>
                    <a:pt x="1032" y="3986"/>
                    <a:pt x="1032" y="3986"/>
                    <a:pt x="1049" y="3968"/>
                  </a:cubicBezTo>
                  <a:lnTo>
                    <a:pt x="1609" y="3566"/>
                  </a:lnTo>
                  <a:cubicBezTo>
                    <a:pt x="1749" y="3461"/>
                    <a:pt x="1941" y="3304"/>
                    <a:pt x="2168" y="3112"/>
                  </a:cubicBezTo>
                  <a:cubicBezTo>
                    <a:pt x="2832" y="2447"/>
                    <a:pt x="3165" y="1573"/>
                    <a:pt x="3165" y="664"/>
                  </a:cubicBezTo>
                  <a:cubicBezTo>
                    <a:pt x="3165" y="629"/>
                    <a:pt x="3165" y="577"/>
                    <a:pt x="3165" y="542"/>
                  </a:cubicBezTo>
                  <a:cubicBezTo>
                    <a:pt x="3147" y="210"/>
                    <a:pt x="3095" y="0"/>
                    <a:pt x="3095" y="0"/>
                  </a:cubicBezTo>
                  <a:close/>
                </a:path>
              </a:pathLst>
            </a:custGeom>
            <a:solidFill>
              <a:srgbClr val="80A3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38"/>
            <p:cNvSpPr/>
            <p:nvPr/>
          </p:nvSpPr>
          <p:spPr>
            <a:xfrm rot="444554">
              <a:off x="5260143" y="2559890"/>
              <a:ext cx="118369" cy="187022"/>
            </a:xfrm>
            <a:custGeom>
              <a:avLst/>
              <a:gdLst/>
              <a:ahLst/>
              <a:cxnLst/>
              <a:rect l="l" t="t" r="r" b="b"/>
              <a:pathLst>
                <a:path w="2169" h="3427" extrusionOk="0">
                  <a:moveTo>
                    <a:pt x="2116" y="0"/>
                  </a:moveTo>
                  <a:cubicBezTo>
                    <a:pt x="2116" y="35"/>
                    <a:pt x="2116" y="87"/>
                    <a:pt x="2116" y="122"/>
                  </a:cubicBezTo>
                  <a:cubicBezTo>
                    <a:pt x="2116" y="1031"/>
                    <a:pt x="1783" y="1905"/>
                    <a:pt x="1119" y="2570"/>
                  </a:cubicBezTo>
                  <a:cubicBezTo>
                    <a:pt x="1154" y="2535"/>
                    <a:pt x="1207" y="2500"/>
                    <a:pt x="1241" y="2465"/>
                  </a:cubicBezTo>
                  <a:cubicBezTo>
                    <a:pt x="2081" y="1748"/>
                    <a:pt x="2168" y="647"/>
                    <a:pt x="2116" y="0"/>
                  </a:cubicBezTo>
                  <a:close/>
                  <a:moveTo>
                    <a:pt x="560" y="3024"/>
                  </a:moveTo>
                  <a:lnTo>
                    <a:pt x="0" y="3426"/>
                  </a:lnTo>
                  <a:cubicBezTo>
                    <a:pt x="53" y="3409"/>
                    <a:pt x="193" y="3321"/>
                    <a:pt x="560" y="3024"/>
                  </a:cubicBezTo>
                  <a:close/>
                </a:path>
              </a:pathLst>
            </a:custGeom>
            <a:solidFill>
              <a:srgbClr val="3941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38"/>
            <p:cNvSpPr/>
            <p:nvPr/>
          </p:nvSpPr>
          <p:spPr>
            <a:xfrm rot="444554">
              <a:off x="4690602" y="2406246"/>
              <a:ext cx="265771" cy="183202"/>
            </a:xfrm>
            <a:custGeom>
              <a:avLst/>
              <a:gdLst/>
              <a:ahLst/>
              <a:cxnLst/>
              <a:rect l="l" t="t" r="r" b="b"/>
              <a:pathLst>
                <a:path w="4870" h="3357" extrusionOk="0">
                  <a:moveTo>
                    <a:pt x="4350" y="0"/>
                  </a:moveTo>
                  <a:cubicBezTo>
                    <a:pt x="4307" y="0"/>
                    <a:pt x="4265" y="9"/>
                    <a:pt x="4225" y="29"/>
                  </a:cubicBezTo>
                  <a:cubicBezTo>
                    <a:pt x="2827" y="728"/>
                    <a:pt x="1568" y="1812"/>
                    <a:pt x="292" y="2704"/>
                  </a:cubicBezTo>
                  <a:cubicBezTo>
                    <a:pt x="0" y="2908"/>
                    <a:pt x="256" y="3356"/>
                    <a:pt x="553" y="3356"/>
                  </a:cubicBezTo>
                  <a:cubicBezTo>
                    <a:pt x="611" y="3356"/>
                    <a:pt x="671" y="3339"/>
                    <a:pt x="729" y="3298"/>
                  </a:cubicBezTo>
                  <a:cubicBezTo>
                    <a:pt x="2023" y="2407"/>
                    <a:pt x="3491" y="1603"/>
                    <a:pt x="4645" y="519"/>
                  </a:cubicBezTo>
                  <a:cubicBezTo>
                    <a:pt x="4870" y="324"/>
                    <a:pt x="4606" y="0"/>
                    <a:pt x="43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38"/>
            <p:cNvSpPr/>
            <p:nvPr/>
          </p:nvSpPr>
          <p:spPr>
            <a:xfrm rot="444554">
              <a:off x="5067842" y="2312602"/>
              <a:ext cx="219712" cy="71382"/>
            </a:xfrm>
            <a:custGeom>
              <a:avLst/>
              <a:gdLst/>
              <a:ahLst/>
              <a:cxnLst/>
              <a:rect l="l" t="t" r="r" b="b"/>
              <a:pathLst>
                <a:path w="4026" h="1308" extrusionOk="0">
                  <a:moveTo>
                    <a:pt x="2023" y="0"/>
                  </a:moveTo>
                  <a:cubicBezTo>
                    <a:pt x="1327" y="0"/>
                    <a:pt x="628" y="245"/>
                    <a:pt x="185" y="724"/>
                  </a:cubicBezTo>
                  <a:cubicBezTo>
                    <a:pt x="1" y="908"/>
                    <a:pt x="235" y="1308"/>
                    <a:pt x="484" y="1308"/>
                  </a:cubicBezTo>
                  <a:cubicBezTo>
                    <a:pt x="518" y="1308"/>
                    <a:pt x="553" y="1300"/>
                    <a:pt x="587" y="1283"/>
                  </a:cubicBezTo>
                  <a:cubicBezTo>
                    <a:pt x="989" y="1091"/>
                    <a:pt x="1356" y="881"/>
                    <a:pt x="1811" y="829"/>
                  </a:cubicBezTo>
                  <a:cubicBezTo>
                    <a:pt x="1885" y="820"/>
                    <a:pt x="1957" y="816"/>
                    <a:pt x="2027" y="816"/>
                  </a:cubicBezTo>
                  <a:cubicBezTo>
                    <a:pt x="2546" y="816"/>
                    <a:pt x="2944" y="1030"/>
                    <a:pt x="3437" y="1231"/>
                  </a:cubicBezTo>
                  <a:cubicBezTo>
                    <a:pt x="3488" y="1255"/>
                    <a:pt x="3539" y="1266"/>
                    <a:pt x="3587" y="1266"/>
                  </a:cubicBezTo>
                  <a:cubicBezTo>
                    <a:pt x="3848" y="1266"/>
                    <a:pt x="4025" y="942"/>
                    <a:pt x="3804" y="706"/>
                  </a:cubicBezTo>
                  <a:cubicBezTo>
                    <a:pt x="3373" y="232"/>
                    <a:pt x="2699" y="0"/>
                    <a:pt x="202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38"/>
            <p:cNvSpPr/>
            <p:nvPr/>
          </p:nvSpPr>
          <p:spPr>
            <a:xfrm rot="444554">
              <a:off x="6206097" y="1732948"/>
              <a:ext cx="1883265" cy="2542509"/>
            </a:xfrm>
            <a:custGeom>
              <a:avLst/>
              <a:gdLst/>
              <a:ahLst/>
              <a:cxnLst/>
              <a:rect l="l" t="t" r="r" b="b"/>
              <a:pathLst>
                <a:path w="34509" h="46589" extrusionOk="0">
                  <a:moveTo>
                    <a:pt x="30576" y="0"/>
                  </a:moveTo>
                  <a:lnTo>
                    <a:pt x="34456" y="979"/>
                  </a:lnTo>
                  <a:lnTo>
                    <a:pt x="34509" y="210"/>
                  </a:lnTo>
                  <a:lnTo>
                    <a:pt x="30576" y="0"/>
                  </a:lnTo>
                  <a:close/>
                  <a:moveTo>
                    <a:pt x="5682" y="44403"/>
                  </a:moveTo>
                  <a:lnTo>
                    <a:pt x="1" y="45015"/>
                  </a:lnTo>
                  <a:lnTo>
                    <a:pt x="10157" y="45539"/>
                  </a:lnTo>
                  <a:lnTo>
                    <a:pt x="5682" y="44403"/>
                  </a:lnTo>
                  <a:close/>
                  <a:moveTo>
                    <a:pt x="33023" y="28547"/>
                  </a:moveTo>
                  <a:lnTo>
                    <a:pt x="28478" y="46501"/>
                  </a:lnTo>
                  <a:lnTo>
                    <a:pt x="30243" y="46588"/>
                  </a:lnTo>
                  <a:lnTo>
                    <a:pt x="32271" y="43127"/>
                  </a:lnTo>
                  <a:lnTo>
                    <a:pt x="33023" y="28547"/>
                  </a:lnTo>
                  <a:close/>
                </a:path>
              </a:pathLst>
            </a:custGeom>
            <a:solidFill>
              <a:srgbClr val="517F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38"/>
            <p:cNvSpPr/>
            <p:nvPr/>
          </p:nvSpPr>
          <p:spPr>
            <a:xfrm rot="444554">
              <a:off x="7712982" y="4210377"/>
              <a:ext cx="91628" cy="160281"/>
            </a:xfrm>
            <a:custGeom>
              <a:avLst/>
              <a:gdLst/>
              <a:ahLst/>
              <a:cxnLst/>
              <a:rect l="l" t="t" r="r" b="b"/>
              <a:pathLst>
                <a:path w="1679" h="2937" extrusionOk="0">
                  <a:moveTo>
                    <a:pt x="1678" y="0"/>
                  </a:moveTo>
                  <a:lnTo>
                    <a:pt x="0" y="2850"/>
                  </a:lnTo>
                  <a:lnTo>
                    <a:pt x="1521" y="2937"/>
                  </a:lnTo>
                  <a:lnTo>
                    <a:pt x="1678" y="0"/>
                  </a:lnTo>
                  <a:close/>
                </a:path>
              </a:pathLst>
            </a:custGeom>
            <a:solidFill>
              <a:srgbClr val="80A3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38"/>
            <p:cNvSpPr/>
            <p:nvPr/>
          </p:nvSpPr>
          <p:spPr>
            <a:xfrm rot="444554">
              <a:off x="7698378" y="4175174"/>
              <a:ext cx="110729" cy="189915"/>
            </a:xfrm>
            <a:custGeom>
              <a:avLst/>
              <a:gdLst/>
              <a:ahLst/>
              <a:cxnLst/>
              <a:rect l="l" t="t" r="r" b="b"/>
              <a:pathLst>
                <a:path w="2029" h="3480" extrusionOk="0">
                  <a:moveTo>
                    <a:pt x="2028" y="1"/>
                  </a:moveTo>
                  <a:lnTo>
                    <a:pt x="0" y="3462"/>
                  </a:lnTo>
                  <a:lnTo>
                    <a:pt x="315" y="3480"/>
                  </a:lnTo>
                  <a:lnTo>
                    <a:pt x="1993" y="63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3941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38"/>
            <p:cNvSpPr/>
            <p:nvPr/>
          </p:nvSpPr>
          <p:spPr>
            <a:xfrm rot="444554">
              <a:off x="5826768" y="3969588"/>
              <a:ext cx="505675" cy="85898"/>
            </a:xfrm>
            <a:custGeom>
              <a:avLst/>
              <a:gdLst/>
              <a:ahLst/>
              <a:cxnLst/>
              <a:rect l="l" t="t" r="r" b="b"/>
              <a:pathLst>
                <a:path w="9266" h="1574" extrusionOk="0">
                  <a:moveTo>
                    <a:pt x="5927" y="0"/>
                  </a:moveTo>
                  <a:lnTo>
                    <a:pt x="35" y="629"/>
                  </a:lnTo>
                  <a:lnTo>
                    <a:pt x="0" y="1433"/>
                  </a:lnTo>
                  <a:lnTo>
                    <a:pt x="2570" y="1573"/>
                  </a:lnTo>
                  <a:lnTo>
                    <a:pt x="9266" y="857"/>
                  </a:lnTo>
                  <a:lnTo>
                    <a:pt x="5927" y="0"/>
                  </a:lnTo>
                  <a:close/>
                </a:path>
              </a:pathLst>
            </a:custGeom>
            <a:solidFill>
              <a:srgbClr val="3A51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38"/>
            <p:cNvSpPr/>
            <p:nvPr/>
          </p:nvSpPr>
          <p:spPr>
            <a:xfrm rot="444554">
              <a:off x="5962931" y="4028022"/>
              <a:ext cx="410281" cy="43931"/>
            </a:xfrm>
            <a:custGeom>
              <a:avLst/>
              <a:gdLst/>
              <a:ahLst/>
              <a:cxnLst/>
              <a:rect l="l" t="t" r="r" b="b"/>
              <a:pathLst>
                <a:path w="7518" h="805" extrusionOk="0">
                  <a:moveTo>
                    <a:pt x="6696" y="1"/>
                  </a:moveTo>
                  <a:lnTo>
                    <a:pt x="0" y="717"/>
                  </a:lnTo>
                  <a:lnTo>
                    <a:pt x="1836" y="805"/>
                  </a:lnTo>
                  <a:lnTo>
                    <a:pt x="7517" y="193"/>
                  </a:lnTo>
                  <a:lnTo>
                    <a:pt x="6696" y="1"/>
                  </a:lnTo>
                  <a:close/>
                </a:path>
              </a:pathLst>
            </a:custGeom>
            <a:solidFill>
              <a:srgbClr val="3A51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38"/>
            <p:cNvSpPr/>
            <p:nvPr/>
          </p:nvSpPr>
          <p:spPr>
            <a:xfrm rot="444554">
              <a:off x="5993305" y="1508820"/>
              <a:ext cx="301517" cy="2476694"/>
            </a:xfrm>
            <a:custGeom>
              <a:avLst/>
              <a:gdLst/>
              <a:ahLst/>
              <a:cxnLst/>
              <a:rect l="l" t="t" r="r" b="b"/>
              <a:pathLst>
                <a:path w="5525" h="45383" extrusionOk="0">
                  <a:moveTo>
                    <a:pt x="2361" y="1"/>
                  </a:moveTo>
                  <a:lnTo>
                    <a:pt x="1539" y="15909"/>
                  </a:lnTo>
                  <a:lnTo>
                    <a:pt x="5525" y="176"/>
                  </a:lnTo>
                  <a:lnTo>
                    <a:pt x="2361" y="1"/>
                  </a:lnTo>
                  <a:close/>
                  <a:moveTo>
                    <a:pt x="88" y="43582"/>
                  </a:moveTo>
                  <a:lnTo>
                    <a:pt x="1" y="45382"/>
                  </a:lnTo>
                  <a:lnTo>
                    <a:pt x="1" y="45382"/>
                  </a:lnTo>
                  <a:lnTo>
                    <a:pt x="5053" y="44840"/>
                  </a:lnTo>
                  <a:lnTo>
                    <a:pt x="88" y="43582"/>
                  </a:lnTo>
                  <a:close/>
                </a:path>
              </a:pathLst>
            </a:custGeom>
            <a:solidFill>
              <a:srgbClr val="8698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38"/>
            <p:cNvSpPr/>
            <p:nvPr/>
          </p:nvSpPr>
          <p:spPr>
            <a:xfrm rot="444554">
              <a:off x="5833492" y="3946764"/>
              <a:ext cx="321545" cy="45841"/>
            </a:xfrm>
            <a:custGeom>
              <a:avLst/>
              <a:gdLst/>
              <a:ahLst/>
              <a:cxnLst/>
              <a:rect l="l" t="t" r="r" b="b"/>
              <a:pathLst>
                <a:path w="5892" h="840" extrusionOk="0">
                  <a:moveTo>
                    <a:pt x="5070" y="0"/>
                  </a:moveTo>
                  <a:lnTo>
                    <a:pt x="18" y="542"/>
                  </a:lnTo>
                  <a:lnTo>
                    <a:pt x="0" y="839"/>
                  </a:lnTo>
                  <a:lnTo>
                    <a:pt x="0" y="839"/>
                  </a:lnTo>
                  <a:lnTo>
                    <a:pt x="5892" y="210"/>
                  </a:lnTo>
                  <a:lnTo>
                    <a:pt x="5070" y="0"/>
                  </a:lnTo>
                  <a:close/>
                </a:path>
              </a:pathLst>
            </a:custGeom>
            <a:solidFill>
              <a:srgbClr val="3941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38"/>
            <p:cNvSpPr/>
            <p:nvPr/>
          </p:nvSpPr>
          <p:spPr>
            <a:xfrm rot="444554">
              <a:off x="6412506" y="4085488"/>
              <a:ext cx="451265" cy="89718"/>
            </a:xfrm>
            <a:custGeom>
              <a:avLst/>
              <a:gdLst/>
              <a:ahLst/>
              <a:cxnLst/>
              <a:rect l="l" t="t" r="r" b="b"/>
              <a:pathLst>
                <a:path w="8269" h="1644" extrusionOk="0">
                  <a:moveTo>
                    <a:pt x="1748" y="1"/>
                  </a:moveTo>
                  <a:lnTo>
                    <a:pt x="0" y="175"/>
                  </a:lnTo>
                  <a:lnTo>
                    <a:pt x="5140" y="1487"/>
                  </a:lnTo>
                  <a:lnTo>
                    <a:pt x="8269" y="1644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3A51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38"/>
            <p:cNvSpPr/>
            <p:nvPr/>
          </p:nvSpPr>
          <p:spPr>
            <a:xfrm rot="444554">
              <a:off x="6196779" y="3987404"/>
              <a:ext cx="278596" cy="56320"/>
            </a:xfrm>
            <a:custGeom>
              <a:avLst/>
              <a:gdLst/>
              <a:ahLst/>
              <a:cxnLst/>
              <a:rect l="l" t="t" r="r" b="b"/>
              <a:pathLst>
                <a:path w="5105" h="1032" extrusionOk="0">
                  <a:moveTo>
                    <a:pt x="1766" y="0"/>
                  </a:moveTo>
                  <a:lnTo>
                    <a:pt x="0" y="193"/>
                  </a:lnTo>
                  <a:lnTo>
                    <a:pt x="3357" y="1032"/>
                  </a:lnTo>
                  <a:lnTo>
                    <a:pt x="5105" y="857"/>
                  </a:lnTo>
                  <a:lnTo>
                    <a:pt x="1766" y="0"/>
                  </a:lnTo>
                  <a:close/>
                </a:path>
              </a:pathLst>
            </a:custGeom>
            <a:solidFill>
              <a:srgbClr val="333B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38"/>
            <p:cNvSpPr/>
            <p:nvPr/>
          </p:nvSpPr>
          <p:spPr>
            <a:xfrm rot="444554">
              <a:off x="6375224" y="4048576"/>
              <a:ext cx="140308" cy="21065"/>
            </a:xfrm>
            <a:custGeom>
              <a:avLst/>
              <a:gdLst/>
              <a:ahLst/>
              <a:cxnLst/>
              <a:rect l="l" t="t" r="r" b="b"/>
              <a:pathLst>
                <a:path w="2571" h="386" extrusionOk="0">
                  <a:moveTo>
                    <a:pt x="1749" y="1"/>
                  </a:moveTo>
                  <a:lnTo>
                    <a:pt x="1" y="176"/>
                  </a:lnTo>
                  <a:lnTo>
                    <a:pt x="822" y="385"/>
                  </a:lnTo>
                  <a:lnTo>
                    <a:pt x="2570" y="211"/>
                  </a:lnTo>
                  <a:lnTo>
                    <a:pt x="1749" y="1"/>
                  </a:lnTo>
                  <a:close/>
                </a:path>
              </a:pathLst>
            </a:custGeom>
            <a:solidFill>
              <a:srgbClr val="333B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38"/>
            <p:cNvSpPr/>
            <p:nvPr/>
          </p:nvSpPr>
          <p:spPr>
            <a:xfrm rot="444554">
              <a:off x="6000130" y="1526289"/>
              <a:ext cx="411263" cy="2432762"/>
            </a:xfrm>
            <a:custGeom>
              <a:avLst/>
              <a:gdLst/>
              <a:ahLst/>
              <a:cxnLst/>
              <a:rect l="l" t="t" r="r" b="b"/>
              <a:pathLst>
                <a:path w="7536" h="44578" extrusionOk="0">
                  <a:moveTo>
                    <a:pt x="5717" y="1"/>
                  </a:moveTo>
                  <a:lnTo>
                    <a:pt x="1347" y="17237"/>
                  </a:lnTo>
                  <a:lnTo>
                    <a:pt x="1120" y="21607"/>
                  </a:lnTo>
                  <a:lnTo>
                    <a:pt x="1120" y="21607"/>
                  </a:lnTo>
                  <a:lnTo>
                    <a:pt x="6591" y="53"/>
                  </a:lnTo>
                  <a:lnTo>
                    <a:pt x="5717" y="1"/>
                  </a:lnTo>
                  <a:close/>
                  <a:moveTo>
                    <a:pt x="36" y="42498"/>
                  </a:moveTo>
                  <a:lnTo>
                    <a:pt x="1" y="43109"/>
                  </a:lnTo>
                  <a:lnTo>
                    <a:pt x="5787" y="44578"/>
                  </a:lnTo>
                  <a:lnTo>
                    <a:pt x="7535" y="44386"/>
                  </a:lnTo>
                  <a:lnTo>
                    <a:pt x="36" y="42498"/>
                  </a:lnTo>
                  <a:close/>
                </a:path>
              </a:pathLst>
            </a:custGeom>
            <a:solidFill>
              <a:srgbClr val="4D60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38"/>
            <p:cNvSpPr/>
            <p:nvPr/>
          </p:nvSpPr>
          <p:spPr>
            <a:xfrm rot="444554">
              <a:off x="6157537" y="3961605"/>
              <a:ext cx="140253" cy="21993"/>
            </a:xfrm>
            <a:custGeom>
              <a:avLst/>
              <a:gdLst/>
              <a:ahLst/>
              <a:cxnLst/>
              <a:rect l="l" t="t" r="r" b="b"/>
              <a:pathLst>
                <a:path w="2570" h="403" extrusionOk="0">
                  <a:moveTo>
                    <a:pt x="1748" y="1"/>
                  </a:moveTo>
                  <a:lnTo>
                    <a:pt x="0" y="193"/>
                  </a:lnTo>
                  <a:lnTo>
                    <a:pt x="804" y="403"/>
                  </a:lnTo>
                  <a:lnTo>
                    <a:pt x="2570" y="210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3335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38"/>
            <p:cNvSpPr/>
            <p:nvPr/>
          </p:nvSpPr>
          <p:spPr>
            <a:xfrm rot="444554">
              <a:off x="6367560" y="4081072"/>
              <a:ext cx="326293" cy="71600"/>
            </a:xfrm>
            <a:custGeom>
              <a:avLst/>
              <a:gdLst/>
              <a:ahLst/>
              <a:cxnLst/>
              <a:rect l="l" t="t" r="r" b="b"/>
              <a:pathLst>
                <a:path w="5979" h="1312" extrusionOk="0">
                  <a:moveTo>
                    <a:pt x="839" y="0"/>
                  </a:moveTo>
                  <a:lnTo>
                    <a:pt x="0" y="88"/>
                  </a:lnTo>
                  <a:lnTo>
                    <a:pt x="4475" y="1224"/>
                  </a:lnTo>
                  <a:lnTo>
                    <a:pt x="5979" y="1312"/>
                  </a:lnTo>
                  <a:lnTo>
                    <a:pt x="5979" y="1312"/>
                  </a:lnTo>
                  <a:lnTo>
                    <a:pt x="839" y="0"/>
                  </a:lnTo>
                  <a:close/>
                </a:path>
              </a:pathLst>
            </a:custGeom>
            <a:solidFill>
              <a:srgbClr val="3A51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38"/>
            <p:cNvSpPr/>
            <p:nvPr/>
          </p:nvSpPr>
          <p:spPr>
            <a:xfrm rot="444554">
              <a:off x="6151460" y="3988771"/>
              <a:ext cx="228061" cy="51572"/>
            </a:xfrm>
            <a:custGeom>
              <a:avLst/>
              <a:gdLst/>
              <a:ahLst/>
              <a:cxnLst/>
              <a:rect l="l" t="t" r="r" b="b"/>
              <a:pathLst>
                <a:path w="4179" h="945" extrusionOk="0">
                  <a:moveTo>
                    <a:pt x="822" y="1"/>
                  </a:moveTo>
                  <a:lnTo>
                    <a:pt x="1" y="88"/>
                  </a:lnTo>
                  <a:lnTo>
                    <a:pt x="3340" y="945"/>
                  </a:lnTo>
                  <a:lnTo>
                    <a:pt x="4179" y="840"/>
                  </a:lnTo>
                  <a:lnTo>
                    <a:pt x="822" y="1"/>
                  </a:lnTo>
                  <a:close/>
                </a:path>
              </a:pathLst>
            </a:custGeom>
            <a:solidFill>
              <a:srgbClr val="333B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38"/>
            <p:cNvSpPr/>
            <p:nvPr/>
          </p:nvSpPr>
          <p:spPr>
            <a:xfrm rot="444554">
              <a:off x="6329104" y="4048964"/>
              <a:ext cx="90701" cy="16263"/>
            </a:xfrm>
            <a:custGeom>
              <a:avLst/>
              <a:gdLst/>
              <a:ahLst/>
              <a:cxnLst/>
              <a:rect l="l" t="t" r="r" b="b"/>
              <a:pathLst>
                <a:path w="1662" h="298" extrusionOk="0">
                  <a:moveTo>
                    <a:pt x="840" y="1"/>
                  </a:moveTo>
                  <a:lnTo>
                    <a:pt x="1" y="106"/>
                  </a:lnTo>
                  <a:lnTo>
                    <a:pt x="822" y="298"/>
                  </a:lnTo>
                  <a:lnTo>
                    <a:pt x="1661" y="210"/>
                  </a:lnTo>
                  <a:lnTo>
                    <a:pt x="840" y="1"/>
                  </a:lnTo>
                  <a:close/>
                </a:path>
              </a:pathLst>
            </a:custGeom>
            <a:solidFill>
              <a:srgbClr val="333B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38"/>
            <p:cNvSpPr/>
            <p:nvPr/>
          </p:nvSpPr>
          <p:spPr>
            <a:xfrm rot="444554">
              <a:off x="5999295" y="1520058"/>
              <a:ext cx="316797" cy="2437565"/>
            </a:xfrm>
            <a:custGeom>
              <a:avLst/>
              <a:gdLst/>
              <a:ahLst/>
              <a:cxnLst/>
              <a:rect l="l" t="t" r="r" b="b"/>
              <a:pathLst>
                <a:path w="5805" h="44666" extrusionOk="0">
                  <a:moveTo>
                    <a:pt x="5437" y="1"/>
                  </a:moveTo>
                  <a:lnTo>
                    <a:pt x="1451" y="15734"/>
                  </a:lnTo>
                  <a:lnTo>
                    <a:pt x="1364" y="17237"/>
                  </a:lnTo>
                  <a:lnTo>
                    <a:pt x="5734" y="1"/>
                  </a:lnTo>
                  <a:close/>
                  <a:moveTo>
                    <a:pt x="18" y="43109"/>
                  </a:moveTo>
                  <a:lnTo>
                    <a:pt x="0" y="43407"/>
                  </a:lnTo>
                  <a:lnTo>
                    <a:pt x="4965" y="44665"/>
                  </a:lnTo>
                  <a:lnTo>
                    <a:pt x="5804" y="44578"/>
                  </a:lnTo>
                  <a:lnTo>
                    <a:pt x="18" y="43109"/>
                  </a:lnTo>
                  <a:close/>
                </a:path>
              </a:pathLst>
            </a:custGeom>
            <a:solidFill>
              <a:srgbClr val="4D60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38"/>
            <p:cNvSpPr/>
            <p:nvPr/>
          </p:nvSpPr>
          <p:spPr>
            <a:xfrm rot="444554">
              <a:off x="6111304" y="3962853"/>
              <a:ext cx="89773" cy="16317"/>
            </a:xfrm>
            <a:custGeom>
              <a:avLst/>
              <a:gdLst/>
              <a:ahLst/>
              <a:cxnLst/>
              <a:rect l="l" t="t" r="r" b="b"/>
              <a:pathLst>
                <a:path w="1645" h="299" extrusionOk="0">
                  <a:moveTo>
                    <a:pt x="840" y="1"/>
                  </a:moveTo>
                  <a:lnTo>
                    <a:pt x="1" y="88"/>
                  </a:lnTo>
                  <a:lnTo>
                    <a:pt x="823" y="298"/>
                  </a:lnTo>
                  <a:lnTo>
                    <a:pt x="1644" y="211"/>
                  </a:lnTo>
                  <a:lnTo>
                    <a:pt x="840" y="1"/>
                  </a:lnTo>
                  <a:close/>
                </a:path>
              </a:pathLst>
            </a:custGeom>
            <a:solidFill>
              <a:srgbClr val="3335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38"/>
            <p:cNvSpPr/>
            <p:nvPr/>
          </p:nvSpPr>
          <p:spPr>
            <a:xfrm rot="444554">
              <a:off x="5983608" y="1639111"/>
              <a:ext cx="2108380" cy="2615965"/>
            </a:xfrm>
            <a:custGeom>
              <a:avLst/>
              <a:gdLst/>
              <a:ahLst/>
              <a:cxnLst/>
              <a:rect l="l" t="t" r="r" b="b"/>
              <a:pathLst>
                <a:path w="38634" h="47935" extrusionOk="0">
                  <a:moveTo>
                    <a:pt x="6835" y="0"/>
                  </a:moveTo>
                  <a:lnTo>
                    <a:pt x="997" y="23041"/>
                  </a:lnTo>
                  <a:lnTo>
                    <a:pt x="0" y="42130"/>
                  </a:lnTo>
                  <a:lnTo>
                    <a:pt x="20471" y="47322"/>
                  </a:lnTo>
                  <a:lnTo>
                    <a:pt x="32376" y="47934"/>
                  </a:lnTo>
                  <a:lnTo>
                    <a:pt x="37305" y="28512"/>
                  </a:lnTo>
                  <a:lnTo>
                    <a:pt x="38634" y="2728"/>
                  </a:lnTo>
                  <a:lnTo>
                    <a:pt x="33285" y="1382"/>
                  </a:lnTo>
                  <a:lnTo>
                    <a:pt x="6835" y="0"/>
                  </a:lnTo>
                  <a:close/>
                </a:path>
              </a:pathLst>
            </a:custGeom>
            <a:solidFill>
              <a:srgbClr val="8698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38"/>
            <p:cNvSpPr/>
            <p:nvPr/>
          </p:nvSpPr>
          <p:spPr>
            <a:xfrm rot="444554">
              <a:off x="5982626" y="1638183"/>
              <a:ext cx="2110344" cy="2617820"/>
            </a:xfrm>
            <a:custGeom>
              <a:avLst/>
              <a:gdLst/>
              <a:ahLst/>
              <a:cxnLst/>
              <a:rect l="l" t="t" r="r" b="b"/>
              <a:pathLst>
                <a:path w="38670" h="47969" extrusionOk="0">
                  <a:moveTo>
                    <a:pt x="33303" y="1399"/>
                  </a:moveTo>
                  <a:lnTo>
                    <a:pt x="38652" y="2745"/>
                  </a:lnTo>
                  <a:lnTo>
                    <a:pt x="38669" y="2447"/>
                  </a:lnTo>
                  <a:lnTo>
                    <a:pt x="34789" y="1468"/>
                  </a:lnTo>
                  <a:lnTo>
                    <a:pt x="33303" y="1399"/>
                  </a:lnTo>
                  <a:close/>
                  <a:moveTo>
                    <a:pt x="6556" y="0"/>
                  </a:moveTo>
                  <a:lnTo>
                    <a:pt x="1085" y="21554"/>
                  </a:lnTo>
                  <a:lnTo>
                    <a:pt x="1015" y="23058"/>
                  </a:lnTo>
                  <a:lnTo>
                    <a:pt x="6853" y="17"/>
                  </a:lnTo>
                  <a:lnTo>
                    <a:pt x="6556" y="0"/>
                  </a:lnTo>
                  <a:close/>
                  <a:moveTo>
                    <a:pt x="18" y="42147"/>
                  </a:moveTo>
                  <a:lnTo>
                    <a:pt x="1" y="42445"/>
                  </a:lnTo>
                  <a:lnTo>
                    <a:pt x="7500" y="44333"/>
                  </a:lnTo>
                  <a:lnTo>
                    <a:pt x="8322" y="44542"/>
                  </a:lnTo>
                  <a:lnTo>
                    <a:pt x="11661" y="45399"/>
                  </a:lnTo>
                  <a:lnTo>
                    <a:pt x="12482" y="45609"/>
                  </a:lnTo>
                  <a:lnTo>
                    <a:pt x="19003" y="47252"/>
                  </a:lnTo>
                  <a:lnTo>
                    <a:pt x="20489" y="47339"/>
                  </a:lnTo>
                  <a:lnTo>
                    <a:pt x="18" y="42147"/>
                  </a:lnTo>
                  <a:close/>
                  <a:moveTo>
                    <a:pt x="37323" y="28529"/>
                  </a:moveTo>
                  <a:lnTo>
                    <a:pt x="32394" y="47951"/>
                  </a:lnTo>
                  <a:lnTo>
                    <a:pt x="32691" y="47969"/>
                  </a:lnTo>
                  <a:lnTo>
                    <a:pt x="37236" y="30015"/>
                  </a:lnTo>
                  <a:lnTo>
                    <a:pt x="37323" y="28529"/>
                  </a:lnTo>
                  <a:close/>
                </a:path>
              </a:pathLst>
            </a:custGeom>
            <a:solidFill>
              <a:srgbClr val="3941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38"/>
            <p:cNvSpPr/>
            <p:nvPr/>
          </p:nvSpPr>
          <p:spPr>
            <a:xfrm rot="444554">
              <a:off x="6107538" y="1707592"/>
              <a:ext cx="1998742" cy="2577763"/>
            </a:xfrm>
            <a:custGeom>
              <a:avLst/>
              <a:gdLst/>
              <a:ahLst/>
              <a:cxnLst/>
              <a:rect l="l" t="t" r="r" b="b"/>
              <a:pathLst>
                <a:path w="36625" h="47235" extrusionOk="0">
                  <a:moveTo>
                    <a:pt x="30960" y="0"/>
                  </a:moveTo>
                  <a:lnTo>
                    <a:pt x="32394" y="367"/>
                  </a:lnTo>
                  <a:lnTo>
                    <a:pt x="36327" y="577"/>
                  </a:lnTo>
                  <a:lnTo>
                    <a:pt x="36274" y="1346"/>
                  </a:lnTo>
                  <a:lnTo>
                    <a:pt x="36572" y="1416"/>
                  </a:lnTo>
                  <a:lnTo>
                    <a:pt x="36624" y="437"/>
                  </a:lnTo>
                  <a:cubicBezTo>
                    <a:pt x="36624" y="402"/>
                    <a:pt x="36607" y="367"/>
                    <a:pt x="36572" y="332"/>
                  </a:cubicBezTo>
                  <a:cubicBezTo>
                    <a:pt x="36554" y="315"/>
                    <a:pt x="36519" y="298"/>
                    <a:pt x="36484" y="298"/>
                  </a:cubicBezTo>
                  <a:lnTo>
                    <a:pt x="30960" y="0"/>
                  </a:lnTo>
                  <a:close/>
                  <a:moveTo>
                    <a:pt x="35208" y="27481"/>
                  </a:moveTo>
                  <a:lnTo>
                    <a:pt x="34841" y="28914"/>
                  </a:lnTo>
                  <a:lnTo>
                    <a:pt x="34089" y="43494"/>
                  </a:lnTo>
                  <a:lnTo>
                    <a:pt x="34404" y="42969"/>
                  </a:lnTo>
                  <a:lnTo>
                    <a:pt x="35208" y="27481"/>
                  </a:lnTo>
                  <a:close/>
                  <a:moveTo>
                    <a:pt x="1819" y="45382"/>
                  </a:moveTo>
                  <a:lnTo>
                    <a:pt x="1" y="45574"/>
                  </a:lnTo>
                  <a:lnTo>
                    <a:pt x="13409" y="46273"/>
                  </a:lnTo>
                  <a:lnTo>
                    <a:pt x="13409" y="46273"/>
                  </a:lnTo>
                  <a:lnTo>
                    <a:pt x="11975" y="45906"/>
                  </a:lnTo>
                  <a:lnTo>
                    <a:pt x="1819" y="45382"/>
                  </a:lnTo>
                  <a:close/>
                  <a:moveTo>
                    <a:pt x="30296" y="46868"/>
                  </a:moveTo>
                  <a:lnTo>
                    <a:pt x="30226" y="47147"/>
                  </a:lnTo>
                  <a:lnTo>
                    <a:pt x="31887" y="47235"/>
                  </a:lnTo>
                  <a:lnTo>
                    <a:pt x="32061" y="46955"/>
                  </a:lnTo>
                  <a:lnTo>
                    <a:pt x="30296" y="46868"/>
                  </a:lnTo>
                  <a:close/>
                </a:path>
              </a:pathLst>
            </a:custGeom>
            <a:solidFill>
              <a:srgbClr val="517F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38"/>
            <p:cNvSpPr/>
            <p:nvPr/>
          </p:nvSpPr>
          <p:spPr>
            <a:xfrm rot="444554">
              <a:off x="7705186" y="4182330"/>
              <a:ext cx="117387" cy="204213"/>
            </a:xfrm>
            <a:custGeom>
              <a:avLst/>
              <a:gdLst/>
              <a:ahLst/>
              <a:cxnLst/>
              <a:rect l="l" t="t" r="r" b="b"/>
              <a:pathLst>
                <a:path w="2151" h="3742" extrusionOk="0">
                  <a:moveTo>
                    <a:pt x="2151" y="1"/>
                  </a:moveTo>
                  <a:lnTo>
                    <a:pt x="1836" y="525"/>
                  </a:lnTo>
                  <a:lnTo>
                    <a:pt x="1679" y="3462"/>
                  </a:lnTo>
                  <a:lnTo>
                    <a:pt x="158" y="3375"/>
                  </a:lnTo>
                  <a:lnTo>
                    <a:pt x="1" y="3654"/>
                  </a:lnTo>
                  <a:lnTo>
                    <a:pt x="1819" y="3742"/>
                  </a:lnTo>
                  <a:cubicBezTo>
                    <a:pt x="1854" y="3742"/>
                    <a:pt x="1889" y="3742"/>
                    <a:pt x="1924" y="3707"/>
                  </a:cubicBezTo>
                  <a:cubicBezTo>
                    <a:pt x="1941" y="3689"/>
                    <a:pt x="1959" y="3654"/>
                    <a:pt x="1959" y="3619"/>
                  </a:cubicBezTo>
                  <a:lnTo>
                    <a:pt x="2151" y="1"/>
                  </a:lnTo>
                  <a:close/>
                </a:path>
              </a:pathLst>
            </a:custGeom>
            <a:solidFill>
              <a:srgbClr val="80A3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38"/>
            <p:cNvSpPr/>
            <p:nvPr/>
          </p:nvSpPr>
          <p:spPr>
            <a:xfrm rot="444554">
              <a:off x="7689655" y="4147122"/>
              <a:ext cx="137415" cy="233791"/>
            </a:xfrm>
            <a:custGeom>
              <a:avLst/>
              <a:gdLst/>
              <a:ahLst/>
              <a:cxnLst/>
              <a:rect l="l" t="t" r="r" b="b"/>
              <a:pathLst>
                <a:path w="2518" h="4284" extrusionOk="0">
                  <a:moveTo>
                    <a:pt x="2518" y="0"/>
                  </a:moveTo>
                  <a:lnTo>
                    <a:pt x="2203" y="525"/>
                  </a:lnTo>
                  <a:lnTo>
                    <a:pt x="2168" y="1154"/>
                  </a:lnTo>
                  <a:lnTo>
                    <a:pt x="2168" y="1154"/>
                  </a:lnTo>
                  <a:lnTo>
                    <a:pt x="2483" y="630"/>
                  </a:lnTo>
                  <a:lnTo>
                    <a:pt x="2518" y="0"/>
                  </a:lnTo>
                  <a:close/>
                  <a:moveTo>
                    <a:pt x="175" y="3986"/>
                  </a:moveTo>
                  <a:lnTo>
                    <a:pt x="1" y="4266"/>
                  </a:lnTo>
                  <a:lnTo>
                    <a:pt x="333" y="4283"/>
                  </a:lnTo>
                  <a:lnTo>
                    <a:pt x="490" y="4004"/>
                  </a:lnTo>
                  <a:lnTo>
                    <a:pt x="175" y="3986"/>
                  </a:lnTo>
                  <a:close/>
                </a:path>
              </a:pathLst>
            </a:custGeom>
            <a:solidFill>
              <a:srgbClr val="3941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38"/>
            <p:cNvSpPr/>
            <p:nvPr/>
          </p:nvSpPr>
          <p:spPr>
            <a:xfrm rot="444554">
              <a:off x="5809264" y="3979124"/>
              <a:ext cx="156516" cy="62050"/>
            </a:xfrm>
            <a:custGeom>
              <a:avLst/>
              <a:gdLst/>
              <a:ahLst/>
              <a:cxnLst/>
              <a:rect l="l" t="t" r="r" b="b"/>
              <a:pathLst>
                <a:path w="2868" h="1137" extrusionOk="0">
                  <a:moveTo>
                    <a:pt x="332" y="0"/>
                  </a:moveTo>
                  <a:lnTo>
                    <a:pt x="35" y="35"/>
                  </a:lnTo>
                  <a:lnTo>
                    <a:pt x="0" y="927"/>
                  </a:lnTo>
                  <a:cubicBezTo>
                    <a:pt x="0" y="1014"/>
                    <a:pt x="53" y="1084"/>
                    <a:pt x="140" y="1084"/>
                  </a:cubicBezTo>
                  <a:lnTo>
                    <a:pt x="1049" y="1137"/>
                  </a:lnTo>
                  <a:lnTo>
                    <a:pt x="2867" y="944"/>
                  </a:lnTo>
                  <a:lnTo>
                    <a:pt x="297" y="804"/>
                  </a:lnTo>
                  <a:lnTo>
                    <a:pt x="332" y="0"/>
                  </a:lnTo>
                  <a:close/>
                </a:path>
              </a:pathLst>
            </a:custGeom>
            <a:solidFill>
              <a:srgbClr val="3A51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38"/>
            <p:cNvSpPr/>
            <p:nvPr/>
          </p:nvSpPr>
          <p:spPr>
            <a:xfrm rot="444554">
              <a:off x="5862223" y="4040554"/>
              <a:ext cx="199410" cy="15335"/>
            </a:xfrm>
            <a:custGeom>
              <a:avLst/>
              <a:gdLst/>
              <a:ahLst/>
              <a:cxnLst/>
              <a:rect l="l" t="t" r="r" b="b"/>
              <a:pathLst>
                <a:path w="3654" h="281" extrusionOk="0">
                  <a:moveTo>
                    <a:pt x="1818" y="0"/>
                  </a:moveTo>
                  <a:lnTo>
                    <a:pt x="0" y="193"/>
                  </a:lnTo>
                  <a:lnTo>
                    <a:pt x="1836" y="280"/>
                  </a:lnTo>
                  <a:lnTo>
                    <a:pt x="3654" y="88"/>
                  </a:lnTo>
                  <a:lnTo>
                    <a:pt x="1818" y="0"/>
                  </a:lnTo>
                  <a:close/>
                </a:path>
              </a:pathLst>
            </a:custGeom>
            <a:solidFill>
              <a:srgbClr val="3A51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38"/>
            <p:cNvSpPr/>
            <p:nvPr/>
          </p:nvSpPr>
          <p:spPr>
            <a:xfrm rot="444554">
              <a:off x="5978070" y="1491872"/>
              <a:ext cx="321545" cy="2494812"/>
            </a:xfrm>
            <a:custGeom>
              <a:avLst/>
              <a:gdLst/>
              <a:ahLst/>
              <a:cxnLst/>
              <a:rect l="l" t="t" r="r" b="b"/>
              <a:pathLst>
                <a:path w="5892" h="45715" extrusionOk="0">
                  <a:moveTo>
                    <a:pt x="2518" y="1"/>
                  </a:moveTo>
                  <a:cubicBezTo>
                    <a:pt x="2448" y="1"/>
                    <a:pt x="2378" y="70"/>
                    <a:pt x="2378" y="140"/>
                  </a:cubicBezTo>
                  <a:lnTo>
                    <a:pt x="1469" y="17639"/>
                  </a:lnTo>
                  <a:lnTo>
                    <a:pt x="1836" y="16206"/>
                  </a:lnTo>
                  <a:lnTo>
                    <a:pt x="2658" y="298"/>
                  </a:lnTo>
                  <a:lnTo>
                    <a:pt x="5822" y="473"/>
                  </a:lnTo>
                  <a:lnTo>
                    <a:pt x="5892" y="175"/>
                  </a:lnTo>
                  <a:lnTo>
                    <a:pt x="2535" y="1"/>
                  </a:lnTo>
                  <a:close/>
                  <a:moveTo>
                    <a:pt x="106" y="43809"/>
                  </a:moveTo>
                  <a:lnTo>
                    <a:pt x="1" y="45714"/>
                  </a:lnTo>
                  <a:lnTo>
                    <a:pt x="298" y="45679"/>
                  </a:lnTo>
                  <a:lnTo>
                    <a:pt x="385" y="43879"/>
                  </a:lnTo>
                  <a:lnTo>
                    <a:pt x="106" y="43809"/>
                  </a:lnTo>
                  <a:close/>
                </a:path>
              </a:pathLst>
            </a:custGeom>
            <a:solidFill>
              <a:srgbClr val="8698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38"/>
            <p:cNvSpPr/>
            <p:nvPr/>
          </p:nvSpPr>
          <p:spPr>
            <a:xfrm rot="444554">
              <a:off x="5816659" y="3954498"/>
              <a:ext cx="17191" cy="18173"/>
            </a:xfrm>
            <a:custGeom>
              <a:avLst/>
              <a:gdLst/>
              <a:ahLst/>
              <a:cxnLst/>
              <a:rect l="l" t="t" r="r" b="b"/>
              <a:pathLst>
                <a:path w="315" h="333" extrusionOk="0">
                  <a:moveTo>
                    <a:pt x="315" y="0"/>
                  </a:moveTo>
                  <a:lnTo>
                    <a:pt x="18" y="35"/>
                  </a:lnTo>
                  <a:lnTo>
                    <a:pt x="0" y="332"/>
                  </a:lnTo>
                  <a:lnTo>
                    <a:pt x="0" y="332"/>
                  </a:lnTo>
                  <a:lnTo>
                    <a:pt x="297" y="297"/>
                  </a:lnTo>
                  <a:lnTo>
                    <a:pt x="315" y="0"/>
                  </a:lnTo>
                  <a:close/>
                </a:path>
              </a:pathLst>
            </a:custGeom>
            <a:solidFill>
              <a:srgbClr val="3941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38"/>
            <p:cNvSpPr/>
            <p:nvPr/>
          </p:nvSpPr>
          <p:spPr>
            <a:xfrm rot="444554">
              <a:off x="6684937" y="4189288"/>
              <a:ext cx="249072" cy="28705"/>
            </a:xfrm>
            <a:custGeom>
              <a:avLst/>
              <a:gdLst/>
              <a:ahLst/>
              <a:cxnLst/>
              <a:rect l="l" t="t" r="r" b="b"/>
              <a:pathLst>
                <a:path w="4564" h="526" extrusionOk="0">
                  <a:moveTo>
                    <a:pt x="1" y="1"/>
                  </a:moveTo>
                  <a:lnTo>
                    <a:pt x="1434" y="368"/>
                  </a:lnTo>
                  <a:lnTo>
                    <a:pt x="4563" y="525"/>
                  </a:lnTo>
                  <a:lnTo>
                    <a:pt x="3130" y="15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3A51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38"/>
            <p:cNvSpPr/>
            <p:nvPr/>
          </p:nvSpPr>
          <p:spPr>
            <a:xfrm rot="444554">
              <a:off x="5991318" y="1507349"/>
              <a:ext cx="378792" cy="2367930"/>
            </a:xfrm>
            <a:custGeom>
              <a:avLst/>
              <a:gdLst/>
              <a:ahLst/>
              <a:cxnLst/>
              <a:rect l="l" t="t" r="r" b="b"/>
              <a:pathLst>
                <a:path w="6941" h="43390" extrusionOk="0">
                  <a:moveTo>
                    <a:pt x="6066" y="1"/>
                  </a:moveTo>
                  <a:lnTo>
                    <a:pt x="5996" y="281"/>
                  </a:lnTo>
                  <a:lnTo>
                    <a:pt x="6870" y="333"/>
                  </a:lnTo>
                  <a:lnTo>
                    <a:pt x="6940" y="53"/>
                  </a:lnTo>
                  <a:lnTo>
                    <a:pt x="6066" y="1"/>
                  </a:lnTo>
                  <a:close/>
                  <a:moveTo>
                    <a:pt x="1626" y="17517"/>
                  </a:moveTo>
                  <a:lnTo>
                    <a:pt x="1259" y="18933"/>
                  </a:lnTo>
                  <a:lnTo>
                    <a:pt x="1031" y="23321"/>
                  </a:lnTo>
                  <a:lnTo>
                    <a:pt x="1399" y="21887"/>
                  </a:lnTo>
                  <a:lnTo>
                    <a:pt x="1626" y="17517"/>
                  </a:lnTo>
                  <a:close/>
                  <a:moveTo>
                    <a:pt x="35" y="42708"/>
                  </a:moveTo>
                  <a:lnTo>
                    <a:pt x="0" y="43319"/>
                  </a:lnTo>
                  <a:lnTo>
                    <a:pt x="280" y="43389"/>
                  </a:lnTo>
                  <a:lnTo>
                    <a:pt x="315" y="42778"/>
                  </a:lnTo>
                  <a:lnTo>
                    <a:pt x="35" y="42708"/>
                  </a:lnTo>
                  <a:close/>
                </a:path>
              </a:pathLst>
            </a:custGeom>
            <a:solidFill>
              <a:srgbClr val="4D60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38"/>
            <p:cNvSpPr/>
            <p:nvPr/>
          </p:nvSpPr>
          <p:spPr>
            <a:xfrm rot="444554">
              <a:off x="6604830" y="4168298"/>
              <a:ext cx="160336" cy="24831"/>
            </a:xfrm>
            <a:custGeom>
              <a:avLst/>
              <a:gdLst/>
              <a:ahLst/>
              <a:cxnLst/>
              <a:rect l="l" t="t" r="r" b="b"/>
              <a:pathLst>
                <a:path w="2938" h="455" extrusionOk="0">
                  <a:moveTo>
                    <a:pt x="0" y="0"/>
                  </a:moveTo>
                  <a:lnTo>
                    <a:pt x="1434" y="367"/>
                  </a:lnTo>
                  <a:lnTo>
                    <a:pt x="2937" y="455"/>
                  </a:lnTo>
                  <a:lnTo>
                    <a:pt x="2937" y="455"/>
                  </a:lnTo>
                  <a:lnTo>
                    <a:pt x="1504" y="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A51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38"/>
            <p:cNvSpPr/>
            <p:nvPr/>
          </p:nvSpPr>
          <p:spPr>
            <a:xfrm rot="444554">
              <a:off x="5989554" y="1503219"/>
              <a:ext cx="332078" cy="2385066"/>
            </a:xfrm>
            <a:custGeom>
              <a:avLst/>
              <a:gdLst/>
              <a:ahLst/>
              <a:cxnLst/>
              <a:rect l="l" t="t" r="r" b="b"/>
              <a:pathLst>
                <a:path w="6085" h="43704" extrusionOk="0">
                  <a:moveTo>
                    <a:pt x="5787" y="0"/>
                  </a:moveTo>
                  <a:lnTo>
                    <a:pt x="5717" y="298"/>
                  </a:lnTo>
                  <a:lnTo>
                    <a:pt x="6014" y="298"/>
                  </a:lnTo>
                  <a:lnTo>
                    <a:pt x="6084" y="18"/>
                  </a:lnTo>
                  <a:lnTo>
                    <a:pt x="5787" y="0"/>
                  </a:lnTo>
                  <a:close/>
                  <a:moveTo>
                    <a:pt x="1731" y="16031"/>
                  </a:moveTo>
                  <a:lnTo>
                    <a:pt x="1364" y="17464"/>
                  </a:lnTo>
                  <a:lnTo>
                    <a:pt x="1277" y="18950"/>
                  </a:lnTo>
                  <a:lnTo>
                    <a:pt x="1644" y="17534"/>
                  </a:lnTo>
                  <a:lnTo>
                    <a:pt x="1731" y="16031"/>
                  </a:lnTo>
                  <a:close/>
                  <a:moveTo>
                    <a:pt x="18" y="43336"/>
                  </a:moveTo>
                  <a:lnTo>
                    <a:pt x="1" y="43634"/>
                  </a:lnTo>
                  <a:lnTo>
                    <a:pt x="280" y="43704"/>
                  </a:lnTo>
                  <a:lnTo>
                    <a:pt x="298" y="43406"/>
                  </a:lnTo>
                  <a:lnTo>
                    <a:pt x="18" y="43336"/>
                  </a:lnTo>
                  <a:close/>
                </a:path>
              </a:pathLst>
            </a:custGeom>
            <a:solidFill>
              <a:srgbClr val="4D60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38"/>
            <p:cNvSpPr/>
            <p:nvPr/>
          </p:nvSpPr>
          <p:spPr>
            <a:xfrm rot="444554">
              <a:off x="5968327" y="1623894"/>
              <a:ext cx="2139923" cy="2646471"/>
            </a:xfrm>
            <a:custGeom>
              <a:avLst/>
              <a:gdLst/>
              <a:ahLst/>
              <a:cxnLst/>
              <a:rect l="l" t="t" r="r" b="b"/>
              <a:pathLst>
                <a:path w="39212" h="48494" extrusionOk="0">
                  <a:moveTo>
                    <a:pt x="7185" y="1"/>
                  </a:moveTo>
                  <a:lnTo>
                    <a:pt x="7115" y="280"/>
                  </a:lnTo>
                  <a:lnTo>
                    <a:pt x="33565" y="1662"/>
                  </a:lnTo>
                  <a:lnTo>
                    <a:pt x="32131" y="1294"/>
                  </a:lnTo>
                  <a:lnTo>
                    <a:pt x="7185" y="1"/>
                  </a:lnTo>
                  <a:close/>
                  <a:moveTo>
                    <a:pt x="38914" y="3008"/>
                  </a:moveTo>
                  <a:lnTo>
                    <a:pt x="37585" y="28792"/>
                  </a:lnTo>
                  <a:lnTo>
                    <a:pt x="37952" y="27359"/>
                  </a:lnTo>
                  <a:lnTo>
                    <a:pt x="39211" y="3077"/>
                  </a:lnTo>
                  <a:lnTo>
                    <a:pt x="38914" y="3008"/>
                  </a:lnTo>
                  <a:close/>
                  <a:moveTo>
                    <a:pt x="1277" y="23321"/>
                  </a:moveTo>
                  <a:lnTo>
                    <a:pt x="910" y="24754"/>
                  </a:lnTo>
                  <a:lnTo>
                    <a:pt x="1" y="42340"/>
                  </a:lnTo>
                  <a:lnTo>
                    <a:pt x="280" y="42410"/>
                  </a:lnTo>
                  <a:lnTo>
                    <a:pt x="1277" y="23321"/>
                  </a:lnTo>
                  <a:close/>
                  <a:moveTo>
                    <a:pt x="20751" y="47602"/>
                  </a:moveTo>
                  <a:lnTo>
                    <a:pt x="22184" y="47952"/>
                  </a:lnTo>
                  <a:lnTo>
                    <a:pt x="32586" y="48494"/>
                  </a:lnTo>
                  <a:lnTo>
                    <a:pt x="32656" y="48214"/>
                  </a:lnTo>
                  <a:lnTo>
                    <a:pt x="20751" y="47602"/>
                  </a:lnTo>
                  <a:close/>
                </a:path>
              </a:pathLst>
            </a:custGeom>
            <a:solidFill>
              <a:srgbClr val="8698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38"/>
            <p:cNvSpPr/>
            <p:nvPr/>
          </p:nvSpPr>
          <p:spPr>
            <a:xfrm rot="444554">
              <a:off x="5967396" y="1622966"/>
              <a:ext cx="2141778" cy="2648381"/>
            </a:xfrm>
            <a:custGeom>
              <a:avLst/>
              <a:gdLst/>
              <a:ahLst/>
              <a:cxnLst/>
              <a:rect l="l" t="t" r="r" b="b"/>
              <a:pathLst>
                <a:path w="39246" h="48529" extrusionOk="0">
                  <a:moveTo>
                    <a:pt x="6905" y="0"/>
                  </a:moveTo>
                  <a:lnTo>
                    <a:pt x="6835" y="280"/>
                  </a:lnTo>
                  <a:lnTo>
                    <a:pt x="7132" y="297"/>
                  </a:lnTo>
                  <a:lnTo>
                    <a:pt x="7202" y="18"/>
                  </a:lnTo>
                  <a:lnTo>
                    <a:pt x="6905" y="0"/>
                  </a:lnTo>
                  <a:close/>
                  <a:moveTo>
                    <a:pt x="32148" y="1311"/>
                  </a:moveTo>
                  <a:lnTo>
                    <a:pt x="33582" y="1679"/>
                  </a:lnTo>
                  <a:lnTo>
                    <a:pt x="35068" y="1748"/>
                  </a:lnTo>
                  <a:lnTo>
                    <a:pt x="33634" y="1381"/>
                  </a:lnTo>
                  <a:lnTo>
                    <a:pt x="32148" y="1311"/>
                  </a:lnTo>
                  <a:close/>
                  <a:moveTo>
                    <a:pt x="38948" y="2727"/>
                  </a:moveTo>
                  <a:lnTo>
                    <a:pt x="38931" y="3025"/>
                  </a:lnTo>
                  <a:lnTo>
                    <a:pt x="39228" y="3094"/>
                  </a:lnTo>
                  <a:lnTo>
                    <a:pt x="39246" y="2797"/>
                  </a:lnTo>
                  <a:lnTo>
                    <a:pt x="38948" y="2727"/>
                  </a:lnTo>
                  <a:close/>
                  <a:moveTo>
                    <a:pt x="1364" y="21834"/>
                  </a:moveTo>
                  <a:lnTo>
                    <a:pt x="996" y="23268"/>
                  </a:lnTo>
                  <a:lnTo>
                    <a:pt x="927" y="24771"/>
                  </a:lnTo>
                  <a:lnTo>
                    <a:pt x="1294" y="23338"/>
                  </a:lnTo>
                  <a:lnTo>
                    <a:pt x="1364" y="21834"/>
                  </a:lnTo>
                  <a:close/>
                  <a:moveTo>
                    <a:pt x="37969" y="27376"/>
                  </a:moveTo>
                  <a:lnTo>
                    <a:pt x="37602" y="28809"/>
                  </a:lnTo>
                  <a:lnTo>
                    <a:pt x="37515" y="30295"/>
                  </a:lnTo>
                  <a:lnTo>
                    <a:pt x="37882" y="28862"/>
                  </a:lnTo>
                  <a:lnTo>
                    <a:pt x="37969" y="27376"/>
                  </a:lnTo>
                  <a:close/>
                  <a:moveTo>
                    <a:pt x="18" y="42357"/>
                  </a:moveTo>
                  <a:lnTo>
                    <a:pt x="0" y="42655"/>
                  </a:lnTo>
                  <a:lnTo>
                    <a:pt x="280" y="42725"/>
                  </a:lnTo>
                  <a:lnTo>
                    <a:pt x="297" y="42427"/>
                  </a:lnTo>
                  <a:lnTo>
                    <a:pt x="18" y="42357"/>
                  </a:lnTo>
                  <a:close/>
                  <a:moveTo>
                    <a:pt x="19282" y="47532"/>
                  </a:moveTo>
                  <a:lnTo>
                    <a:pt x="20715" y="47899"/>
                  </a:lnTo>
                  <a:lnTo>
                    <a:pt x="22201" y="47969"/>
                  </a:lnTo>
                  <a:lnTo>
                    <a:pt x="20768" y="47619"/>
                  </a:lnTo>
                  <a:lnTo>
                    <a:pt x="19282" y="47532"/>
                  </a:lnTo>
                  <a:close/>
                  <a:moveTo>
                    <a:pt x="32673" y="48231"/>
                  </a:moveTo>
                  <a:lnTo>
                    <a:pt x="32603" y="48511"/>
                  </a:lnTo>
                  <a:lnTo>
                    <a:pt x="32900" y="48528"/>
                  </a:lnTo>
                  <a:lnTo>
                    <a:pt x="32970" y="48249"/>
                  </a:lnTo>
                  <a:lnTo>
                    <a:pt x="32673" y="48231"/>
                  </a:lnTo>
                  <a:close/>
                </a:path>
              </a:pathLst>
            </a:custGeom>
            <a:solidFill>
              <a:srgbClr val="3941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38"/>
            <p:cNvSpPr/>
            <p:nvPr/>
          </p:nvSpPr>
          <p:spPr>
            <a:xfrm rot="444554">
              <a:off x="6039386" y="1515361"/>
              <a:ext cx="2143688" cy="2718016"/>
            </a:xfrm>
            <a:custGeom>
              <a:avLst/>
              <a:gdLst/>
              <a:ahLst/>
              <a:cxnLst/>
              <a:rect l="l" t="t" r="r" b="b"/>
              <a:pathLst>
                <a:path w="39281" h="49805" extrusionOk="0">
                  <a:moveTo>
                    <a:pt x="2483" y="1"/>
                  </a:moveTo>
                  <a:lnTo>
                    <a:pt x="0" y="47899"/>
                  </a:lnTo>
                  <a:lnTo>
                    <a:pt x="36781" y="49805"/>
                  </a:lnTo>
                  <a:lnTo>
                    <a:pt x="39281" y="1906"/>
                  </a:lnTo>
                  <a:lnTo>
                    <a:pt x="248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38"/>
            <p:cNvSpPr/>
            <p:nvPr/>
          </p:nvSpPr>
          <p:spPr>
            <a:xfrm rot="444554">
              <a:off x="6030764" y="1506729"/>
              <a:ext cx="2159951" cy="2735207"/>
            </a:xfrm>
            <a:custGeom>
              <a:avLst/>
              <a:gdLst/>
              <a:ahLst/>
              <a:cxnLst/>
              <a:rect l="l" t="t" r="r" b="b"/>
              <a:pathLst>
                <a:path w="39579" h="50120" extrusionOk="0">
                  <a:moveTo>
                    <a:pt x="2781" y="297"/>
                  </a:moveTo>
                  <a:lnTo>
                    <a:pt x="39282" y="2203"/>
                  </a:lnTo>
                  <a:lnTo>
                    <a:pt x="36807" y="49815"/>
                  </a:lnTo>
                  <a:lnTo>
                    <a:pt x="36807" y="49815"/>
                  </a:lnTo>
                  <a:lnTo>
                    <a:pt x="316" y="47916"/>
                  </a:lnTo>
                  <a:lnTo>
                    <a:pt x="2781" y="297"/>
                  </a:lnTo>
                  <a:close/>
                  <a:moveTo>
                    <a:pt x="2658" y="0"/>
                  </a:moveTo>
                  <a:cubicBezTo>
                    <a:pt x="2571" y="0"/>
                    <a:pt x="2501" y="70"/>
                    <a:pt x="2501" y="140"/>
                  </a:cubicBezTo>
                  <a:lnTo>
                    <a:pt x="18" y="48056"/>
                  </a:lnTo>
                  <a:cubicBezTo>
                    <a:pt x="1" y="48126"/>
                    <a:pt x="71" y="48196"/>
                    <a:pt x="141" y="48196"/>
                  </a:cubicBezTo>
                  <a:lnTo>
                    <a:pt x="36939" y="50119"/>
                  </a:lnTo>
                  <a:cubicBezTo>
                    <a:pt x="36974" y="50119"/>
                    <a:pt x="37009" y="50102"/>
                    <a:pt x="37044" y="50084"/>
                  </a:cubicBezTo>
                  <a:cubicBezTo>
                    <a:pt x="37061" y="50049"/>
                    <a:pt x="37079" y="50014"/>
                    <a:pt x="37079" y="49979"/>
                  </a:cubicBezTo>
                  <a:lnTo>
                    <a:pt x="39579" y="2081"/>
                  </a:lnTo>
                  <a:cubicBezTo>
                    <a:pt x="39579" y="2028"/>
                    <a:pt x="39561" y="1993"/>
                    <a:pt x="39544" y="1976"/>
                  </a:cubicBezTo>
                  <a:cubicBezTo>
                    <a:pt x="39509" y="1941"/>
                    <a:pt x="39474" y="1923"/>
                    <a:pt x="39439" y="1923"/>
                  </a:cubicBezTo>
                  <a:lnTo>
                    <a:pt x="2658" y="0"/>
                  </a:ln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38"/>
            <p:cNvSpPr/>
            <p:nvPr/>
          </p:nvSpPr>
          <p:spPr>
            <a:xfrm rot="444554">
              <a:off x="6383978" y="2320279"/>
              <a:ext cx="601123" cy="58230"/>
            </a:xfrm>
            <a:custGeom>
              <a:avLst/>
              <a:gdLst/>
              <a:ahLst/>
              <a:cxnLst/>
              <a:rect l="l" t="t" r="r" b="b"/>
              <a:pathLst>
                <a:path w="11015" h="1067" extrusionOk="0">
                  <a:moveTo>
                    <a:pt x="1" y="1"/>
                  </a:moveTo>
                  <a:cubicBezTo>
                    <a:pt x="1" y="88"/>
                    <a:pt x="53" y="175"/>
                    <a:pt x="123" y="245"/>
                  </a:cubicBezTo>
                  <a:cubicBezTo>
                    <a:pt x="263" y="385"/>
                    <a:pt x="508" y="490"/>
                    <a:pt x="840" y="578"/>
                  </a:cubicBezTo>
                  <a:cubicBezTo>
                    <a:pt x="1801" y="875"/>
                    <a:pt x="3532" y="1067"/>
                    <a:pt x="5507" y="1067"/>
                  </a:cubicBezTo>
                  <a:cubicBezTo>
                    <a:pt x="7011" y="1067"/>
                    <a:pt x="8357" y="962"/>
                    <a:pt x="9353" y="770"/>
                  </a:cubicBezTo>
                  <a:cubicBezTo>
                    <a:pt x="9843" y="682"/>
                    <a:pt x="10245" y="578"/>
                    <a:pt x="10542" y="455"/>
                  </a:cubicBezTo>
                  <a:cubicBezTo>
                    <a:pt x="10682" y="385"/>
                    <a:pt x="10787" y="333"/>
                    <a:pt x="10874" y="245"/>
                  </a:cubicBezTo>
                  <a:cubicBezTo>
                    <a:pt x="10944" y="175"/>
                    <a:pt x="11014" y="88"/>
                    <a:pt x="11014" y="1"/>
                  </a:cubicBezTo>
                  <a:lnTo>
                    <a:pt x="10857" y="1"/>
                  </a:lnTo>
                  <a:cubicBezTo>
                    <a:pt x="10857" y="36"/>
                    <a:pt x="10839" y="88"/>
                    <a:pt x="10769" y="140"/>
                  </a:cubicBezTo>
                  <a:cubicBezTo>
                    <a:pt x="10664" y="245"/>
                    <a:pt x="10437" y="350"/>
                    <a:pt x="10123" y="438"/>
                  </a:cubicBezTo>
                  <a:cubicBezTo>
                    <a:pt x="9215" y="706"/>
                    <a:pt x="7598" y="911"/>
                    <a:pt x="5735" y="911"/>
                  </a:cubicBezTo>
                  <a:cubicBezTo>
                    <a:pt x="5660" y="911"/>
                    <a:pt x="5584" y="910"/>
                    <a:pt x="5507" y="910"/>
                  </a:cubicBezTo>
                  <a:cubicBezTo>
                    <a:pt x="4004" y="910"/>
                    <a:pt x="2641" y="805"/>
                    <a:pt x="1679" y="630"/>
                  </a:cubicBezTo>
                  <a:cubicBezTo>
                    <a:pt x="1190" y="543"/>
                    <a:pt x="787" y="438"/>
                    <a:pt x="525" y="315"/>
                  </a:cubicBezTo>
                  <a:cubicBezTo>
                    <a:pt x="385" y="263"/>
                    <a:pt x="298" y="193"/>
                    <a:pt x="228" y="140"/>
                  </a:cubicBezTo>
                  <a:cubicBezTo>
                    <a:pt x="158" y="88"/>
                    <a:pt x="141" y="36"/>
                    <a:pt x="141" y="1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38"/>
            <p:cNvSpPr/>
            <p:nvPr/>
          </p:nvSpPr>
          <p:spPr>
            <a:xfrm rot="444554">
              <a:off x="6391036" y="2265626"/>
              <a:ext cx="16317" cy="21120"/>
            </a:xfrm>
            <a:custGeom>
              <a:avLst/>
              <a:gdLst/>
              <a:ahLst/>
              <a:cxnLst/>
              <a:rect l="l" t="t" r="r" b="b"/>
              <a:pathLst>
                <a:path w="299" h="387" extrusionOk="0">
                  <a:moveTo>
                    <a:pt x="220" y="0"/>
                  </a:moveTo>
                  <a:cubicBezTo>
                    <a:pt x="205" y="0"/>
                    <a:pt x="189" y="6"/>
                    <a:pt x="176" y="19"/>
                  </a:cubicBezTo>
                  <a:cubicBezTo>
                    <a:pt x="71" y="89"/>
                    <a:pt x="1" y="194"/>
                    <a:pt x="1" y="317"/>
                  </a:cubicBezTo>
                  <a:cubicBezTo>
                    <a:pt x="1" y="352"/>
                    <a:pt x="18" y="387"/>
                    <a:pt x="71" y="387"/>
                  </a:cubicBezTo>
                  <a:cubicBezTo>
                    <a:pt x="106" y="387"/>
                    <a:pt x="141" y="352"/>
                    <a:pt x="141" y="317"/>
                  </a:cubicBezTo>
                  <a:cubicBezTo>
                    <a:pt x="141" y="264"/>
                    <a:pt x="176" y="212"/>
                    <a:pt x="263" y="142"/>
                  </a:cubicBezTo>
                  <a:cubicBezTo>
                    <a:pt x="298" y="107"/>
                    <a:pt x="298" y="54"/>
                    <a:pt x="281" y="37"/>
                  </a:cubicBezTo>
                  <a:cubicBezTo>
                    <a:pt x="270" y="15"/>
                    <a:pt x="246" y="0"/>
                    <a:pt x="220" y="0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38"/>
            <p:cNvSpPr/>
            <p:nvPr/>
          </p:nvSpPr>
          <p:spPr>
            <a:xfrm rot="444554">
              <a:off x="6428309" y="2261642"/>
              <a:ext cx="529523" cy="36673"/>
            </a:xfrm>
            <a:custGeom>
              <a:avLst/>
              <a:gdLst/>
              <a:ahLst/>
              <a:cxnLst/>
              <a:rect l="l" t="t" r="r" b="b"/>
              <a:pathLst>
                <a:path w="9703" h="672" extrusionOk="0">
                  <a:moveTo>
                    <a:pt x="4563" y="1"/>
                  </a:moveTo>
                  <a:cubicBezTo>
                    <a:pt x="4528" y="1"/>
                    <a:pt x="4493" y="36"/>
                    <a:pt x="4493" y="88"/>
                  </a:cubicBezTo>
                  <a:cubicBezTo>
                    <a:pt x="4493" y="123"/>
                    <a:pt x="4528" y="158"/>
                    <a:pt x="4563" y="158"/>
                  </a:cubicBezTo>
                  <a:lnTo>
                    <a:pt x="5140" y="158"/>
                  </a:lnTo>
                  <a:cubicBezTo>
                    <a:pt x="5175" y="158"/>
                    <a:pt x="5210" y="123"/>
                    <a:pt x="5210" y="88"/>
                  </a:cubicBezTo>
                  <a:cubicBezTo>
                    <a:pt x="5210" y="36"/>
                    <a:pt x="5175" y="1"/>
                    <a:pt x="5140" y="1"/>
                  </a:cubicBezTo>
                  <a:close/>
                  <a:moveTo>
                    <a:pt x="4004" y="18"/>
                  </a:moveTo>
                  <a:cubicBezTo>
                    <a:pt x="3812" y="18"/>
                    <a:pt x="3619" y="36"/>
                    <a:pt x="3427" y="36"/>
                  </a:cubicBezTo>
                  <a:cubicBezTo>
                    <a:pt x="3392" y="36"/>
                    <a:pt x="3357" y="71"/>
                    <a:pt x="3357" y="123"/>
                  </a:cubicBezTo>
                  <a:cubicBezTo>
                    <a:pt x="3357" y="158"/>
                    <a:pt x="3392" y="193"/>
                    <a:pt x="3444" y="193"/>
                  </a:cubicBezTo>
                  <a:cubicBezTo>
                    <a:pt x="3619" y="176"/>
                    <a:pt x="3812" y="176"/>
                    <a:pt x="4004" y="176"/>
                  </a:cubicBezTo>
                  <a:cubicBezTo>
                    <a:pt x="4039" y="158"/>
                    <a:pt x="4074" y="123"/>
                    <a:pt x="4074" y="88"/>
                  </a:cubicBezTo>
                  <a:cubicBezTo>
                    <a:pt x="4074" y="53"/>
                    <a:pt x="4039" y="18"/>
                    <a:pt x="4004" y="18"/>
                  </a:cubicBezTo>
                  <a:close/>
                  <a:moveTo>
                    <a:pt x="5700" y="18"/>
                  </a:moveTo>
                  <a:cubicBezTo>
                    <a:pt x="5665" y="18"/>
                    <a:pt x="5630" y="53"/>
                    <a:pt x="5630" y="88"/>
                  </a:cubicBezTo>
                  <a:cubicBezTo>
                    <a:pt x="5630" y="123"/>
                    <a:pt x="5647" y="158"/>
                    <a:pt x="5700" y="176"/>
                  </a:cubicBezTo>
                  <a:cubicBezTo>
                    <a:pt x="5892" y="176"/>
                    <a:pt x="6084" y="176"/>
                    <a:pt x="6259" y="193"/>
                  </a:cubicBezTo>
                  <a:cubicBezTo>
                    <a:pt x="6294" y="193"/>
                    <a:pt x="6329" y="158"/>
                    <a:pt x="6346" y="123"/>
                  </a:cubicBezTo>
                  <a:cubicBezTo>
                    <a:pt x="6346" y="71"/>
                    <a:pt x="6311" y="36"/>
                    <a:pt x="6276" y="36"/>
                  </a:cubicBezTo>
                  <a:cubicBezTo>
                    <a:pt x="6084" y="36"/>
                    <a:pt x="5892" y="18"/>
                    <a:pt x="5700" y="18"/>
                  </a:cubicBezTo>
                  <a:close/>
                  <a:moveTo>
                    <a:pt x="2868" y="71"/>
                  </a:moveTo>
                  <a:cubicBezTo>
                    <a:pt x="2675" y="88"/>
                    <a:pt x="2483" y="106"/>
                    <a:pt x="2291" y="123"/>
                  </a:cubicBezTo>
                  <a:cubicBezTo>
                    <a:pt x="2256" y="123"/>
                    <a:pt x="2221" y="158"/>
                    <a:pt x="2238" y="211"/>
                  </a:cubicBezTo>
                  <a:cubicBezTo>
                    <a:pt x="2238" y="239"/>
                    <a:pt x="2262" y="268"/>
                    <a:pt x="2289" y="268"/>
                  </a:cubicBezTo>
                  <a:cubicBezTo>
                    <a:pt x="2295" y="268"/>
                    <a:pt x="2302" y="266"/>
                    <a:pt x="2308" y="263"/>
                  </a:cubicBezTo>
                  <a:cubicBezTo>
                    <a:pt x="2500" y="246"/>
                    <a:pt x="2675" y="246"/>
                    <a:pt x="2868" y="228"/>
                  </a:cubicBezTo>
                  <a:cubicBezTo>
                    <a:pt x="2920" y="228"/>
                    <a:pt x="2955" y="193"/>
                    <a:pt x="2938" y="141"/>
                  </a:cubicBezTo>
                  <a:cubicBezTo>
                    <a:pt x="2938" y="106"/>
                    <a:pt x="2903" y="71"/>
                    <a:pt x="2868" y="71"/>
                  </a:cubicBezTo>
                  <a:close/>
                  <a:moveTo>
                    <a:pt x="6836" y="71"/>
                  </a:moveTo>
                  <a:cubicBezTo>
                    <a:pt x="6801" y="71"/>
                    <a:pt x="6766" y="106"/>
                    <a:pt x="6748" y="141"/>
                  </a:cubicBezTo>
                  <a:cubicBezTo>
                    <a:pt x="6748" y="176"/>
                    <a:pt x="6783" y="228"/>
                    <a:pt x="6818" y="228"/>
                  </a:cubicBezTo>
                  <a:cubicBezTo>
                    <a:pt x="7011" y="246"/>
                    <a:pt x="7203" y="246"/>
                    <a:pt x="7378" y="263"/>
                  </a:cubicBezTo>
                  <a:cubicBezTo>
                    <a:pt x="7387" y="266"/>
                    <a:pt x="7396" y="268"/>
                    <a:pt x="7405" y="268"/>
                  </a:cubicBezTo>
                  <a:cubicBezTo>
                    <a:pt x="7442" y="268"/>
                    <a:pt x="7465" y="239"/>
                    <a:pt x="7465" y="211"/>
                  </a:cubicBezTo>
                  <a:cubicBezTo>
                    <a:pt x="7465" y="158"/>
                    <a:pt x="7448" y="123"/>
                    <a:pt x="7395" y="123"/>
                  </a:cubicBezTo>
                  <a:cubicBezTo>
                    <a:pt x="7220" y="106"/>
                    <a:pt x="7028" y="88"/>
                    <a:pt x="6836" y="71"/>
                  </a:cubicBezTo>
                  <a:close/>
                  <a:moveTo>
                    <a:pt x="1752" y="188"/>
                  </a:moveTo>
                  <a:cubicBezTo>
                    <a:pt x="1745" y="188"/>
                    <a:pt x="1738" y="190"/>
                    <a:pt x="1731" y="193"/>
                  </a:cubicBezTo>
                  <a:cubicBezTo>
                    <a:pt x="1539" y="211"/>
                    <a:pt x="1347" y="246"/>
                    <a:pt x="1172" y="263"/>
                  </a:cubicBezTo>
                  <a:cubicBezTo>
                    <a:pt x="1137" y="280"/>
                    <a:pt x="1102" y="315"/>
                    <a:pt x="1102" y="350"/>
                  </a:cubicBezTo>
                  <a:cubicBezTo>
                    <a:pt x="1119" y="403"/>
                    <a:pt x="1154" y="420"/>
                    <a:pt x="1189" y="420"/>
                  </a:cubicBezTo>
                  <a:cubicBezTo>
                    <a:pt x="1364" y="385"/>
                    <a:pt x="1556" y="368"/>
                    <a:pt x="1749" y="333"/>
                  </a:cubicBezTo>
                  <a:cubicBezTo>
                    <a:pt x="1801" y="333"/>
                    <a:pt x="1819" y="298"/>
                    <a:pt x="1819" y="246"/>
                  </a:cubicBezTo>
                  <a:cubicBezTo>
                    <a:pt x="1819" y="217"/>
                    <a:pt x="1784" y="188"/>
                    <a:pt x="1752" y="188"/>
                  </a:cubicBezTo>
                  <a:close/>
                  <a:moveTo>
                    <a:pt x="7972" y="176"/>
                  </a:moveTo>
                  <a:cubicBezTo>
                    <a:pt x="7920" y="176"/>
                    <a:pt x="7885" y="211"/>
                    <a:pt x="7885" y="246"/>
                  </a:cubicBezTo>
                  <a:cubicBezTo>
                    <a:pt x="7885" y="298"/>
                    <a:pt x="7902" y="333"/>
                    <a:pt x="7955" y="333"/>
                  </a:cubicBezTo>
                  <a:cubicBezTo>
                    <a:pt x="8147" y="350"/>
                    <a:pt x="8322" y="385"/>
                    <a:pt x="8497" y="420"/>
                  </a:cubicBezTo>
                  <a:cubicBezTo>
                    <a:pt x="8549" y="420"/>
                    <a:pt x="8584" y="403"/>
                    <a:pt x="8584" y="350"/>
                  </a:cubicBezTo>
                  <a:cubicBezTo>
                    <a:pt x="8601" y="315"/>
                    <a:pt x="8566" y="280"/>
                    <a:pt x="8532" y="263"/>
                  </a:cubicBezTo>
                  <a:cubicBezTo>
                    <a:pt x="8357" y="246"/>
                    <a:pt x="8164" y="211"/>
                    <a:pt x="7972" y="176"/>
                  </a:cubicBezTo>
                  <a:close/>
                  <a:moveTo>
                    <a:pt x="641" y="379"/>
                  </a:moveTo>
                  <a:cubicBezTo>
                    <a:pt x="631" y="379"/>
                    <a:pt x="621" y="381"/>
                    <a:pt x="612" y="385"/>
                  </a:cubicBezTo>
                  <a:cubicBezTo>
                    <a:pt x="403" y="420"/>
                    <a:pt x="210" y="473"/>
                    <a:pt x="53" y="525"/>
                  </a:cubicBezTo>
                  <a:cubicBezTo>
                    <a:pt x="18" y="543"/>
                    <a:pt x="1" y="578"/>
                    <a:pt x="18" y="630"/>
                  </a:cubicBezTo>
                  <a:cubicBezTo>
                    <a:pt x="18" y="656"/>
                    <a:pt x="46" y="672"/>
                    <a:pt x="75" y="672"/>
                  </a:cubicBezTo>
                  <a:cubicBezTo>
                    <a:pt x="86" y="672"/>
                    <a:pt x="96" y="670"/>
                    <a:pt x="106" y="665"/>
                  </a:cubicBezTo>
                  <a:cubicBezTo>
                    <a:pt x="263" y="613"/>
                    <a:pt x="438" y="578"/>
                    <a:pt x="647" y="525"/>
                  </a:cubicBezTo>
                  <a:cubicBezTo>
                    <a:pt x="682" y="508"/>
                    <a:pt x="717" y="473"/>
                    <a:pt x="700" y="438"/>
                  </a:cubicBezTo>
                  <a:cubicBezTo>
                    <a:pt x="700" y="398"/>
                    <a:pt x="670" y="379"/>
                    <a:pt x="641" y="379"/>
                  </a:cubicBezTo>
                  <a:close/>
                  <a:moveTo>
                    <a:pt x="9091" y="368"/>
                  </a:moveTo>
                  <a:cubicBezTo>
                    <a:pt x="9056" y="368"/>
                    <a:pt x="9004" y="385"/>
                    <a:pt x="9004" y="438"/>
                  </a:cubicBezTo>
                  <a:cubicBezTo>
                    <a:pt x="8986" y="473"/>
                    <a:pt x="9021" y="508"/>
                    <a:pt x="9056" y="525"/>
                  </a:cubicBezTo>
                  <a:cubicBezTo>
                    <a:pt x="9266" y="578"/>
                    <a:pt x="9441" y="613"/>
                    <a:pt x="9598" y="665"/>
                  </a:cubicBezTo>
                  <a:cubicBezTo>
                    <a:pt x="9607" y="670"/>
                    <a:pt x="9617" y="672"/>
                    <a:pt x="9626" y="672"/>
                  </a:cubicBezTo>
                  <a:cubicBezTo>
                    <a:pt x="9650" y="672"/>
                    <a:pt x="9673" y="656"/>
                    <a:pt x="9685" y="630"/>
                  </a:cubicBezTo>
                  <a:cubicBezTo>
                    <a:pt x="9703" y="578"/>
                    <a:pt x="9685" y="543"/>
                    <a:pt x="9650" y="525"/>
                  </a:cubicBezTo>
                  <a:cubicBezTo>
                    <a:pt x="9476" y="473"/>
                    <a:pt x="9301" y="420"/>
                    <a:pt x="9091" y="368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38"/>
            <p:cNvSpPr/>
            <p:nvPr/>
          </p:nvSpPr>
          <p:spPr>
            <a:xfrm rot="444554">
              <a:off x="6970036" y="2340977"/>
              <a:ext cx="17245" cy="21120"/>
            </a:xfrm>
            <a:custGeom>
              <a:avLst/>
              <a:gdLst/>
              <a:ahLst/>
              <a:cxnLst/>
              <a:rect l="l" t="t" r="r" b="b"/>
              <a:pathLst>
                <a:path w="316" h="387" extrusionOk="0">
                  <a:moveTo>
                    <a:pt x="83" y="0"/>
                  </a:moveTo>
                  <a:cubicBezTo>
                    <a:pt x="61" y="0"/>
                    <a:pt x="39" y="15"/>
                    <a:pt x="18" y="37"/>
                  </a:cubicBezTo>
                  <a:cubicBezTo>
                    <a:pt x="0" y="54"/>
                    <a:pt x="0" y="107"/>
                    <a:pt x="35" y="142"/>
                  </a:cubicBezTo>
                  <a:cubicBezTo>
                    <a:pt x="123" y="212"/>
                    <a:pt x="158" y="264"/>
                    <a:pt x="158" y="317"/>
                  </a:cubicBezTo>
                  <a:cubicBezTo>
                    <a:pt x="158" y="352"/>
                    <a:pt x="193" y="387"/>
                    <a:pt x="228" y="387"/>
                  </a:cubicBezTo>
                  <a:cubicBezTo>
                    <a:pt x="280" y="387"/>
                    <a:pt x="315" y="352"/>
                    <a:pt x="315" y="317"/>
                  </a:cubicBezTo>
                  <a:cubicBezTo>
                    <a:pt x="298" y="194"/>
                    <a:pt x="228" y="89"/>
                    <a:pt x="123" y="19"/>
                  </a:cubicBezTo>
                  <a:cubicBezTo>
                    <a:pt x="109" y="6"/>
                    <a:pt x="96" y="0"/>
                    <a:pt x="83" y="0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38"/>
            <p:cNvSpPr/>
            <p:nvPr/>
          </p:nvSpPr>
          <p:spPr>
            <a:xfrm rot="444554">
              <a:off x="6425313" y="1738087"/>
              <a:ext cx="600141" cy="586771"/>
            </a:xfrm>
            <a:custGeom>
              <a:avLst/>
              <a:gdLst/>
              <a:ahLst/>
              <a:cxnLst/>
              <a:rect l="l" t="t" r="r" b="b"/>
              <a:pathLst>
                <a:path w="10997" h="10752" extrusionOk="0">
                  <a:moveTo>
                    <a:pt x="5682" y="1"/>
                  </a:moveTo>
                  <a:lnTo>
                    <a:pt x="1" y="10682"/>
                  </a:lnTo>
                  <a:lnTo>
                    <a:pt x="141" y="10752"/>
                  </a:lnTo>
                  <a:lnTo>
                    <a:pt x="5682" y="333"/>
                  </a:lnTo>
                  <a:lnTo>
                    <a:pt x="10857" y="10752"/>
                  </a:lnTo>
                  <a:lnTo>
                    <a:pt x="10997" y="10682"/>
                  </a:lnTo>
                  <a:lnTo>
                    <a:pt x="5682" y="1"/>
                  </a:ln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38"/>
            <p:cNvSpPr/>
            <p:nvPr/>
          </p:nvSpPr>
          <p:spPr>
            <a:xfrm rot="444554">
              <a:off x="6601314" y="1930144"/>
              <a:ext cx="245252" cy="447063"/>
            </a:xfrm>
            <a:custGeom>
              <a:avLst/>
              <a:gdLst/>
              <a:ahLst/>
              <a:cxnLst/>
              <a:rect l="l" t="t" r="r" b="b"/>
              <a:pathLst>
                <a:path w="4494" h="8192" extrusionOk="0">
                  <a:moveTo>
                    <a:pt x="3696" y="1"/>
                  </a:moveTo>
                  <a:cubicBezTo>
                    <a:pt x="2240" y="1"/>
                    <a:pt x="1" y="6251"/>
                    <a:pt x="1" y="6251"/>
                  </a:cubicBezTo>
                  <a:lnTo>
                    <a:pt x="3322" y="8192"/>
                  </a:lnTo>
                  <a:cubicBezTo>
                    <a:pt x="3322" y="8192"/>
                    <a:pt x="4493" y="133"/>
                    <a:pt x="3794" y="10"/>
                  </a:cubicBezTo>
                  <a:cubicBezTo>
                    <a:pt x="3762" y="4"/>
                    <a:pt x="3729" y="1"/>
                    <a:pt x="3696" y="1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38"/>
            <p:cNvSpPr/>
            <p:nvPr/>
          </p:nvSpPr>
          <p:spPr>
            <a:xfrm rot="444554">
              <a:off x="6721022" y="2409116"/>
              <a:ext cx="64014" cy="77330"/>
            </a:xfrm>
            <a:custGeom>
              <a:avLst/>
              <a:gdLst/>
              <a:ahLst/>
              <a:cxnLst/>
              <a:rect l="l" t="t" r="r" b="b"/>
              <a:pathLst>
                <a:path w="1173" h="1417" extrusionOk="0">
                  <a:moveTo>
                    <a:pt x="735" y="350"/>
                  </a:moveTo>
                  <a:lnTo>
                    <a:pt x="805" y="700"/>
                  </a:lnTo>
                  <a:cubicBezTo>
                    <a:pt x="648" y="735"/>
                    <a:pt x="543" y="752"/>
                    <a:pt x="456" y="787"/>
                  </a:cubicBezTo>
                  <a:lnTo>
                    <a:pt x="735" y="350"/>
                  </a:lnTo>
                  <a:close/>
                  <a:moveTo>
                    <a:pt x="788" y="1"/>
                  </a:moveTo>
                  <a:cubicBezTo>
                    <a:pt x="735" y="1"/>
                    <a:pt x="648" y="123"/>
                    <a:pt x="508" y="350"/>
                  </a:cubicBezTo>
                  <a:cubicBezTo>
                    <a:pt x="386" y="525"/>
                    <a:pt x="298" y="682"/>
                    <a:pt x="228" y="822"/>
                  </a:cubicBezTo>
                  <a:cubicBezTo>
                    <a:pt x="158" y="840"/>
                    <a:pt x="141" y="875"/>
                    <a:pt x="141" y="927"/>
                  </a:cubicBezTo>
                  <a:lnTo>
                    <a:pt x="158" y="980"/>
                  </a:lnTo>
                  <a:cubicBezTo>
                    <a:pt x="53" y="1172"/>
                    <a:pt x="1" y="1294"/>
                    <a:pt x="1" y="1329"/>
                  </a:cubicBezTo>
                  <a:cubicBezTo>
                    <a:pt x="1" y="1347"/>
                    <a:pt x="18" y="1364"/>
                    <a:pt x="36" y="1382"/>
                  </a:cubicBezTo>
                  <a:lnTo>
                    <a:pt x="106" y="1417"/>
                  </a:lnTo>
                  <a:cubicBezTo>
                    <a:pt x="141" y="1417"/>
                    <a:pt x="176" y="1399"/>
                    <a:pt x="193" y="1364"/>
                  </a:cubicBezTo>
                  <a:cubicBezTo>
                    <a:pt x="263" y="1207"/>
                    <a:pt x="316" y="1084"/>
                    <a:pt x="351" y="997"/>
                  </a:cubicBezTo>
                  <a:lnTo>
                    <a:pt x="595" y="945"/>
                  </a:lnTo>
                  <a:cubicBezTo>
                    <a:pt x="700" y="927"/>
                    <a:pt x="788" y="910"/>
                    <a:pt x="858" y="910"/>
                  </a:cubicBezTo>
                  <a:cubicBezTo>
                    <a:pt x="875" y="1049"/>
                    <a:pt x="893" y="1137"/>
                    <a:pt x="910" y="1207"/>
                  </a:cubicBezTo>
                  <a:cubicBezTo>
                    <a:pt x="962" y="1347"/>
                    <a:pt x="1015" y="1417"/>
                    <a:pt x="1067" y="1417"/>
                  </a:cubicBezTo>
                  <a:lnTo>
                    <a:pt x="1137" y="1399"/>
                  </a:lnTo>
                  <a:cubicBezTo>
                    <a:pt x="1155" y="1382"/>
                    <a:pt x="1172" y="1364"/>
                    <a:pt x="1172" y="1329"/>
                  </a:cubicBezTo>
                  <a:cubicBezTo>
                    <a:pt x="1172" y="1312"/>
                    <a:pt x="1155" y="1277"/>
                    <a:pt x="1137" y="1224"/>
                  </a:cubicBezTo>
                  <a:lnTo>
                    <a:pt x="1085" y="1084"/>
                  </a:lnTo>
                  <a:lnTo>
                    <a:pt x="945" y="420"/>
                  </a:lnTo>
                  <a:lnTo>
                    <a:pt x="875" y="105"/>
                  </a:lnTo>
                  <a:cubicBezTo>
                    <a:pt x="858" y="36"/>
                    <a:pt x="823" y="1"/>
                    <a:pt x="788" y="1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38"/>
            <p:cNvSpPr/>
            <p:nvPr/>
          </p:nvSpPr>
          <p:spPr>
            <a:xfrm rot="444554">
              <a:off x="7690180" y="2448160"/>
              <a:ext cx="43004" cy="81150"/>
            </a:xfrm>
            <a:custGeom>
              <a:avLst/>
              <a:gdLst/>
              <a:ahLst/>
              <a:cxnLst/>
              <a:rect l="l" t="t" r="r" b="b"/>
              <a:pathLst>
                <a:path w="788" h="1487" extrusionOk="0">
                  <a:moveTo>
                    <a:pt x="158" y="193"/>
                  </a:moveTo>
                  <a:lnTo>
                    <a:pt x="263" y="211"/>
                  </a:lnTo>
                  <a:cubicBezTo>
                    <a:pt x="333" y="228"/>
                    <a:pt x="403" y="263"/>
                    <a:pt x="473" y="333"/>
                  </a:cubicBezTo>
                  <a:cubicBezTo>
                    <a:pt x="543" y="403"/>
                    <a:pt x="595" y="490"/>
                    <a:pt x="595" y="578"/>
                  </a:cubicBezTo>
                  <a:cubicBezTo>
                    <a:pt x="595" y="595"/>
                    <a:pt x="577" y="630"/>
                    <a:pt x="543" y="665"/>
                  </a:cubicBezTo>
                  <a:cubicBezTo>
                    <a:pt x="525" y="700"/>
                    <a:pt x="508" y="717"/>
                    <a:pt x="473" y="752"/>
                  </a:cubicBezTo>
                  <a:cubicBezTo>
                    <a:pt x="420" y="787"/>
                    <a:pt x="333" y="805"/>
                    <a:pt x="210" y="805"/>
                  </a:cubicBezTo>
                  <a:lnTo>
                    <a:pt x="158" y="805"/>
                  </a:lnTo>
                  <a:lnTo>
                    <a:pt x="158" y="613"/>
                  </a:lnTo>
                  <a:cubicBezTo>
                    <a:pt x="175" y="543"/>
                    <a:pt x="175" y="473"/>
                    <a:pt x="175" y="438"/>
                  </a:cubicBezTo>
                  <a:cubicBezTo>
                    <a:pt x="175" y="403"/>
                    <a:pt x="175" y="368"/>
                    <a:pt x="175" y="315"/>
                  </a:cubicBezTo>
                  <a:lnTo>
                    <a:pt x="158" y="193"/>
                  </a:lnTo>
                  <a:close/>
                  <a:moveTo>
                    <a:pt x="123" y="1"/>
                  </a:moveTo>
                  <a:cubicBezTo>
                    <a:pt x="88" y="1"/>
                    <a:pt x="53" y="18"/>
                    <a:pt x="36" y="36"/>
                  </a:cubicBezTo>
                  <a:cubicBezTo>
                    <a:pt x="36" y="71"/>
                    <a:pt x="18" y="106"/>
                    <a:pt x="18" y="141"/>
                  </a:cubicBezTo>
                  <a:cubicBezTo>
                    <a:pt x="18" y="176"/>
                    <a:pt x="18" y="211"/>
                    <a:pt x="36" y="280"/>
                  </a:cubicBezTo>
                  <a:cubicBezTo>
                    <a:pt x="36" y="350"/>
                    <a:pt x="36" y="385"/>
                    <a:pt x="36" y="420"/>
                  </a:cubicBezTo>
                  <a:cubicBezTo>
                    <a:pt x="36" y="490"/>
                    <a:pt x="36" y="560"/>
                    <a:pt x="18" y="683"/>
                  </a:cubicBezTo>
                  <a:cubicBezTo>
                    <a:pt x="18" y="805"/>
                    <a:pt x="1" y="892"/>
                    <a:pt x="1" y="945"/>
                  </a:cubicBezTo>
                  <a:cubicBezTo>
                    <a:pt x="1" y="997"/>
                    <a:pt x="1" y="1067"/>
                    <a:pt x="18" y="1172"/>
                  </a:cubicBezTo>
                  <a:cubicBezTo>
                    <a:pt x="18" y="1259"/>
                    <a:pt x="18" y="1347"/>
                    <a:pt x="18" y="1382"/>
                  </a:cubicBezTo>
                  <a:cubicBezTo>
                    <a:pt x="18" y="1417"/>
                    <a:pt x="18" y="1434"/>
                    <a:pt x="36" y="1452"/>
                  </a:cubicBezTo>
                  <a:lnTo>
                    <a:pt x="88" y="1487"/>
                  </a:lnTo>
                  <a:lnTo>
                    <a:pt x="140" y="1452"/>
                  </a:lnTo>
                  <a:cubicBezTo>
                    <a:pt x="140" y="1434"/>
                    <a:pt x="158" y="1417"/>
                    <a:pt x="158" y="1382"/>
                  </a:cubicBezTo>
                  <a:lnTo>
                    <a:pt x="158" y="1207"/>
                  </a:lnTo>
                  <a:lnTo>
                    <a:pt x="140" y="1015"/>
                  </a:lnTo>
                  <a:lnTo>
                    <a:pt x="140" y="1015"/>
                  </a:lnTo>
                  <a:cubicBezTo>
                    <a:pt x="333" y="1085"/>
                    <a:pt x="508" y="1224"/>
                    <a:pt x="665" y="1434"/>
                  </a:cubicBezTo>
                  <a:lnTo>
                    <a:pt x="717" y="1469"/>
                  </a:lnTo>
                  <a:lnTo>
                    <a:pt x="752" y="1434"/>
                  </a:lnTo>
                  <a:cubicBezTo>
                    <a:pt x="770" y="1417"/>
                    <a:pt x="787" y="1399"/>
                    <a:pt x="787" y="1364"/>
                  </a:cubicBezTo>
                  <a:lnTo>
                    <a:pt x="770" y="1294"/>
                  </a:lnTo>
                  <a:cubicBezTo>
                    <a:pt x="682" y="1189"/>
                    <a:pt x="577" y="1067"/>
                    <a:pt x="438" y="962"/>
                  </a:cubicBezTo>
                  <a:cubicBezTo>
                    <a:pt x="508" y="945"/>
                    <a:pt x="577" y="892"/>
                    <a:pt x="630" y="840"/>
                  </a:cubicBezTo>
                  <a:cubicBezTo>
                    <a:pt x="700" y="752"/>
                    <a:pt x="735" y="665"/>
                    <a:pt x="735" y="578"/>
                  </a:cubicBezTo>
                  <a:cubicBezTo>
                    <a:pt x="735" y="385"/>
                    <a:pt x="630" y="211"/>
                    <a:pt x="438" y="88"/>
                  </a:cubicBezTo>
                  <a:cubicBezTo>
                    <a:pt x="403" y="53"/>
                    <a:pt x="350" y="36"/>
                    <a:pt x="280" y="18"/>
                  </a:cubicBezTo>
                  <a:lnTo>
                    <a:pt x="123" y="1"/>
                  </a:ln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38"/>
            <p:cNvSpPr/>
            <p:nvPr/>
          </p:nvSpPr>
          <p:spPr>
            <a:xfrm rot="444554">
              <a:off x="6543711" y="2158568"/>
              <a:ext cx="57247" cy="80223"/>
            </a:xfrm>
            <a:custGeom>
              <a:avLst/>
              <a:gdLst/>
              <a:ahLst/>
              <a:cxnLst/>
              <a:rect l="l" t="t" r="r" b="b"/>
              <a:pathLst>
                <a:path w="1049" h="1470" extrusionOk="0">
                  <a:moveTo>
                    <a:pt x="944" y="1"/>
                  </a:moveTo>
                  <a:cubicBezTo>
                    <a:pt x="909" y="1"/>
                    <a:pt x="892" y="18"/>
                    <a:pt x="857" y="53"/>
                  </a:cubicBezTo>
                  <a:lnTo>
                    <a:pt x="804" y="36"/>
                  </a:lnTo>
                  <a:lnTo>
                    <a:pt x="717" y="36"/>
                  </a:lnTo>
                  <a:cubicBezTo>
                    <a:pt x="559" y="36"/>
                    <a:pt x="420" y="123"/>
                    <a:pt x="262" y="316"/>
                  </a:cubicBezTo>
                  <a:cubicBezTo>
                    <a:pt x="87" y="543"/>
                    <a:pt x="0" y="753"/>
                    <a:pt x="0" y="962"/>
                  </a:cubicBezTo>
                  <a:cubicBezTo>
                    <a:pt x="0" y="1102"/>
                    <a:pt x="35" y="1225"/>
                    <a:pt x="122" y="1312"/>
                  </a:cubicBezTo>
                  <a:cubicBezTo>
                    <a:pt x="210" y="1417"/>
                    <a:pt x="332" y="1469"/>
                    <a:pt x="455" y="1469"/>
                  </a:cubicBezTo>
                  <a:cubicBezTo>
                    <a:pt x="629" y="1469"/>
                    <a:pt x="787" y="1382"/>
                    <a:pt x="962" y="1242"/>
                  </a:cubicBezTo>
                  <a:cubicBezTo>
                    <a:pt x="979" y="1225"/>
                    <a:pt x="997" y="1190"/>
                    <a:pt x="997" y="1172"/>
                  </a:cubicBezTo>
                  <a:lnTo>
                    <a:pt x="962" y="1102"/>
                  </a:lnTo>
                  <a:cubicBezTo>
                    <a:pt x="944" y="1085"/>
                    <a:pt x="927" y="1067"/>
                    <a:pt x="909" y="1067"/>
                  </a:cubicBezTo>
                  <a:cubicBezTo>
                    <a:pt x="892" y="1067"/>
                    <a:pt x="857" y="1085"/>
                    <a:pt x="822" y="1102"/>
                  </a:cubicBezTo>
                  <a:cubicBezTo>
                    <a:pt x="752" y="1172"/>
                    <a:pt x="682" y="1207"/>
                    <a:pt x="647" y="1225"/>
                  </a:cubicBezTo>
                  <a:cubicBezTo>
                    <a:pt x="594" y="1260"/>
                    <a:pt x="525" y="1277"/>
                    <a:pt x="455" y="1277"/>
                  </a:cubicBezTo>
                  <a:cubicBezTo>
                    <a:pt x="385" y="1277"/>
                    <a:pt x="315" y="1242"/>
                    <a:pt x="262" y="1172"/>
                  </a:cubicBezTo>
                  <a:cubicBezTo>
                    <a:pt x="210" y="1120"/>
                    <a:pt x="175" y="1050"/>
                    <a:pt x="175" y="962"/>
                  </a:cubicBezTo>
                  <a:cubicBezTo>
                    <a:pt x="175" y="805"/>
                    <a:pt x="262" y="630"/>
                    <a:pt x="402" y="438"/>
                  </a:cubicBezTo>
                  <a:cubicBezTo>
                    <a:pt x="525" y="298"/>
                    <a:pt x="629" y="228"/>
                    <a:pt x="717" y="228"/>
                  </a:cubicBezTo>
                  <a:lnTo>
                    <a:pt x="822" y="228"/>
                  </a:lnTo>
                  <a:cubicBezTo>
                    <a:pt x="822" y="246"/>
                    <a:pt x="839" y="263"/>
                    <a:pt x="857" y="316"/>
                  </a:cubicBezTo>
                  <a:cubicBezTo>
                    <a:pt x="892" y="351"/>
                    <a:pt x="909" y="386"/>
                    <a:pt x="962" y="386"/>
                  </a:cubicBezTo>
                  <a:cubicBezTo>
                    <a:pt x="979" y="386"/>
                    <a:pt x="1014" y="368"/>
                    <a:pt x="1031" y="351"/>
                  </a:cubicBezTo>
                  <a:lnTo>
                    <a:pt x="1049" y="281"/>
                  </a:lnTo>
                  <a:cubicBezTo>
                    <a:pt x="1049" y="193"/>
                    <a:pt x="1049" y="141"/>
                    <a:pt x="1031" y="88"/>
                  </a:cubicBezTo>
                  <a:cubicBezTo>
                    <a:pt x="1014" y="36"/>
                    <a:pt x="997" y="1"/>
                    <a:pt x="944" y="1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38"/>
            <p:cNvSpPr/>
            <p:nvPr/>
          </p:nvSpPr>
          <p:spPr>
            <a:xfrm rot="444554">
              <a:off x="6993220" y="3267532"/>
              <a:ext cx="958796" cy="77330"/>
            </a:xfrm>
            <a:custGeom>
              <a:avLst/>
              <a:gdLst/>
              <a:ahLst/>
              <a:cxnLst/>
              <a:rect l="l" t="t" r="r" b="b"/>
              <a:pathLst>
                <a:path w="17569" h="1417" extrusionOk="0">
                  <a:moveTo>
                    <a:pt x="18" y="0"/>
                  </a:moveTo>
                  <a:lnTo>
                    <a:pt x="0" y="140"/>
                  </a:lnTo>
                  <a:lnTo>
                    <a:pt x="17569" y="1416"/>
                  </a:lnTo>
                  <a:lnTo>
                    <a:pt x="17569" y="1259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38"/>
            <p:cNvSpPr/>
            <p:nvPr/>
          </p:nvSpPr>
          <p:spPr>
            <a:xfrm rot="444554">
              <a:off x="7257920" y="2809397"/>
              <a:ext cx="49662" cy="873007"/>
            </a:xfrm>
            <a:custGeom>
              <a:avLst/>
              <a:gdLst/>
              <a:ahLst/>
              <a:cxnLst/>
              <a:rect l="l" t="t" r="r" b="b"/>
              <a:pathLst>
                <a:path w="910" h="15997" extrusionOk="0">
                  <a:moveTo>
                    <a:pt x="752" y="1"/>
                  </a:moveTo>
                  <a:lnTo>
                    <a:pt x="1" y="15996"/>
                  </a:lnTo>
                  <a:lnTo>
                    <a:pt x="158" y="15996"/>
                  </a:lnTo>
                  <a:lnTo>
                    <a:pt x="910" y="18"/>
                  </a:lnTo>
                  <a:lnTo>
                    <a:pt x="752" y="1"/>
                  </a:ln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38"/>
            <p:cNvSpPr/>
            <p:nvPr/>
          </p:nvSpPr>
          <p:spPr>
            <a:xfrm rot="444554">
              <a:off x="7010126" y="3091810"/>
              <a:ext cx="820508" cy="395928"/>
            </a:xfrm>
            <a:custGeom>
              <a:avLst/>
              <a:gdLst/>
              <a:ahLst/>
              <a:cxnLst/>
              <a:rect l="l" t="t" r="r" b="b"/>
              <a:pathLst>
                <a:path w="15035" h="7255" extrusionOk="0">
                  <a:moveTo>
                    <a:pt x="7535" y="0"/>
                  </a:moveTo>
                  <a:cubicBezTo>
                    <a:pt x="7326" y="0"/>
                    <a:pt x="7116" y="122"/>
                    <a:pt x="6923" y="297"/>
                  </a:cubicBezTo>
                  <a:cubicBezTo>
                    <a:pt x="6556" y="612"/>
                    <a:pt x="6224" y="1136"/>
                    <a:pt x="5857" y="1748"/>
                  </a:cubicBezTo>
                  <a:cubicBezTo>
                    <a:pt x="5333" y="2692"/>
                    <a:pt x="4791" y="3828"/>
                    <a:pt x="4231" y="4720"/>
                  </a:cubicBezTo>
                  <a:cubicBezTo>
                    <a:pt x="3952" y="5174"/>
                    <a:pt x="3672" y="5577"/>
                    <a:pt x="3392" y="5839"/>
                  </a:cubicBezTo>
                  <a:cubicBezTo>
                    <a:pt x="3130" y="6118"/>
                    <a:pt x="2850" y="6276"/>
                    <a:pt x="2588" y="6276"/>
                  </a:cubicBezTo>
                  <a:lnTo>
                    <a:pt x="2571" y="6276"/>
                  </a:lnTo>
                  <a:cubicBezTo>
                    <a:pt x="2361" y="6258"/>
                    <a:pt x="2151" y="6171"/>
                    <a:pt x="1959" y="6031"/>
                  </a:cubicBezTo>
                  <a:cubicBezTo>
                    <a:pt x="1294" y="5489"/>
                    <a:pt x="822" y="4108"/>
                    <a:pt x="543" y="2867"/>
                  </a:cubicBezTo>
                  <a:cubicBezTo>
                    <a:pt x="403" y="2255"/>
                    <a:pt x="315" y="1678"/>
                    <a:pt x="246" y="1241"/>
                  </a:cubicBezTo>
                  <a:cubicBezTo>
                    <a:pt x="176" y="822"/>
                    <a:pt x="158" y="542"/>
                    <a:pt x="158" y="542"/>
                  </a:cubicBezTo>
                  <a:lnTo>
                    <a:pt x="1" y="559"/>
                  </a:lnTo>
                  <a:cubicBezTo>
                    <a:pt x="1" y="559"/>
                    <a:pt x="141" y="1993"/>
                    <a:pt x="543" y="3444"/>
                  </a:cubicBezTo>
                  <a:cubicBezTo>
                    <a:pt x="735" y="4178"/>
                    <a:pt x="980" y="4895"/>
                    <a:pt x="1312" y="5454"/>
                  </a:cubicBezTo>
                  <a:cubicBezTo>
                    <a:pt x="1469" y="5734"/>
                    <a:pt x="1662" y="5979"/>
                    <a:pt x="1871" y="6136"/>
                  </a:cubicBezTo>
                  <a:cubicBezTo>
                    <a:pt x="2081" y="6311"/>
                    <a:pt x="2308" y="6416"/>
                    <a:pt x="2571" y="6416"/>
                  </a:cubicBezTo>
                  <a:lnTo>
                    <a:pt x="2588" y="6416"/>
                  </a:lnTo>
                  <a:cubicBezTo>
                    <a:pt x="2833" y="6416"/>
                    <a:pt x="3078" y="6311"/>
                    <a:pt x="3305" y="6136"/>
                  </a:cubicBezTo>
                  <a:cubicBezTo>
                    <a:pt x="4074" y="5524"/>
                    <a:pt x="4808" y="4021"/>
                    <a:pt x="5542" y="2657"/>
                  </a:cubicBezTo>
                  <a:cubicBezTo>
                    <a:pt x="5892" y="1993"/>
                    <a:pt x="6242" y="1364"/>
                    <a:pt x="6591" y="892"/>
                  </a:cubicBezTo>
                  <a:cubicBezTo>
                    <a:pt x="6749" y="664"/>
                    <a:pt x="6923" y="472"/>
                    <a:pt x="7081" y="350"/>
                  </a:cubicBezTo>
                  <a:cubicBezTo>
                    <a:pt x="7256" y="227"/>
                    <a:pt x="7395" y="157"/>
                    <a:pt x="7535" y="157"/>
                  </a:cubicBezTo>
                  <a:cubicBezTo>
                    <a:pt x="7640" y="157"/>
                    <a:pt x="7745" y="192"/>
                    <a:pt x="7850" y="262"/>
                  </a:cubicBezTo>
                  <a:cubicBezTo>
                    <a:pt x="8217" y="524"/>
                    <a:pt x="8514" y="1084"/>
                    <a:pt x="8742" y="1783"/>
                  </a:cubicBezTo>
                  <a:cubicBezTo>
                    <a:pt x="9091" y="2849"/>
                    <a:pt x="9318" y="4196"/>
                    <a:pt x="9633" y="5297"/>
                  </a:cubicBezTo>
                  <a:cubicBezTo>
                    <a:pt x="9790" y="5839"/>
                    <a:pt x="9965" y="6328"/>
                    <a:pt x="10192" y="6678"/>
                  </a:cubicBezTo>
                  <a:cubicBezTo>
                    <a:pt x="10420" y="7027"/>
                    <a:pt x="10699" y="7255"/>
                    <a:pt x="11067" y="7255"/>
                  </a:cubicBezTo>
                  <a:cubicBezTo>
                    <a:pt x="11136" y="7255"/>
                    <a:pt x="11206" y="7255"/>
                    <a:pt x="11276" y="7237"/>
                  </a:cubicBezTo>
                  <a:cubicBezTo>
                    <a:pt x="11801" y="7115"/>
                    <a:pt x="12168" y="6643"/>
                    <a:pt x="12448" y="6031"/>
                  </a:cubicBezTo>
                  <a:cubicBezTo>
                    <a:pt x="12902" y="5105"/>
                    <a:pt x="13199" y="3846"/>
                    <a:pt x="13531" y="2815"/>
                  </a:cubicBezTo>
                  <a:cubicBezTo>
                    <a:pt x="13706" y="2308"/>
                    <a:pt x="13898" y="1836"/>
                    <a:pt x="14108" y="1521"/>
                  </a:cubicBezTo>
                  <a:cubicBezTo>
                    <a:pt x="14336" y="1206"/>
                    <a:pt x="14580" y="1014"/>
                    <a:pt x="14877" y="1014"/>
                  </a:cubicBezTo>
                  <a:cubicBezTo>
                    <a:pt x="14912" y="1014"/>
                    <a:pt x="14965" y="1031"/>
                    <a:pt x="15017" y="1031"/>
                  </a:cubicBezTo>
                  <a:lnTo>
                    <a:pt x="15035" y="892"/>
                  </a:lnTo>
                  <a:cubicBezTo>
                    <a:pt x="14982" y="874"/>
                    <a:pt x="14930" y="874"/>
                    <a:pt x="14877" y="874"/>
                  </a:cubicBezTo>
                  <a:cubicBezTo>
                    <a:pt x="14633" y="874"/>
                    <a:pt x="14423" y="961"/>
                    <a:pt x="14248" y="1136"/>
                  </a:cubicBezTo>
                  <a:cubicBezTo>
                    <a:pt x="13933" y="1433"/>
                    <a:pt x="13689" y="1923"/>
                    <a:pt x="13479" y="2517"/>
                  </a:cubicBezTo>
                  <a:cubicBezTo>
                    <a:pt x="13164" y="3391"/>
                    <a:pt x="12902" y="4475"/>
                    <a:pt x="12570" y="5367"/>
                  </a:cubicBezTo>
                  <a:cubicBezTo>
                    <a:pt x="12413" y="5804"/>
                    <a:pt x="12220" y="6206"/>
                    <a:pt x="11993" y="6521"/>
                  </a:cubicBezTo>
                  <a:cubicBezTo>
                    <a:pt x="11783" y="6818"/>
                    <a:pt x="11539" y="7010"/>
                    <a:pt x="11241" y="7080"/>
                  </a:cubicBezTo>
                  <a:cubicBezTo>
                    <a:pt x="11171" y="7097"/>
                    <a:pt x="11119" y="7115"/>
                    <a:pt x="11067" y="7115"/>
                  </a:cubicBezTo>
                  <a:cubicBezTo>
                    <a:pt x="10857" y="7115"/>
                    <a:pt x="10699" y="7027"/>
                    <a:pt x="10542" y="6870"/>
                  </a:cubicBezTo>
                  <a:cubicBezTo>
                    <a:pt x="10262" y="6608"/>
                    <a:pt x="10035" y="6118"/>
                    <a:pt x="9860" y="5507"/>
                  </a:cubicBezTo>
                  <a:cubicBezTo>
                    <a:pt x="9563" y="4615"/>
                    <a:pt x="9353" y="3461"/>
                    <a:pt x="9091" y="2447"/>
                  </a:cubicBezTo>
                  <a:cubicBezTo>
                    <a:pt x="8811" y="1433"/>
                    <a:pt x="8497" y="542"/>
                    <a:pt x="7937" y="140"/>
                  </a:cubicBezTo>
                  <a:cubicBezTo>
                    <a:pt x="7815" y="52"/>
                    <a:pt x="7675" y="0"/>
                    <a:pt x="7535" y="0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38"/>
            <p:cNvSpPr/>
            <p:nvPr/>
          </p:nvSpPr>
          <p:spPr>
            <a:xfrm rot="444554">
              <a:off x="7196036" y="2086950"/>
              <a:ext cx="47752" cy="73510"/>
            </a:xfrm>
            <a:custGeom>
              <a:avLst/>
              <a:gdLst/>
              <a:ahLst/>
              <a:cxnLst/>
              <a:rect l="l" t="t" r="r" b="b"/>
              <a:pathLst>
                <a:path w="875" h="1347" extrusionOk="0">
                  <a:moveTo>
                    <a:pt x="123" y="0"/>
                  </a:moveTo>
                  <a:cubicBezTo>
                    <a:pt x="71" y="18"/>
                    <a:pt x="36" y="52"/>
                    <a:pt x="18" y="87"/>
                  </a:cubicBezTo>
                  <a:cubicBezTo>
                    <a:pt x="18" y="122"/>
                    <a:pt x="1" y="157"/>
                    <a:pt x="18" y="210"/>
                  </a:cubicBezTo>
                  <a:cubicBezTo>
                    <a:pt x="18" y="245"/>
                    <a:pt x="18" y="280"/>
                    <a:pt x="36" y="332"/>
                  </a:cubicBezTo>
                  <a:cubicBezTo>
                    <a:pt x="53" y="367"/>
                    <a:pt x="88" y="402"/>
                    <a:pt x="105" y="437"/>
                  </a:cubicBezTo>
                  <a:cubicBezTo>
                    <a:pt x="140" y="472"/>
                    <a:pt x="175" y="490"/>
                    <a:pt x="193" y="507"/>
                  </a:cubicBezTo>
                  <a:cubicBezTo>
                    <a:pt x="228" y="524"/>
                    <a:pt x="263" y="542"/>
                    <a:pt x="298" y="542"/>
                  </a:cubicBezTo>
                  <a:cubicBezTo>
                    <a:pt x="317" y="547"/>
                    <a:pt x="337" y="549"/>
                    <a:pt x="357" y="549"/>
                  </a:cubicBezTo>
                  <a:cubicBezTo>
                    <a:pt x="413" y="549"/>
                    <a:pt x="474" y="533"/>
                    <a:pt x="525" y="507"/>
                  </a:cubicBezTo>
                  <a:lnTo>
                    <a:pt x="595" y="472"/>
                  </a:lnTo>
                  <a:lnTo>
                    <a:pt x="595" y="542"/>
                  </a:lnTo>
                  <a:lnTo>
                    <a:pt x="595" y="594"/>
                  </a:lnTo>
                  <a:cubicBezTo>
                    <a:pt x="577" y="647"/>
                    <a:pt x="577" y="699"/>
                    <a:pt x="577" y="752"/>
                  </a:cubicBezTo>
                  <a:cubicBezTo>
                    <a:pt x="560" y="804"/>
                    <a:pt x="560" y="857"/>
                    <a:pt x="543" y="927"/>
                  </a:cubicBezTo>
                  <a:cubicBezTo>
                    <a:pt x="525" y="1014"/>
                    <a:pt x="473" y="1084"/>
                    <a:pt x="385" y="1136"/>
                  </a:cubicBezTo>
                  <a:cubicBezTo>
                    <a:pt x="350" y="1154"/>
                    <a:pt x="315" y="1171"/>
                    <a:pt x="280" y="1189"/>
                  </a:cubicBezTo>
                  <a:cubicBezTo>
                    <a:pt x="245" y="1206"/>
                    <a:pt x="210" y="1224"/>
                    <a:pt x="158" y="1224"/>
                  </a:cubicBezTo>
                  <a:lnTo>
                    <a:pt x="123" y="1241"/>
                  </a:lnTo>
                  <a:lnTo>
                    <a:pt x="105" y="1276"/>
                  </a:lnTo>
                  <a:lnTo>
                    <a:pt x="123" y="1311"/>
                  </a:lnTo>
                  <a:lnTo>
                    <a:pt x="175" y="1329"/>
                  </a:lnTo>
                  <a:cubicBezTo>
                    <a:pt x="193" y="1346"/>
                    <a:pt x="245" y="1346"/>
                    <a:pt x="263" y="1346"/>
                  </a:cubicBezTo>
                  <a:cubicBezTo>
                    <a:pt x="298" y="1346"/>
                    <a:pt x="333" y="1329"/>
                    <a:pt x="368" y="1329"/>
                  </a:cubicBezTo>
                  <a:cubicBezTo>
                    <a:pt x="403" y="1311"/>
                    <a:pt x="438" y="1294"/>
                    <a:pt x="473" y="1294"/>
                  </a:cubicBezTo>
                  <a:cubicBezTo>
                    <a:pt x="508" y="1276"/>
                    <a:pt x="543" y="1259"/>
                    <a:pt x="577" y="1259"/>
                  </a:cubicBezTo>
                  <a:lnTo>
                    <a:pt x="630" y="1224"/>
                  </a:lnTo>
                  <a:lnTo>
                    <a:pt x="682" y="1206"/>
                  </a:lnTo>
                  <a:cubicBezTo>
                    <a:pt x="717" y="1171"/>
                    <a:pt x="752" y="1154"/>
                    <a:pt x="787" y="1119"/>
                  </a:cubicBezTo>
                  <a:cubicBezTo>
                    <a:pt x="805" y="1066"/>
                    <a:pt x="822" y="1031"/>
                    <a:pt x="822" y="996"/>
                  </a:cubicBezTo>
                  <a:lnTo>
                    <a:pt x="840" y="944"/>
                  </a:lnTo>
                  <a:lnTo>
                    <a:pt x="840" y="892"/>
                  </a:lnTo>
                  <a:cubicBezTo>
                    <a:pt x="840" y="822"/>
                    <a:pt x="857" y="769"/>
                    <a:pt x="857" y="717"/>
                  </a:cubicBezTo>
                  <a:cubicBezTo>
                    <a:pt x="857" y="664"/>
                    <a:pt x="875" y="612"/>
                    <a:pt x="875" y="559"/>
                  </a:cubicBezTo>
                  <a:cubicBezTo>
                    <a:pt x="875" y="490"/>
                    <a:pt x="875" y="420"/>
                    <a:pt x="875" y="350"/>
                  </a:cubicBezTo>
                  <a:cubicBezTo>
                    <a:pt x="875" y="280"/>
                    <a:pt x="875" y="210"/>
                    <a:pt x="875" y="140"/>
                  </a:cubicBezTo>
                  <a:cubicBezTo>
                    <a:pt x="875" y="105"/>
                    <a:pt x="857" y="70"/>
                    <a:pt x="857" y="52"/>
                  </a:cubicBezTo>
                  <a:cubicBezTo>
                    <a:pt x="840" y="35"/>
                    <a:pt x="805" y="18"/>
                    <a:pt x="752" y="18"/>
                  </a:cubicBezTo>
                  <a:lnTo>
                    <a:pt x="682" y="18"/>
                  </a:lnTo>
                  <a:cubicBezTo>
                    <a:pt x="630" y="18"/>
                    <a:pt x="595" y="52"/>
                    <a:pt x="577" y="105"/>
                  </a:cubicBezTo>
                  <a:lnTo>
                    <a:pt x="543" y="157"/>
                  </a:lnTo>
                  <a:lnTo>
                    <a:pt x="508" y="227"/>
                  </a:lnTo>
                  <a:lnTo>
                    <a:pt x="455" y="297"/>
                  </a:lnTo>
                  <a:lnTo>
                    <a:pt x="403" y="367"/>
                  </a:lnTo>
                  <a:lnTo>
                    <a:pt x="385" y="385"/>
                  </a:lnTo>
                  <a:lnTo>
                    <a:pt x="350" y="402"/>
                  </a:lnTo>
                  <a:cubicBezTo>
                    <a:pt x="263" y="315"/>
                    <a:pt x="245" y="210"/>
                    <a:pt x="263" y="87"/>
                  </a:cubicBezTo>
                  <a:cubicBezTo>
                    <a:pt x="280" y="52"/>
                    <a:pt x="280" y="35"/>
                    <a:pt x="263" y="35"/>
                  </a:cubicBezTo>
                  <a:lnTo>
                    <a:pt x="228" y="18"/>
                  </a:lnTo>
                  <a:lnTo>
                    <a:pt x="175" y="0"/>
                  </a:ln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38"/>
            <p:cNvSpPr/>
            <p:nvPr/>
          </p:nvSpPr>
          <p:spPr>
            <a:xfrm rot="444554">
              <a:off x="7307740" y="2101646"/>
              <a:ext cx="43004" cy="56702"/>
            </a:xfrm>
            <a:custGeom>
              <a:avLst/>
              <a:gdLst/>
              <a:ahLst/>
              <a:cxnLst/>
              <a:rect l="l" t="t" r="r" b="b"/>
              <a:pathLst>
                <a:path w="788" h="1039" extrusionOk="0">
                  <a:moveTo>
                    <a:pt x="285" y="0"/>
                  </a:moveTo>
                  <a:cubicBezTo>
                    <a:pt x="260" y="0"/>
                    <a:pt x="235" y="13"/>
                    <a:pt x="211" y="25"/>
                  </a:cubicBezTo>
                  <a:lnTo>
                    <a:pt x="193" y="77"/>
                  </a:lnTo>
                  <a:lnTo>
                    <a:pt x="211" y="112"/>
                  </a:lnTo>
                  <a:lnTo>
                    <a:pt x="228" y="165"/>
                  </a:lnTo>
                  <a:cubicBezTo>
                    <a:pt x="246" y="200"/>
                    <a:pt x="246" y="235"/>
                    <a:pt x="263" y="270"/>
                  </a:cubicBezTo>
                  <a:cubicBezTo>
                    <a:pt x="281" y="305"/>
                    <a:pt x="298" y="340"/>
                    <a:pt x="316" y="375"/>
                  </a:cubicBezTo>
                  <a:lnTo>
                    <a:pt x="316" y="392"/>
                  </a:lnTo>
                  <a:lnTo>
                    <a:pt x="333" y="427"/>
                  </a:lnTo>
                  <a:cubicBezTo>
                    <a:pt x="281" y="480"/>
                    <a:pt x="246" y="532"/>
                    <a:pt x="211" y="584"/>
                  </a:cubicBezTo>
                  <a:cubicBezTo>
                    <a:pt x="158" y="637"/>
                    <a:pt x="123" y="689"/>
                    <a:pt x="88" y="742"/>
                  </a:cubicBezTo>
                  <a:lnTo>
                    <a:pt x="53" y="812"/>
                  </a:lnTo>
                  <a:lnTo>
                    <a:pt x="18" y="864"/>
                  </a:lnTo>
                  <a:lnTo>
                    <a:pt x="1" y="899"/>
                  </a:lnTo>
                  <a:lnTo>
                    <a:pt x="1" y="934"/>
                  </a:lnTo>
                  <a:lnTo>
                    <a:pt x="36" y="952"/>
                  </a:lnTo>
                  <a:lnTo>
                    <a:pt x="88" y="952"/>
                  </a:lnTo>
                  <a:cubicBezTo>
                    <a:pt x="123" y="952"/>
                    <a:pt x="141" y="952"/>
                    <a:pt x="158" y="917"/>
                  </a:cubicBezTo>
                  <a:lnTo>
                    <a:pt x="176" y="864"/>
                  </a:lnTo>
                  <a:lnTo>
                    <a:pt x="211" y="829"/>
                  </a:lnTo>
                  <a:cubicBezTo>
                    <a:pt x="228" y="794"/>
                    <a:pt x="263" y="759"/>
                    <a:pt x="281" y="724"/>
                  </a:cubicBezTo>
                  <a:cubicBezTo>
                    <a:pt x="316" y="689"/>
                    <a:pt x="333" y="654"/>
                    <a:pt x="368" y="619"/>
                  </a:cubicBezTo>
                  <a:lnTo>
                    <a:pt x="386" y="602"/>
                  </a:lnTo>
                  <a:lnTo>
                    <a:pt x="403" y="637"/>
                  </a:lnTo>
                  <a:lnTo>
                    <a:pt x="403" y="654"/>
                  </a:lnTo>
                  <a:cubicBezTo>
                    <a:pt x="438" y="707"/>
                    <a:pt x="455" y="759"/>
                    <a:pt x="473" y="812"/>
                  </a:cubicBezTo>
                  <a:cubicBezTo>
                    <a:pt x="490" y="864"/>
                    <a:pt x="508" y="917"/>
                    <a:pt x="525" y="952"/>
                  </a:cubicBezTo>
                  <a:lnTo>
                    <a:pt x="543" y="986"/>
                  </a:lnTo>
                  <a:lnTo>
                    <a:pt x="578" y="1021"/>
                  </a:lnTo>
                  <a:lnTo>
                    <a:pt x="613" y="1039"/>
                  </a:lnTo>
                  <a:lnTo>
                    <a:pt x="718" y="1039"/>
                  </a:lnTo>
                  <a:lnTo>
                    <a:pt x="753" y="1021"/>
                  </a:lnTo>
                  <a:lnTo>
                    <a:pt x="770" y="986"/>
                  </a:lnTo>
                  <a:lnTo>
                    <a:pt x="770" y="969"/>
                  </a:lnTo>
                  <a:lnTo>
                    <a:pt x="753" y="952"/>
                  </a:lnTo>
                  <a:cubicBezTo>
                    <a:pt x="700" y="777"/>
                    <a:pt x="630" y="584"/>
                    <a:pt x="578" y="410"/>
                  </a:cubicBezTo>
                  <a:lnTo>
                    <a:pt x="560" y="375"/>
                  </a:lnTo>
                  <a:lnTo>
                    <a:pt x="560" y="357"/>
                  </a:lnTo>
                  <a:cubicBezTo>
                    <a:pt x="578" y="322"/>
                    <a:pt x="595" y="305"/>
                    <a:pt x="613" y="270"/>
                  </a:cubicBezTo>
                  <a:cubicBezTo>
                    <a:pt x="630" y="252"/>
                    <a:pt x="648" y="217"/>
                    <a:pt x="683" y="200"/>
                  </a:cubicBezTo>
                  <a:lnTo>
                    <a:pt x="735" y="130"/>
                  </a:lnTo>
                  <a:cubicBezTo>
                    <a:pt x="753" y="95"/>
                    <a:pt x="770" y="77"/>
                    <a:pt x="788" y="42"/>
                  </a:cubicBezTo>
                  <a:lnTo>
                    <a:pt x="770" y="25"/>
                  </a:lnTo>
                  <a:lnTo>
                    <a:pt x="735" y="8"/>
                  </a:lnTo>
                  <a:lnTo>
                    <a:pt x="665" y="8"/>
                  </a:lnTo>
                  <a:lnTo>
                    <a:pt x="648" y="25"/>
                  </a:lnTo>
                  <a:lnTo>
                    <a:pt x="630" y="42"/>
                  </a:lnTo>
                  <a:lnTo>
                    <a:pt x="578" y="95"/>
                  </a:lnTo>
                  <a:lnTo>
                    <a:pt x="543" y="147"/>
                  </a:lnTo>
                  <a:lnTo>
                    <a:pt x="525" y="165"/>
                  </a:lnTo>
                  <a:lnTo>
                    <a:pt x="490" y="200"/>
                  </a:lnTo>
                  <a:lnTo>
                    <a:pt x="473" y="182"/>
                  </a:lnTo>
                  <a:lnTo>
                    <a:pt x="473" y="165"/>
                  </a:lnTo>
                  <a:lnTo>
                    <a:pt x="438" y="112"/>
                  </a:lnTo>
                  <a:lnTo>
                    <a:pt x="403" y="60"/>
                  </a:lnTo>
                  <a:cubicBezTo>
                    <a:pt x="386" y="25"/>
                    <a:pt x="351" y="8"/>
                    <a:pt x="316" y="8"/>
                  </a:cubicBezTo>
                  <a:cubicBezTo>
                    <a:pt x="305" y="2"/>
                    <a:pt x="295" y="0"/>
                    <a:pt x="285" y="0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38"/>
            <p:cNvSpPr/>
            <p:nvPr/>
          </p:nvSpPr>
          <p:spPr>
            <a:xfrm rot="444554">
              <a:off x="7254064" y="2105645"/>
              <a:ext cx="54409" cy="17573"/>
            </a:xfrm>
            <a:custGeom>
              <a:avLst/>
              <a:gdLst/>
              <a:ahLst/>
              <a:cxnLst/>
              <a:rect l="l" t="t" r="r" b="b"/>
              <a:pathLst>
                <a:path w="997" h="322" extrusionOk="0">
                  <a:moveTo>
                    <a:pt x="739" y="1"/>
                  </a:moveTo>
                  <a:cubicBezTo>
                    <a:pt x="664" y="1"/>
                    <a:pt x="592" y="18"/>
                    <a:pt x="507" y="28"/>
                  </a:cubicBezTo>
                  <a:cubicBezTo>
                    <a:pt x="367" y="46"/>
                    <a:pt x="245" y="63"/>
                    <a:pt x="105" y="98"/>
                  </a:cubicBezTo>
                  <a:cubicBezTo>
                    <a:pt x="0" y="133"/>
                    <a:pt x="52" y="308"/>
                    <a:pt x="140" y="308"/>
                  </a:cubicBezTo>
                  <a:cubicBezTo>
                    <a:pt x="210" y="317"/>
                    <a:pt x="280" y="321"/>
                    <a:pt x="352" y="321"/>
                  </a:cubicBezTo>
                  <a:cubicBezTo>
                    <a:pt x="424" y="321"/>
                    <a:pt x="498" y="317"/>
                    <a:pt x="577" y="308"/>
                  </a:cubicBezTo>
                  <a:cubicBezTo>
                    <a:pt x="612" y="308"/>
                    <a:pt x="647" y="309"/>
                    <a:pt x="681" y="309"/>
                  </a:cubicBezTo>
                  <a:cubicBezTo>
                    <a:pt x="768" y="309"/>
                    <a:pt x="852" y="300"/>
                    <a:pt x="927" y="238"/>
                  </a:cubicBezTo>
                  <a:cubicBezTo>
                    <a:pt x="996" y="186"/>
                    <a:pt x="961" y="63"/>
                    <a:pt x="892" y="28"/>
                  </a:cubicBezTo>
                  <a:cubicBezTo>
                    <a:pt x="837" y="8"/>
                    <a:pt x="787" y="1"/>
                    <a:pt x="739" y="1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38"/>
            <p:cNvSpPr/>
            <p:nvPr/>
          </p:nvSpPr>
          <p:spPr>
            <a:xfrm rot="444554">
              <a:off x="7255547" y="2131241"/>
              <a:ext cx="51572" cy="17027"/>
            </a:xfrm>
            <a:custGeom>
              <a:avLst/>
              <a:gdLst/>
              <a:ahLst/>
              <a:cxnLst/>
              <a:rect l="l" t="t" r="r" b="b"/>
              <a:pathLst>
                <a:path w="945" h="312" extrusionOk="0">
                  <a:moveTo>
                    <a:pt x="735" y="0"/>
                  </a:moveTo>
                  <a:cubicBezTo>
                    <a:pt x="542" y="0"/>
                    <a:pt x="333" y="70"/>
                    <a:pt x="140" y="105"/>
                  </a:cubicBezTo>
                  <a:cubicBezTo>
                    <a:pt x="0" y="123"/>
                    <a:pt x="53" y="298"/>
                    <a:pt x="175" y="298"/>
                  </a:cubicBezTo>
                  <a:cubicBezTo>
                    <a:pt x="254" y="305"/>
                    <a:pt x="344" y="312"/>
                    <a:pt x="436" y="312"/>
                  </a:cubicBezTo>
                  <a:cubicBezTo>
                    <a:pt x="570" y="312"/>
                    <a:pt x="708" y="297"/>
                    <a:pt x="822" y="245"/>
                  </a:cubicBezTo>
                  <a:cubicBezTo>
                    <a:pt x="944" y="175"/>
                    <a:pt x="857" y="18"/>
                    <a:pt x="735" y="0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38"/>
            <p:cNvSpPr/>
            <p:nvPr/>
          </p:nvSpPr>
          <p:spPr>
            <a:xfrm rot="444554">
              <a:off x="7360874" y="2068469"/>
              <a:ext cx="45896" cy="45787"/>
            </a:xfrm>
            <a:custGeom>
              <a:avLst/>
              <a:gdLst/>
              <a:ahLst/>
              <a:cxnLst/>
              <a:rect l="l" t="t" r="r" b="b"/>
              <a:pathLst>
                <a:path w="841" h="839" extrusionOk="0">
                  <a:moveTo>
                    <a:pt x="329" y="0"/>
                  </a:moveTo>
                  <a:cubicBezTo>
                    <a:pt x="271" y="0"/>
                    <a:pt x="211" y="10"/>
                    <a:pt x="158" y="22"/>
                  </a:cubicBezTo>
                  <a:cubicBezTo>
                    <a:pt x="71" y="22"/>
                    <a:pt x="53" y="109"/>
                    <a:pt x="106" y="179"/>
                  </a:cubicBezTo>
                  <a:cubicBezTo>
                    <a:pt x="123" y="214"/>
                    <a:pt x="158" y="232"/>
                    <a:pt x="193" y="249"/>
                  </a:cubicBezTo>
                  <a:cubicBezTo>
                    <a:pt x="207" y="262"/>
                    <a:pt x="220" y="268"/>
                    <a:pt x="232" y="268"/>
                  </a:cubicBezTo>
                  <a:cubicBezTo>
                    <a:pt x="252" y="268"/>
                    <a:pt x="270" y="253"/>
                    <a:pt x="281" y="232"/>
                  </a:cubicBezTo>
                  <a:lnTo>
                    <a:pt x="340" y="232"/>
                  </a:lnTo>
                  <a:cubicBezTo>
                    <a:pt x="305" y="246"/>
                    <a:pt x="207" y="356"/>
                    <a:pt x="176" y="371"/>
                  </a:cubicBezTo>
                  <a:cubicBezTo>
                    <a:pt x="106" y="459"/>
                    <a:pt x="1" y="546"/>
                    <a:pt x="36" y="669"/>
                  </a:cubicBezTo>
                  <a:cubicBezTo>
                    <a:pt x="71" y="791"/>
                    <a:pt x="176" y="808"/>
                    <a:pt x="281" y="826"/>
                  </a:cubicBezTo>
                  <a:cubicBezTo>
                    <a:pt x="336" y="832"/>
                    <a:pt x="398" y="838"/>
                    <a:pt x="461" y="838"/>
                  </a:cubicBezTo>
                  <a:cubicBezTo>
                    <a:pt x="575" y="838"/>
                    <a:pt x="691" y="818"/>
                    <a:pt x="770" y="739"/>
                  </a:cubicBezTo>
                  <a:cubicBezTo>
                    <a:pt x="840" y="686"/>
                    <a:pt x="788" y="581"/>
                    <a:pt x="718" y="564"/>
                  </a:cubicBezTo>
                  <a:cubicBezTo>
                    <a:pt x="665" y="546"/>
                    <a:pt x="626" y="542"/>
                    <a:pt x="589" y="542"/>
                  </a:cubicBezTo>
                  <a:cubicBezTo>
                    <a:pt x="552" y="542"/>
                    <a:pt x="517" y="546"/>
                    <a:pt x="473" y="546"/>
                  </a:cubicBezTo>
                  <a:cubicBezTo>
                    <a:pt x="456" y="546"/>
                    <a:pt x="421" y="564"/>
                    <a:pt x="386" y="564"/>
                  </a:cubicBezTo>
                  <a:cubicBezTo>
                    <a:pt x="438" y="511"/>
                    <a:pt x="490" y="459"/>
                    <a:pt x="508" y="441"/>
                  </a:cubicBezTo>
                  <a:cubicBezTo>
                    <a:pt x="560" y="371"/>
                    <a:pt x="595" y="284"/>
                    <a:pt x="578" y="179"/>
                  </a:cubicBezTo>
                  <a:cubicBezTo>
                    <a:pt x="555" y="39"/>
                    <a:pt x="446" y="0"/>
                    <a:pt x="329" y="0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38"/>
            <p:cNvSpPr/>
            <p:nvPr/>
          </p:nvSpPr>
          <p:spPr>
            <a:xfrm rot="444554">
              <a:off x="7143234" y="2500724"/>
              <a:ext cx="844356" cy="168904"/>
            </a:xfrm>
            <a:custGeom>
              <a:avLst/>
              <a:gdLst/>
              <a:ahLst/>
              <a:cxnLst/>
              <a:rect l="l" t="t" r="r" b="b"/>
              <a:pathLst>
                <a:path w="15472" h="3095" extrusionOk="0">
                  <a:moveTo>
                    <a:pt x="3899" y="158"/>
                  </a:moveTo>
                  <a:cubicBezTo>
                    <a:pt x="5053" y="158"/>
                    <a:pt x="6416" y="228"/>
                    <a:pt x="7850" y="367"/>
                  </a:cubicBezTo>
                  <a:cubicBezTo>
                    <a:pt x="9947" y="577"/>
                    <a:pt x="11835" y="892"/>
                    <a:pt x="13181" y="1259"/>
                  </a:cubicBezTo>
                  <a:cubicBezTo>
                    <a:pt x="13863" y="1434"/>
                    <a:pt x="14405" y="1626"/>
                    <a:pt x="14772" y="1818"/>
                  </a:cubicBezTo>
                  <a:cubicBezTo>
                    <a:pt x="14965" y="1906"/>
                    <a:pt x="15104" y="1993"/>
                    <a:pt x="15192" y="2081"/>
                  </a:cubicBezTo>
                  <a:cubicBezTo>
                    <a:pt x="15297" y="2168"/>
                    <a:pt x="15332" y="2238"/>
                    <a:pt x="15332" y="2290"/>
                  </a:cubicBezTo>
                  <a:lnTo>
                    <a:pt x="15332" y="2308"/>
                  </a:lnTo>
                  <a:cubicBezTo>
                    <a:pt x="15314" y="2343"/>
                    <a:pt x="15297" y="2378"/>
                    <a:pt x="15262" y="2413"/>
                  </a:cubicBezTo>
                  <a:cubicBezTo>
                    <a:pt x="15122" y="2570"/>
                    <a:pt x="14685" y="2710"/>
                    <a:pt x="14038" y="2797"/>
                  </a:cubicBezTo>
                  <a:cubicBezTo>
                    <a:pt x="13409" y="2902"/>
                    <a:pt x="12570" y="2937"/>
                    <a:pt x="11591" y="2937"/>
                  </a:cubicBezTo>
                  <a:cubicBezTo>
                    <a:pt x="10419" y="2937"/>
                    <a:pt x="9073" y="2867"/>
                    <a:pt x="7622" y="2727"/>
                  </a:cubicBezTo>
                  <a:cubicBezTo>
                    <a:pt x="5525" y="2518"/>
                    <a:pt x="3654" y="2203"/>
                    <a:pt x="2291" y="1836"/>
                  </a:cubicBezTo>
                  <a:cubicBezTo>
                    <a:pt x="1626" y="1661"/>
                    <a:pt x="1067" y="1469"/>
                    <a:pt x="700" y="1294"/>
                  </a:cubicBezTo>
                  <a:cubicBezTo>
                    <a:pt x="507" y="1189"/>
                    <a:pt x="368" y="1102"/>
                    <a:pt x="280" y="1014"/>
                  </a:cubicBezTo>
                  <a:cubicBezTo>
                    <a:pt x="193" y="944"/>
                    <a:pt x="158" y="857"/>
                    <a:pt x="158" y="805"/>
                  </a:cubicBezTo>
                  <a:cubicBezTo>
                    <a:pt x="158" y="752"/>
                    <a:pt x="175" y="717"/>
                    <a:pt x="210" y="682"/>
                  </a:cubicBezTo>
                  <a:cubicBezTo>
                    <a:pt x="368" y="525"/>
                    <a:pt x="805" y="385"/>
                    <a:pt x="1434" y="298"/>
                  </a:cubicBezTo>
                  <a:cubicBezTo>
                    <a:pt x="2081" y="210"/>
                    <a:pt x="2920" y="158"/>
                    <a:pt x="3899" y="158"/>
                  </a:cubicBezTo>
                  <a:close/>
                  <a:moveTo>
                    <a:pt x="3899" y="0"/>
                  </a:moveTo>
                  <a:cubicBezTo>
                    <a:pt x="2763" y="0"/>
                    <a:pt x="1819" y="70"/>
                    <a:pt x="1154" y="193"/>
                  </a:cubicBezTo>
                  <a:cubicBezTo>
                    <a:pt x="805" y="245"/>
                    <a:pt x="542" y="333"/>
                    <a:pt x="350" y="420"/>
                  </a:cubicBezTo>
                  <a:cubicBezTo>
                    <a:pt x="245" y="455"/>
                    <a:pt x="175" y="507"/>
                    <a:pt x="105" y="577"/>
                  </a:cubicBezTo>
                  <a:cubicBezTo>
                    <a:pt x="53" y="630"/>
                    <a:pt x="18" y="700"/>
                    <a:pt x="1" y="787"/>
                  </a:cubicBezTo>
                  <a:lnTo>
                    <a:pt x="1" y="805"/>
                  </a:lnTo>
                  <a:cubicBezTo>
                    <a:pt x="1" y="927"/>
                    <a:pt x="70" y="1032"/>
                    <a:pt x="175" y="1137"/>
                  </a:cubicBezTo>
                  <a:cubicBezTo>
                    <a:pt x="368" y="1311"/>
                    <a:pt x="700" y="1469"/>
                    <a:pt x="1137" y="1644"/>
                  </a:cubicBezTo>
                  <a:cubicBezTo>
                    <a:pt x="2465" y="2133"/>
                    <a:pt x="4860" y="2605"/>
                    <a:pt x="7605" y="2885"/>
                  </a:cubicBezTo>
                  <a:cubicBezTo>
                    <a:pt x="9056" y="3025"/>
                    <a:pt x="10419" y="3095"/>
                    <a:pt x="11591" y="3095"/>
                  </a:cubicBezTo>
                  <a:cubicBezTo>
                    <a:pt x="12709" y="3095"/>
                    <a:pt x="13653" y="3025"/>
                    <a:pt x="14335" y="2902"/>
                  </a:cubicBezTo>
                  <a:cubicBezTo>
                    <a:pt x="14667" y="2850"/>
                    <a:pt x="14947" y="2780"/>
                    <a:pt x="15139" y="2675"/>
                  </a:cubicBezTo>
                  <a:cubicBezTo>
                    <a:pt x="15227" y="2640"/>
                    <a:pt x="15314" y="2588"/>
                    <a:pt x="15367" y="2518"/>
                  </a:cubicBezTo>
                  <a:cubicBezTo>
                    <a:pt x="15419" y="2465"/>
                    <a:pt x="15472" y="2395"/>
                    <a:pt x="15472" y="2325"/>
                  </a:cubicBezTo>
                  <a:lnTo>
                    <a:pt x="15472" y="2290"/>
                  </a:lnTo>
                  <a:cubicBezTo>
                    <a:pt x="15472" y="2168"/>
                    <a:pt x="15402" y="2063"/>
                    <a:pt x="15297" y="1958"/>
                  </a:cubicBezTo>
                  <a:cubicBezTo>
                    <a:pt x="15104" y="1801"/>
                    <a:pt x="14790" y="1626"/>
                    <a:pt x="14335" y="1469"/>
                  </a:cubicBezTo>
                  <a:cubicBezTo>
                    <a:pt x="13007" y="962"/>
                    <a:pt x="10629" y="490"/>
                    <a:pt x="7867" y="210"/>
                  </a:cubicBezTo>
                  <a:cubicBezTo>
                    <a:pt x="6416" y="70"/>
                    <a:pt x="5053" y="0"/>
                    <a:pt x="3899" y="0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38"/>
            <p:cNvSpPr/>
            <p:nvPr/>
          </p:nvSpPr>
          <p:spPr>
            <a:xfrm rot="444554">
              <a:off x="7560797" y="2608853"/>
              <a:ext cx="419831" cy="87208"/>
            </a:xfrm>
            <a:custGeom>
              <a:avLst/>
              <a:gdLst/>
              <a:ahLst/>
              <a:cxnLst/>
              <a:rect l="l" t="t" r="r" b="b"/>
              <a:pathLst>
                <a:path w="7693" h="1598" extrusionOk="0">
                  <a:moveTo>
                    <a:pt x="88" y="0"/>
                  </a:moveTo>
                  <a:cubicBezTo>
                    <a:pt x="53" y="0"/>
                    <a:pt x="18" y="18"/>
                    <a:pt x="1" y="70"/>
                  </a:cubicBezTo>
                  <a:cubicBezTo>
                    <a:pt x="1" y="105"/>
                    <a:pt x="36" y="140"/>
                    <a:pt x="71" y="158"/>
                  </a:cubicBezTo>
                  <a:lnTo>
                    <a:pt x="648" y="210"/>
                  </a:lnTo>
                  <a:cubicBezTo>
                    <a:pt x="700" y="210"/>
                    <a:pt x="735" y="175"/>
                    <a:pt x="735" y="140"/>
                  </a:cubicBezTo>
                  <a:cubicBezTo>
                    <a:pt x="735" y="105"/>
                    <a:pt x="717" y="70"/>
                    <a:pt x="665" y="53"/>
                  </a:cubicBezTo>
                  <a:lnTo>
                    <a:pt x="88" y="0"/>
                  </a:lnTo>
                  <a:close/>
                  <a:moveTo>
                    <a:pt x="1223" y="118"/>
                  </a:moveTo>
                  <a:cubicBezTo>
                    <a:pt x="1195" y="118"/>
                    <a:pt x="1172" y="147"/>
                    <a:pt x="1172" y="175"/>
                  </a:cubicBezTo>
                  <a:cubicBezTo>
                    <a:pt x="1172" y="228"/>
                    <a:pt x="1189" y="262"/>
                    <a:pt x="1242" y="262"/>
                  </a:cubicBezTo>
                  <a:lnTo>
                    <a:pt x="1819" y="315"/>
                  </a:lnTo>
                  <a:cubicBezTo>
                    <a:pt x="1825" y="318"/>
                    <a:pt x="1832" y="320"/>
                    <a:pt x="1838" y="320"/>
                  </a:cubicBezTo>
                  <a:cubicBezTo>
                    <a:pt x="1866" y="320"/>
                    <a:pt x="1892" y="291"/>
                    <a:pt x="1906" y="262"/>
                  </a:cubicBezTo>
                  <a:cubicBezTo>
                    <a:pt x="1906" y="210"/>
                    <a:pt x="1871" y="175"/>
                    <a:pt x="1836" y="175"/>
                  </a:cubicBezTo>
                  <a:lnTo>
                    <a:pt x="1242" y="123"/>
                  </a:lnTo>
                  <a:cubicBezTo>
                    <a:pt x="1235" y="119"/>
                    <a:pt x="1229" y="118"/>
                    <a:pt x="1223" y="118"/>
                  </a:cubicBezTo>
                  <a:close/>
                  <a:moveTo>
                    <a:pt x="2413" y="228"/>
                  </a:moveTo>
                  <a:cubicBezTo>
                    <a:pt x="2361" y="228"/>
                    <a:pt x="2326" y="262"/>
                    <a:pt x="2326" y="297"/>
                  </a:cubicBezTo>
                  <a:cubicBezTo>
                    <a:pt x="2326" y="332"/>
                    <a:pt x="2361" y="385"/>
                    <a:pt x="2396" y="385"/>
                  </a:cubicBezTo>
                  <a:lnTo>
                    <a:pt x="2973" y="437"/>
                  </a:lnTo>
                  <a:cubicBezTo>
                    <a:pt x="3008" y="437"/>
                    <a:pt x="3060" y="420"/>
                    <a:pt x="3060" y="367"/>
                  </a:cubicBezTo>
                  <a:cubicBezTo>
                    <a:pt x="3060" y="332"/>
                    <a:pt x="3025" y="297"/>
                    <a:pt x="2990" y="280"/>
                  </a:cubicBezTo>
                  <a:lnTo>
                    <a:pt x="2413" y="228"/>
                  </a:lnTo>
                  <a:close/>
                  <a:moveTo>
                    <a:pt x="3567" y="350"/>
                  </a:moveTo>
                  <a:cubicBezTo>
                    <a:pt x="3532" y="350"/>
                    <a:pt x="3497" y="367"/>
                    <a:pt x="3480" y="420"/>
                  </a:cubicBezTo>
                  <a:cubicBezTo>
                    <a:pt x="3480" y="455"/>
                    <a:pt x="3514" y="490"/>
                    <a:pt x="3549" y="490"/>
                  </a:cubicBezTo>
                  <a:lnTo>
                    <a:pt x="4126" y="560"/>
                  </a:lnTo>
                  <a:cubicBezTo>
                    <a:pt x="4179" y="560"/>
                    <a:pt x="4214" y="525"/>
                    <a:pt x="4214" y="490"/>
                  </a:cubicBezTo>
                  <a:cubicBezTo>
                    <a:pt x="4214" y="437"/>
                    <a:pt x="4196" y="402"/>
                    <a:pt x="4144" y="402"/>
                  </a:cubicBezTo>
                  <a:lnTo>
                    <a:pt x="3567" y="350"/>
                  </a:lnTo>
                  <a:close/>
                  <a:moveTo>
                    <a:pt x="372" y="203"/>
                  </a:moveTo>
                  <a:cubicBezTo>
                    <a:pt x="342" y="203"/>
                    <a:pt x="311" y="219"/>
                    <a:pt x="298" y="245"/>
                  </a:cubicBezTo>
                  <a:cubicBezTo>
                    <a:pt x="280" y="280"/>
                    <a:pt x="298" y="332"/>
                    <a:pt x="333" y="350"/>
                  </a:cubicBezTo>
                  <a:lnTo>
                    <a:pt x="840" y="630"/>
                  </a:lnTo>
                  <a:cubicBezTo>
                    <a:pt x="849" y="634"/>
                    <a:pt x="860" y="636"/>
                    <a:pt x="871" y="636"/>
                  </a:cubicBezTo>
                  <a:cubicBezTo>
                    <a:pt x="900" y="636"/>
                    <a:pt x="932" y="620"/>
                    <a:pt x="945" y="595"/>
                  </a:cubicBezTo>
                  <a:cubicBezTo>
                    <a:pt x="962" y="560"/>
                    <a:pt x="945" y="507"/>
                    <a:pt x="910" y="490"/>
                  </a:cubicBezTo>
                  <a:lnTo>
                    <a:pt x="403" y="210"/>
                  </a:lnTo>
                  <a:cubicBezTo>
                    <a:pt x="393" y="205"/>
                    <a:pt x="383" y="203"/>
                    <a:pt x="372" y="203"/>
                  </a:cubicBezTo>
                  <a:close/>
                  <a:moveTo>
                    <a:pt x="4721" y="455"/>
                  </a:moveTo>
                  <a:cubicBezTo>
                    <a:pt x="4686" y="455"/>
                    <a:pt x="4651" y="490"/>
                    <a:pt x="4651" y="525"/>
                  </a:cubicBezTo>
                  <a:cubicBezTo>
                    <a:pt x="4651" y="577"/>
                    <a:pt x="4668" y="612"/>
                    <a:pt x="4721" y="612"/>
                  </a:cubicBezTo>
                  <a:lnTo>
                    <a:pt x="5298" y="665"/>
                  </a:lnTo>
                  <a:cubicBezTo>
                    <a:pt x="5333" y="665"/>
                    <a:pt x="5367" y="647"/>
                    <a:pt x="5385" y="595"/>
                  </a:cubicBezTo>
                  <a:cubicBezTo>
                    <a:pt x="5385" y="560"/>
                    <a:pt x="5350" y="525"/>
                    <a:pt x="5315" y="525"/>
                  </a:cubicBezTo>
                  <a:lnTo>
                    <a:pt x="4721" y="455"/>
                  </a:lnTo>
                  <a:close/>
                  <a:moveTo>
                    <a:pt x="5892" y="577"/>
                  </a:moveTo>
                  <a:cubicBezTo>
                    <a:pt x="5839" y="577"/>
                    <a:pt x="5805" y="595"/>
                    <a:pt x="5805" y="647"/>
                  </a:cubicBezTo>
                  <a:cubicBezTo>
                    <a:pt x="5805" y="682"/>
                    <a:pt x="5839" y="717"/>
                    <a:pt x="5874" y="734"/>
                  </a:cubicBezTo>
                  <a:lnTo>
                    <a:pt x="6451" y="787"/>
                  </a:lnTo>
                  <a:cubicBezTo>
                    <a:pt x="6504" y="787"/>
                    <a:pt x="6539" y="752"/>
                    <a:pt x="6539" y="717"/>
                  </a:cubicBezTo>
                  <a:cubicBezTo>
                    <a:pt x="6539" y="682"/>
                    <a:pt x="6504" y="630"/>
                    <a:pt x="6469" y="630"/>
                  </a:cubicBezTo>
                  <a:lnTo>
                    <a:pt x="5892" y="577"/>
                  </a:lnTo>
                  <a:close/>
                  <a:moveTo>
                    <a:pt x="7027" y="695"/>
                  </a:moveTo>
                  <a:cubicBezTo>
                    <a:pt x="6998" y="695"/>
                    <a:pt x="6973" y="723"/>
                    <a:pt x="6958" y="752"/>
                  </a:cubicBezTo>
                  <a:cubicBezTo>
                    <a:pt x="6958" y="804"/>
                    <a:pt x="6993" y="839"/>
                    <a:pt x="7028" y="839"/>
                  </a:cubicBezTo>
                  <a:lnTo>
                    <a:pt x="7605" y="892"/>
                  </a:lnTo>
                  <a:cubicBezTo>
                    <a:pt x="7615" y="895"/>
                    <a:pt x="7624" y="896"/>
                    <a:pt x="7632" y="896"/>
                  </a:cubicBezTo>
                  <a:cubicBezTo>
                    <a:pt x="7669" y="896"/>
                    <a:pt x="7693" y="868"/>
                    <a:pt x="7693" y="839"/>
                  </a:cubicBezTo>
                  <a:cubicBezTo>
                    <a:pt x="7693" y="787"/>
                    <a:pt x="7675" y="752"/>
                    <a:pt x="7623" y="752"/>
                  </a:cubicBezTo>
                  <a:lnTo>
                    <a:pt x="7046" y="700"/>
                  </a:lnTo>
                  <a:cubicBezTo>
                    <a:pt x="7039" y="696"/>
                    <a:pt x="7033" y="695"/>
                    <a:pt x="7027" y="695"/>
                  </a:cubicBezTo>
                  <a:close/>
                  <a:moveTo>
                    <a:pt x="1396" y="763"/>
                  </a:moveTo>
                  <a:cubicBezTo>
                    <a:pt x="1364" y="763"/>
                    <a:pt x="1342" y="779"/>
                    <a:pt x="1329" y="804"/>
                  </a:cubicBezTo>
                  <a:cubicBezTo>
                    <a:pt x="1312" y="839"/>
                    <a:pt x="1312" y="892"/>
                    <a:pt x="1347" y="909"/>
                  </a:cubicBezTo>
                  <a:lnTo>
                    <a:pt x="1871" y="1189"/>
                  </a:lnTo>
                  <a:cubicBezTo>
                    <a:pt x="1881" y="1194"/>
                    <a:pt x="1890" y="1196"/>
                    <a:pt x="1899" y="1196"/>
                  </a:cubicBezTo>
                  <a:cubicBezTo>
                    <a:pt x="1925" y="1196"/>
                    <a:pt x="1951" y="1180"/>
                    <a:pt x="1976" y="1154"/>
                  </a:cubicBezTo>
                  <a:cubicBezTo>
                    <a:pt x="1994" y="1119"/>
                    <a:pt x="1976" y="1067"/>
                    <a:pt x="1941" y="1049"/>
                  </a:cubicBezTo>
                  <a:lnTo>
                    <a:pt x="1434" y="769"/>
                  </a:lnTo>
                  <a:cubicBezTo>
                    <a:pt x="1420" y="765"/>
                    <a:pt x="1407" y="763"/>
                    <a:pt x="1396" y="763"/>
                  </a:cubicBezTo>
                  <a:close/>
                  <a:moveTo>
                    <a:pt x="2417" y="1322"/>
                  </a:moveTo>
                  <a:cubicBezTo>
                    <a:pt x="2388" y="1322"/>
                    <a:pt x="2356" y="1338"/>
                    <a:pt x="2343" y="1364"/>
                  </a:cubicBezTo>
                  <a:cubicBezTo>
                    <a:pt x="2326" y="1399"/>
                    <a:pt x="2343" y="1434"/>
                    <a:pt x="2378" y="1469"/>
                  </a:cubicBezTo>
                  <a:lnTo>
                    <a:pt x="2605" y="1591"/>
                  </a:lnTo>
                  <a:cubicBezTo>
                    <a:pt x="2615" y="1596"/>
                    <a:pt x="2625" y="1598"/>
                    <a:pt x="2636" y="1598"/>
                  </a:cubicBezTo>
                  <a:cubicBezTo>
                    <a:pt x="2666" y="1598"/>
                    <a:pt x="2698" y="1582"/>
                    <a:pt x="2710" y="1556"/>
                  </a:cubicBezTo>
                  <a:cubicBezTo>
                    <a:pt x="2728" y="1521"/>
                    <a:pt x="2728" y="1469"/>
                    <a:pt x="2693" y="1451"/>
                  </a:cubicBezTo>
                  <a:lnTo>
                    <a:pt x="2448" y="1329"/>
                  </a:lnTo>
                  <a:cubicBezTo>
                    <a:pt x="2439" y="1324"/>
                    <a:pt x="2428" y="1322"/>
                    <a:pt x="2417" y="1322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38"/>
            <p:cNvSpPr/>
            <p:nvPr/>
          </p:nvSpPr>
          <p:spPr>
            <a:xfrm rot="444554">
              <a:off x="7715558" y="2315373"/>
              <a:ext cx="47752" cy="75202"/>
            </a:xfrm>
            <a:custGeom>
              <a:avLst/>
              <a:gdLst/>
              <a:ahLst/>
              <a:cxnLst/>
              <a:rect l="l" t="t" r="r" b="b"/>
              <a:pathLst>
                <a:path w="875" h="1378" extrusionOk="0">
                  <a:moveTo>
                    <a:pt x="368" y="119"/>
                  </a:moveTo>
                  <a:cubicBezTo>
                    <a:pt x="490" y="136"/>
                    <a:pt x="577" y="224"/>
                    <a:pt x="612" y="346"/>
                  </a:cubicBezTo>
                  <a:cubicBezTo>
                    <a:pt x="630" y="433"/>
                    <a:pt x="612" y="521"/>
                    <a:pt x="577" y="591"/>
                  </a:cubicBezTo>
                  <a:cubicBezTo>
                    <a:pt x="560" y="626"/>
                    <a:pt x="542" y="661"/>
                    <a:pt x="507" y="696"/>
                  </a:cubicBezTo>
                  <a:cubicBezTo>
                    <a:pt x="490" y="713"/>
                    <a:pt x="455" y="731"/>
                    <a:pt x="403" y="748"/>
                  </a:cubicBezTo>
                  <a:lnTo>
                    <a:pt x="368" y="766"/>
                  </a:lnTo>
                  <a:lnTo>
                    <a:pt x="333" y="766"/>
                  </a:lnTo>
                  <a:cubicBezTo>
                    <a:pt x="333" y="643"/>
                    <a:pt x="350" y="538"/>
                    <a:pt x="350" y="433"/>
                  </a:cubicBezTo>
                  <a:cubicBezTo>
                    <a:pt x="350" y="329"/>
                    <a:pt x="350" y="224"/>
                    <a:pt x="350" y="119"/>
                  </a:cubicBezTo>
                  <a:close/>
                  <a:moveTo>
                    <a:pt x="298" y="1"/>
                  </a:moveTo>
                  <a:cubicBezTo>
                    <a:pt x="263" y="1"/>
                    <a:pt x="228" y="5"/>
                    <a:pt x="193" y="14"/>
                  </a:cubicBezTo>
                  <a:cubicBezTo>
                    <a:pt x="175" y="31"/>
                    <a:pt x="140" y="31"/>
                    <a:pt x="123" y="31"/>
                  </a:cubicBezTo>
                  <a:lnTo>
                    <a:pt x="35" y="84"/>
                  </a:lnTo>
                  <a:lnTo>
                    <a:pt x="18" y="101"/>
                  </a:lnTo>
                  <a:lnTo>
                    <a:pt x="0" y="136"/>
                  </a:lnTo>
                  <a:lnTo>
                    <a:pt x="0" y="171"/>
                  </a:lnTo>
                  <a:lnTo>
                    <a:pt x="53" y="189"/>
                  </a:lnTo>
                  <a:lnTo>
                    <a:pt x="88" y="189"/>
                  </a:lnTo>
                  <a:lnTo>
                    <a:pt x="105" y="206"/>
                  </a:lnTo>
                  <a:lnTo>
                    <a:pt x="105" y="259"/>
                  </a:lnTo>
                  <a:cubicBezTo>
                    <a:pt x="105" y="311"/>
                    <a:pt x="105" y="381"/>
                    <a:pt x="105" y="433"/>
                  </a:cubicBezTo>
                  <a:cubicBezTo>
                    <a:pt x="105" y="503"/>
                    <a:pt x="105" y="573"/>
                    <a:pt x="105" y="626"/>
                  </a:cubicBezTo>
                  <a:cubicBezTo>
                    <a:pt x="88" y="731"/>
                    <a:pt x="88" y="818"/>
                    <a:pt x="88" y="923"/>
                  </a:cubicBezTo>
                  <a:cubicBezTo>
                    <a:pt x="88" y="1010"/>
                    <a:pt x="105" y="1098"/>
                    <a:pt x="105" y="1203"/>
                  </a:cubicBezTo>
                  <a:lnTo>
                    <a:pt x="105" y="1255"/>
                  </a:lnTo>
                  <a:lnTo>
                    <a:pt x="105" y="1325"/>
                  </a:lnTo>
                  <a:lnTo>
                    <a:pt x="158" y="1360"/>
                  </a:lnTo>
                  <a:lnTo>
                    <a:pt x="193" y="1377"/>
                  </a:lnTo>
                  <a:lnTo>
                    <a:pt x="263" y="1377"/>
                  </a:lnTo>
                  <a:lnTo>
                    <a:pt x="298" y="1360"/>
                  </a:lnTo>
                  <a:lnTo>
                    <a:pt x="333" y="1325"/>
                  </a:lnTo>
                  <a:lnTo>
                    <a:pt x="333" y="1308"/>
                  </a:lnTo>
                  <a:lnTo>
                    <a:pt x="333" y="1168"/>
                  </a:lnTo>
                  <a:cubicBezTo>
                    <a:pt x="333" y="1115"/>
                    <a:pt x="333" y="1080"/>
                    <a:pt x="333" y="1028"/>
                  </a:cubicBezTo>
                  <a:lnTo>
                    <a:pt x="333" y="958"/>
                  </a:lnTo>
                  <a:lnTo>
                    <a:pt x="333" y="905"/>
                  </a:lnTo>
                  <a:lnTo>
                    <a:pt x="368" y="888"/>
                  </a:lnTo>
                  <a:lnTo>
                    <a:pt x="403" y="888"/>
                  </a:lnTo>
                  <a:cubicBezTo>
                    <a:pt x="437" y="888"/>
                    <a:pt x="472" y="870"/>
                    <a:pt x="507" y="870"/>
                  </a:cubicBezTo>
                  <a:cubicBezTo>
                    <a:pt x="542" y="853"/>
                    <a:pt x="595" y="853"/>
                    <a:pt x="630" y="836"/>
                  </a:cubicBezTo>
                  <a:cubicBezTo>
                    <a:pt x="665" y="818"/>
                    <a:pt x="700" y="801"/>
                    <a:pt x="735" y="766"/>
                  </a:cubicBezTo>
                  <a:cubicBezTo>
                    <a:pt x="770" y="731"/>
                    <a:pt x="805" y="696"/>
                    <a:pt x="822" y="661"/>
                  </a:cubicBezTo>
                  <a:cubicBezTo>
                    <a:pt x="857" y="626"/>
                    <a:pt x="857" y="573"/>
                    <a:pt x="875" y="538"/>
                  </a:cubicBezTo>
                  <a:cubicBezTo>
                    <a:pt x="875" y="486"/>
                    <a:pt x="875" y="451"/>
                    <a:pt x="875" y="398"/>
                  </a:cubicBezTo>
                  <a:cubicBezTo>
                    <a:pt x="840" y="224"/>
                    <a:pt x="752" y="119"/>
                    <a:pt x="612" y="66"/>
                  </a:cubicBezTo>
                  <a:cubicBezTo>
                    <a:pt x="542" y="31"/>
                    <a:pt x="472" y="14"/>
                    <a:pt x="403" y="14"/>
                  </a:cubicBezTo>
                  <a:cubicBezTo>
                    <a:pt x="368" y="5"/>
                    <a:pt x="333" y="1"/>
                    <a:pt x="298" y="1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38"/>
            <p:cNvSpPr/>
            <p:nvPr/>
          </p:nvSpPr>
          <p:spPr>
            <a:xfrm rot="444554">
              <a:off x="7764137" y="2386934"/>
              <a:ext cx="49662" cy="13698"/>
            </a:xfrm>
            <a:custGeom>
              <a:avLst/>
              <a:gdLst/>
              <a:ahLst/>
              <a:cxnLst/>
              <a:rect l="l" t="t" r="r" b="b"/>
              <a:pathLst>
                <a:path w="910" h="251" extrusionOk="0">
                  <a:moveTo>
                    <a:pt x="678" y="0"/>
                  </a:moveTo>
                  <a:cubicBezTo>
                    <a:pt x="636" y="0"/>
                    <a:pt x="592" y="7"/>
                    <a:pt x="542" y="15"/>
                  </a:cubicBezTo>
                  <a:cubicBezTo>
                    <a:pt x="402" y="15"/>
                    <a:pt x="263" y="15"/>
                    <a:pt x="123" y="32"/>
                  </a:cubicBezTo>
                  <a:cubicBezTo>
                    <a:pt x="0" y="32"/>
                    <a:pt x="53" y="224"/>
                    <a:pt x="175" y="224"/>
                  </a:cubicBezTo>
                  <a:cubicBezTo>
                    <a:pt x="298" y="242"/>
                    <a:pt x="420" y="242"/>
                    <a:pt x="542" y="242"/>
                  </a:cubicBezTo>
                  <a:cubicBezTo>
                    <a:pt x="595" y="242"/>
                    <a:pt x="656" y="251"/>
                    <a:pt x="715" y="251"/>
                  </a:cubicBezTo>
                  <a:cubicBezTo>
                    <a:pt x="774" y="251"/>
                    <a:pt x="831" y="242"/>
                    <a:pt x="874" y="207"/>
                  </a:cubicBezTo>
                  <a:cubicBezTo>
                    <a:pt x="909" y="172"/>
                    <a:pt x="909" y="85"/>
                    <a:pt x="857" y="67"/>
                  </a:cubicBezTo>
                  <a:cubicBezTo>
                    <a:pt x="795" y="15"/>
                    <a:pt x="739" y="0"/>
                    <a:pt x="678" y="0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38"/>
            <p:cNvSpPr/>
            <p:nvPr/>
          </p:nvSpPr>
          <p:spPr>
            <a:xfrm rot="444554">
              <a:off x="7781044" y="2361022"/>
              <a:ext cx="59157" cy="13480"/>
            </a:xfrm>
            <a:custGeom>
              <a:avLst/>
              <a:gdLst/>
              <a:ahLst/>
              <a:cxnLst/>
              <a:rect l="l" t="t" r="r" b="b"/>
              <a:pathLst>
                <a:path w="1084" h="247" extrusionOk="0">
                  <a:moveTo>
                    <a:pt x="831" y="1"/>
                  </a:moveTo>
                  <a:cubicBezTo>
                    <a:pt x="754" y="1"/>
                    <a:pt x="674" y="12"/>
                    <a:pt x="595" y="12"/>
                  </a:cubicBezTo>
                  <a:cubicBezTo>
                    <a:pt x="437" y="30"/>
                    <a:pt x="280" y="30"/>
                    <a:pt x="123" y="30"/>
                  </a:cubicBezTo>
                  <a:cubicBezTo>
                    <a:pt x="0" y="30"/>
                    <a:pt x="35" y="222"/>
                    <a:pt x="140" y="222"/>
                  </a:cubicBezTo>
                  <a:cubicBezTo>
                    <a:pt x="280" y="239"/>
                    <a:pt x="437" y="239"/>
                    <a:pt x="577" y="239"/>
                  </a:cubicBezTo>
                  <a:cubicBezTo>
                    <a:pt x="647" y="239"/>
                    <a:pt x="717" y="246"/>
                    <a:pt x="785" y="246"/>
                  </a:cubicBezTo>
                  <a:cubicBezTo>
                    <a:pt x="871" y="246"/>
                    <a:pt x="954" y="236"/>
                    <a:pt x="1032" y="187"/>
                  </a:cubicBezTo>
                  <a:cubicBezTo>
                    <a:pt x="1084" y="152"/>
                    <a:pt x="1049" y="65"/>
                    <a:pt x="997" y="30"/>
                  </a:cubicBezTo>
                  <a:cubicBezTo>
                    <a:pt x="944" y="7"/>
                    <a:pt x="888" y="1"/>
                    <a:pt x="831" y="1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38"/>
            <p:cNvSpPr/>
            <p:nvPr/>
          </p:nvSpPr>
          <p:spPr>
            <a:xfrm rot="444554">
              <a:off x="7843432" y="2356131"/>
              <a:ext cx="55392" cy="54628"/>
            </a:xfrm>
            <a:custGeom>
              <a:avLst/>
              <a:gdLst/>
              <a:ahLst/>
              <a:cxnLst/>
              <a:rect l="l" t="t" r="r" b="b"/>
              <a:pathLst>
                <a:path w="1015" h="1001" extrusionOk="0">
                  <a:moveTo>
                    <a:pt x="442" y="1"/>
                  </a:moveTo>
                  <a:cubicBezTo>
                    <a:pt x="319" y="1"/>
                    <a:pt x="239" y="95"/>
                    <a:pt x="158" y="160"/>
                  </a:cubicBezTo>
                  <a:cubicBezTo>
                    <a:pt x="100" y="218"/>
                    <a:pt x="174" y="312"/>
                    <a:pt x="241" y="312"/>
                  </a:cubicBezTo>
                  <a:cubicBezTo>
                    <a:pt x="255" y="312"/>
                    <a:pt x="268" y="308"/>
                    <a:pt x="280" y="300"/>
                  </a:cubicBezTo>
                  <a:cubicBezTo>
                    <a:pt x="313" y="278"/>
                    <a:pt x="401" y="221"/>
                    <a:pt x="445" y="221"/>
                  </a:cubicBezTo>
                  <a:cubicBezTo>
                    <a:pt x="471" y="221"/>
                    <a:pt x="481" y="241"/>
                    <a:pt x="455" y="300"/>
                  </a:cubicBezTo>
                  <a:cubicBezTo>
                    <a:pt x="420" y="387"/>
                    <a:pt x="315" y="457"/>
                    <a:pt x="263" y="509"/>
                  </a:cubicBezTo>
                  <a:cubicBezTo>
                    <a:pt x="158" y="597"/>
                    <a:pt x="0" y="702"/>
                    <a:pt x="53" y="859"/>
                  </a:cubicBezTo>
                  <a:cubicBezTo>
                    <a:pt x="88" y="964"/>
                    <a:pt x="193" y="999"/>
                    <a:pt x="298" y="999"/>
                  </a:cubicBezTo>
                  <a:cubicBezTo>
                    <a:pt x="362" y="999"/>
                    <a:pt x="430" y="1001"/>
                    <a:pt x="499" y="1001"/>
                  </a:cubicBezTo>
                  <a:cubicBezTo>
                    <a:pt x="637" y="1001"/>
                    <a:pt x="781" y="993"/>
                    <a:pt x="909" y="946"/>
                  </a:cubicBezTo>
                  <a:cubicBezTo>
                    <a:pt x="1014" y="911"/>
                    <a:pt x="944" y="772"/>
                    <a:pt x="857" y="754"/>
                  </a:cubicBezTo>
                  <a:cubicBezTo>
                    <a:pt x="805" y="737"/>
                    <a:pt x="752" y="732"/>
                    <a:pt x="700" y="732"/>
                  </a:cubicBezTo>
                  <a:cubicBezTo>
                    <a:pt x="647" y="732"/>
                    <a:pt x="595" y="737"/>
                    <a:pt x="542" y="737"/>
                  </a:cubicBezTo>
                  <a:cubicBezTo>
                    <a:pt x="507" y="754"/>
                    <a:pt x="402" y="754"/>
                    <a:pt x="333" y="772"/>
                  </a:cubicBezTo>
                  <a:cubicBezTo>
                    <a:pt x="420" y="684"/>
                    <a:pt x="577" y="544"/>
                    <a:pt x="595" y="509"/>
                  </a:cubicBezTo>
                  <a:cubicBezTo>
                    <a:pt x="665" y="422"/>
                    <a:pt x="717" y="317"/>
                    <a:pt x="682" y="195"/>
                  </a:cubicBezTo>
                  <a:cubicBezTo>
                    <a:pt x="647" y="90"/>
                    <a:pt x="577" y="20"/>
                    <a:pt x="472" y="2"/>
                  </a:cubicBezTo>
                  <a:cubicBezTo>
                    <a:pt x="462" y="1"/>
                    <a:pt x="452" y="1"/>
                    <a:pt x="442" y="1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38"/>
            <p:cNvSpPr/>
            <p:nvPr/>
          </p:nvSpPr>
          <p:spPr>
            <a:xfrm rot="444554">
              <a:off x="7896655" y="2357766"/>
              <a:ext cx="126009" cy="74438"/>
            </a:xfrm>
            <a:custGeom>
              <a:avLst/>
              <a:gdLst/>
              <a:ahLst/>
              <a:cxnLst/>
              <a:rect l="l" t="t" r="r" b="b"/>
              <a:pathLst>
                <a:path w="2309" h="1364" extrusionOk="0">
                  <a:moveTo>
                    <a:pt x="2131" y="0"/>
                  </a:moveTo>
                  <a:cubicBezTo>
                    <a:pt x="2110" y="0"/>
                    <a:pt x="2089" y="8"/>
                    <a:pt x="2071" y="26"/>
                  </a:cubicBezTo>
                  <a:cubicBezTo>
                    <a:pt x="1971" y="144"/>
                    <a:pt x="1757" y="173"/>
                    <a:pt x="1538" y="173"/>
                  </a:cubicBezTo>
                  <a:cubicBezTo>
                    <a:pt x="1337" y="173"/>
                    <a:pt x="1130" y="148"/>
                    <a:pt x="1004" y="148"/>
                  </a:cubicBezTo>
                  <a:cubicBezTo>
                    <a:pt x="690" y="148"/>
                    <a:pt x="392" y="166"/>
                    <a:pt x="95" y="271"/>
                  </a:cubicBezTo>
                  <a:cubicBezTo>
                    <a:pt x="1" y="302"/>
                    <a:pt x="62" y="433"/>
                    <a:pt x="139" y="433"/>
                  </a:cubicBezTo>
                  <a:cubicBezTo>
                    <a:pt x="148" y="433"/>
                    <a:pt x="157" y="432"/>
                    <a:pt x="165" y="428"/>
                  </a:cubicBezTo>
                  <a:cubicBezTo>
                    <a:pt x="235" y="411"/>
                    <a:pt x="305" y="411"/>
                    <a:pt x="375" y="393"/>
                  </a:cubicBezTo>
                  <a:lnTo>
                    <a:pt x="375" y="446"/>
                  </a:lnTo>
                  <a:cubicBezTo>
                    <a:pt x="445" y="568"/>
                    <a:pt x="515" y="708"/>
                    <a:pt x="532" y="865"/>
                  </a:cubicBezTo>
                  <a:cubicBezTo>
                    <a:pt x="550" y="1005"/>
                    <a:pt x="532" y="1127"/>
                    <a:pt x="567" y="1267"/>
                  </a:cubicBezTo>
                  <a:cubicBezTo>
                    <a:pt x="585" y="1328"/>
                    <a:pt x="646" y="1363"/>
                    <a:pt x="698" y="1363"/>
                  </a:cubicBezTo>
                  <a:cubicBezTo>
                    <a:pt x="751" y="1363"/>
                    <a:pt x="794" y="1328"/>
                    <a:pt x="777" y="1250"/>
                  </a:cubicBezTo>
                  <a:cubicBezTo>
                    <a:pt x="742" y="1092"/>
                    <a:pt x="760" y="918"/>
                    <a:pt x="707" y="760"/>
                  </a:cubicBezTo>
                  <a:cubicBezTo>
                    <a:pt x="672" y="620"/>
                    <a:pt x="602" y="498"/>
                    <a:pt x="497" y="393"/>
                  </a:cubicBezTo>
                  <a:cubicBezTo>
                    <a:pt x="593" y="384"/>
                    <a:pt x="694" y="380"/>
                    <a:pt x="794" y="380"/>
                  </a:cubicBezTo>
                  <a:cubicBezTo>
                    <a:pt x="895" y="380"/>
                    <a:pt x="996" y="384"/>
                    <a:pt x="1092" y="393"/>
                  </a:cubicBezTo>
                  <a:cubicBezTo>
                    <a:pt x="1144" y="516"/>
                    <a:pt x="1197" y="638"/>
                    <a:pt x="1249" y="760"/>
                  </a:cubicBezTo>
                  <a:cubicBezTo>
                    <a:pt x="1301" y="900"/>
                    <a:pt x="1354" y="1023"/>
                    <a:pt x="1371" y="1145"/>
                  </a:cubicBezTo>
                  <a:lnTo>
                    <a:pt x="1354" y="1197"/>
                  </a:lnTo>
                  <a:lnTo>
                    <a:pt x="1354" y="1215"/>
                  </a:lnTo>
                  <a:cubicBezTo>
                    <a:pt x="1354" y="1267"/>
                    <a:pt x="1389" y="1320"/>
                    <a:pt x="1424" y="1337"/>
                  </a:cubicBezTo>
                  <a:lnTo>
                    <a:pt x="1459" y="1355"/>
                  </a:lnTo>
                  <a:cubicBezTo>
                    <a:pt x="1473" y="1358"/>
                    <a:pt x="1487" y="1359"/>
                    <a:pt x="1501" y="1359"/>
                  </a:cubicBezTo>
                  <a:cubicBezTo>
                    <a:pt x="1568" y="1359"/>
                    <a:pt x="1619" y="1323"/>
                    <a:pt x="1634" y="1250"/>
                  </a:cubicBezTo>
                  <a:cubicBezTo>
                    <a:pt x="1634" y="1092"/>
                    <a:pt x="1564" y="953"/>
                    <a:pt x="1494" y="813"/>
                  </a:cubicBezTo>
                  <a:cubicBezTo>
                    <a:pt x="1424" y="673"/>
                    <a:pt x="1354" y="533"/>
                    <a:pt x="1284" y="393"/>
                  </a:cubicBezTo>
                  <a:lnTo>
                    <a:pt x="1284" y="393"/>
                  </a:lnTo>
                  <a:cubicBezTo>
                    <a:pt x="1406" y="411"/>
                    <a:pt x="1529" y="411"/>
                    <a:pt x="1634" y="411"/>
                  </a:cubicBezTo>
                  <a:cubicBezTo>
                    <a:pt x="1658" y="411"/>
                    <a:pt x="1685" y="411"/>
                    <a:pt x="1714" y="411"/>
                  </a:cubicBezTo>
                  <a:cubicBezTo>
                    <a:pt x="1921" y="411"/>
                    <a:pt x="2235" y="398"/>
                    <a:pt x="2280" y="183"/>
                  </a:cubicBezTo>
                  <a:cubicBezTo>
                    <a:pt x="2308" y="114"/>
                    <a:pt x="2215" y="0"/>
                    <a:pt x="2131" y="0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38"/>
            <p:cNvSpPr/>
            <p:nvPr/>
          </p:nvSpPr>
          <p:spPr>
            <a:xfrm rot="444554">
              <a:off x="8011693" y="2395162"/>
              <a:ext cx="54628" cy="48898"/>
            </a:xfrm>
            <a:custGeom>
              <a:avLst/>
              <a:gdLst/>
              <a:ahLst/>
              <a:cxnLst/>
              <a:rect l="l" t="t" r="r" b="b"/>
              <a:pathLst>
                <a:path w="1001" h="896" extrusionOk="0">
                  <a:moveTo>
                    <a:pt x="434" y="235"/>
                  </a:moveTo>
                  <a:cubicBezTo>
                    <a:pt x="491" y="235"/>
                    <a:pt x="539" y="244"/>
                    <a:pt x="546" y="266"/>
                  </a:cubicBezTo>
                  <a:lnTo>
                    <a:pt x="406" y="389"/>
                  </a:lnTo>
                  <a:cubicBezTo>
                    <a:pt x="354" y="424"/>
                    <a:pt x="284" y="459"/>
                    <a:pt x="231" y="494"/>
                  </a:cubicBezTo>
                  <a:cubicBezTo>
                    <a:pt x="214" y="441"/>
                    <a:pt x="214" y="389"/>
                    <a:pt x="196" y="336"/>
                  </a:cubicBezTo>
                  <a:lnTo>
                    <a:pt x="214" y="284"/>
                  </a:lnTo>
                  <a:cubicBezTo>
                    <a:pt x="254" y="253"/>
                    <a:pt x="354" y="235"/>
                    <a:pt x="434" y="235"/>
                  </a:cubicBezTo>
                  <a:close/>
                  <a:moveTo>
                    <a:pt x="368" y="1"/>
                  </a:moveTo>
                  <a:cubicBezTo>
                    <a:pt x="183" y="1"/>
                    <a:pt x="1" y="73"/>
                    <a:pt x="22" y="249"/>
                  </a:cubicBezTo>
                  <a:lnTo>
                    <a:pt x="39" y="284"/>
                  </a:lnTo>
                  <a:cubicBezTo>
                    <a:pt x="39" y="389"/>
                    <a:pt x="39" y="511"/>
                    <a:pt x="39" y="616"/>
                  </a:cubicBezTo>
                  <a:cubicBezTo>
                    <a:pt x="39" y="738"/>
                    <a:pt x="39" y="808"/>
                    <a:pt x="126" y="896"/>
                  </a:cubicBezTo>
                  <a:lnTo>
                    <a:pt x="214" y="896"/>
                  </a:lnTo>
                  <a:cubicBezTo>
                    <a:pt x="249" y="861"/>
                    <a:pt x="266" y="808"/>
                    <a:pt x="266" y="773"/>
                  </a:cubicBezTo>
                  <a:cubicBezTo>
                    <a:pt x="389" y="773"/>
                    <a:pt x="494" y="773"/>
                    <a:pt x="598" y="791"/>
                  </a:cubicBezTo>
                  <a:cubicBezTo>
                    <a:pt x="683" y="803"/>
                    <a:pt x="751" y="823"/>
                    <a:pt x="819" y="823"/>
                  </a:cubicBezTo>
                  <a:cubicBezTo>
                    <a:pt x="850" y="823"/>
                    <a:pt x="881" y="819"/>
                    <a:pt x="913" y="808"/>
                  </a:cubicBezTo>
                  <a:cubicBezTo>
                    <a:pt x="1000" y="791"/>
                    <a:pt x="966" y="668"/>
                    <a:pt x="913" y="633"/>
                  </a:cubicBezTo>
                  <a:cubicBezTo>
                    <a:pt x="843" y="564"/>
                    <a:pt x="738" y="546"/>
                    <a:pt x="633" y="529"/>
                  </a:cubicBezTo>
                  <a:cubicBezTo>
                    <a:pt x="773" y="406"/>
                    <a:pt x="861" y="231"/>
                    <a:pt x="686" y="92"/>
                  </a:cubicBezTo>
                  <a:cubicBezTo>
                    <a:pt x="622" y="35"/>
                    <a:pt x="494" y="1"/>
                    <a:pt x="368" y="1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38"/>
            <p:cNvSpPr/>
            <p:nvPr/>
          </p:nvSpPr>
          <p:spPr>
            <a:xfrm rot="444554">
              <a:off x="7901643" y="3376432"/>
              <a:ext cx="47752" cy="47697"/>
            </a:xfrm>
            <a:custGeom>
              <a:avLst/>
              <a:gdLst/>
              <a:ahLst/>
              <a:cxnLst/>
              <a:rect l="l" t="t" r="r" b="b"/>
              <a:pathLst>
                <a:path w="875" h="874" extrusionOk="0">
                  <a:moveTo>
                    <a:pt x="303" y="1"/>
                  </a:moveTo>
                  <a:cubicBezTo>
                    <a:pt x="255" y="1"/>
                    <a:pt x="210" y="44"/>
                    <a:pt x="245" y="103"/>
                  </a:cubicBezTo>
                  <a:cubicBezTo>
                    <a:pt x="298" y="243"/>
                    <a:pt x="385" y="365"/>
                    <a:pt x="490" y="453"/>
                  </a:cubicBezTo>
                  <a:cubicBezTo>
                    <a:pt x="438" y="488"/>
                    <a:pt x="368" y="523"/>
                    <a:pt x="315" y="558"/>
                  </a:cubicBezTo>
                  <a:cubicBezTo>
                    <a:pt x="210" y="593"/>
                    <a:pt x="106" y="610"/>
                    <a:pt x="36" y="697"/>
                  </a:cubicBezTo>
                  <a:cubicBezTo>
                    <a:pt x="1" y="750"/>
                    <a:pt x="36" y="837"/>
                    <a:pt x="88" y="855"/>
                  </a:cubicBezTo>
                  <a:cubicBezTo>
                    <a:pt x="124" y="868"/>
                    <a:pt x="160" y="873"/>
                    <a:pt x="198" y="873"/>
                  </a:cubicBezTo>
                  <a:cubicBezTo>
                    <a:pt x="417" y="873"/>
                    <a:pt x="655" y="677"/>
                    <a:pt x="805" y="558"/>
                  </a:cubicBezTo>
                  <a:cubicBezTo>
                    <a:pt x="875" y="488"/>
                    <a:pt x="840" y="365"/>
                    <a:pt x="752" y="330"/>
                  </a:cubicBezTo>
                  <a:cubicBezTo>
                    <a:pt x="595" y="278"/>
                    <a:pt x="455" y="173"/>
                    <a:pt x="368" y="33"/>
                  </a:cubicBezTo>
                  <a:cubicBezTo>
                    <a:pt x="351" y="11"/>
                    <a:pt x="327" y="1"/>
                    <a:pt x="303" y="1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38"/>
            <p:cNvSpPr/>
            <p:nvPr/>
          </p:nvSpPr>
          <p:spPr>
            <a:xfrm rot="444554">
              <a:off x="7316832" y="2809091"/>
              <a:ext cx="62050" cy="57247"/>
            </a:xfrm>
            <a:custGeom>
              <a:avLst/>
              <a:gdLst/>
              <a:ahLst/>
              <a:cxnLst/>
              <a:rect l="l" t="t" r="r" b="b"/>
              <a:pathLst>
                <a:path w="1137" h="1049" extrusionOk="0">
                  <a:moveTo>
                    <a:pt x="738" y="1"/>
                  </a:moveTo>
                  <a:cubicBezTo>
                    <a:pt x="725" y="1"/>
                    <a:pt x="713" y="4"/>
                    <a:pt x="700" y="10"/>
                  </a:cubicBezTo>
                  <a:cubicBezTo>
                    <a:pt x="542" y="115"/>
                    <a:pt x="420" y="290"/>
                    <a:pt x="315" y="430"/>
                  </a:cubicBezTo>
                  <a:cubicBezTo>
                    <a:pt x="210" y="570"/>
                    <a:pt x="35" y="727"/>
                    <a:pt x="0" y="902"/>
                  </a:cubicBezTo>
                  <a:cubicBezTo>
                    <a:pt x="0" y="962"/>
                    <a:pt x="40" y="1049"/>
                    <a:pt x="106" y="1049"/>
                  </a:cubicBezTo>
                  <a:cubicBezTo>
                    <a:pt x="117" y="1049"/>
                    <a:pt x="128" y="1046"/>
                    <a:pt x="140" y="1042"/>
                  </a:cubicBezTo>
                  <a:cubicBezTo>
                    <a:pt x="298" y="954"/>
                    <a:pt x="403" y="762"/>
                    <a:pt x="507" y="622"/>
                  </a:cubicBezTo>
                  <a:cubicBezTo>
                    <a:pt x="560" y="552"/>
                    <a:pt x="612" y="482"/>
                    <a:pt x="665" y="412"/>
                  </a:cubicBezTo>
                  <a:cubicBezTo>
                    <a:pt x="665" y="465"/>
                    <a:pt x="665" y="535"/>
                    <a:pt x="682" y="587"/>
                  </a:cubicBezTo>
                  <a:cubicBezTo>
                    <a:pt x="717" y="710"/>
                    <a:pt x="805" y="902"/>
                    <a:pt x="944" y="954"/>
                  </a:cubicBezTo>
                  <a:cubicBezTo>
                    <a:pt x="959" y="962"/>
                    <a:pt x="979" y="966"/>
                    <a:pt x="1001" y="966"/>
                  </a:cubicBezTo>
                  <a:cubicBezTo>
                    <a:pt x="1031" y="966"/>
                    <a:pt x="1064" y="957"/>
                    <a:pt x="1084" y="937"/>
                  </a:cubicBezTo>
                  <a:cubicBezTo>
                    <a:pt x="1137" y="849"/>
                    <a:pt x="1049" y="762"/>
                    <a:pt x="1014" y="710"/>
                  </a:cubicBezTo>
                  <a:cubicBezTo>
                    <a:pt x="892" y="535"/>
                    <a:pt x="875" y="412"/>
                    <a:pt x="857" y="203"/>
                  </a:cubicBezTo>
                  <a:cubicBezTo>
                    <a:pt x="857" y="168"/>
                    <a:pt x="840" y="150"/>
                    <a:pt x="805" y="133"/>
                  </a:cubicBezTo>
                  <a:lnTo>
                    <a:pt x="822" y="115"/>
                  </a:lnTo>
                  <a:cubicBezTo>
                    <a:pt x="836" y="58"/>
                    <a:pt x="792" y="1"/>
                    <a:pt x="738" y="1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38"/>
            <p:cNvSpPr/>
            <p:nvPr/>
          </p:nvSpPr>
          <p:spPr>
            <a:xfrm rot="444554">
              <a:off x="6820474" y="3542094"/>
              <a:ext cx="48734" cy="83770"/>
            </a:xfrm>
            <a:custGeom>
              <a:avLst/>
              <a:gdLst/>
              <a:ahLst/>
              <a:cxnLst/>
              <a:rect l="l" t="t" r="r" b="b"/>
              <a:pathLst>
                <a:path w="893" h="1535" extrusionOk="0">
                  <a:moveTo>
                    <a:pt x="420" y="888"/>
                  </a:moveTo>
                  <a:cubicBezTo>
                    <a:pt x="438" y="905"/>
                    <a:pt x="473" y="923"/>
                    <a:pt x="490" y="940"/>
                  </a:cubicBezTo>
                  <a:lnTo>
                    <a:pt x="543" y="993"/>
                  </a:lnTo>
                  <a:cubicBezTo>
                    <a:pt x="560" y="1028"/>
                    <a:pt x="560" y="1045"/>
                    <a:pt x="578" y="1080"/>
                  </a:cubicBezTo>
                  <a:cubicBezTo>
                    <a:pt x="578" y="1098"/>
                    <a:pt x="595" y="1133"/>
                    <a:pt x="595" y="1168"/>
                  </a:cubicBezTo>
                  <a:cubicBezTo>
                    <a:pt x="595" y="1202"/>
                    <a:pt x="578" y="1237"/>
                    <a:pt x="560" y="1255"/>
                  </a:cubicBezTo>
                  <a:cubicBezTo>
                    <a:pt x="560" y="1290"/>
                    <a:pt x="543" y="1325"/>
                    <a:pt x="508" y="1342"/>
                  </a:cubicBezTo>
                  <a:lnTo>
                    <a:pt x="455" y="1360"/>
                  </a:lnTo>
                  <a:lnTo>
                    <a:pt x="420" y="1342"/>
                  </a:lnTo>
                  <a:lnTo>
                    <a:pt x="368" y="1307"/>
                  </a:lnTo>
                  <a:lnTo>
                    <a:pt x="298" y="1290"/>
                  </a:lnTo>
                  <a:lnTo>
                    <a:pt x="245" y="1290"/>
                  </a:lnTo>
                  <a:cubicBezTo>
                    <a:pt x="245" y="1237"/>
                    <a:pt x="245" y="1168"/>
                    <a:pt x="245" y="1115"/>
                  </a:cubicBezTo>
                  <a:cubicBezTo>
                    <a:pt x="263" y="1063"/>
                    <a:pt x="263" y="993"/>
                    <a:pt x="263" y="940"/>
                  </a:cubicBezTo>
                  <a:lnTo>
                    <a:pt x="298" y="923"/>
                  </a:lnTo>
                  <a:lnTo>
                    <a:pt x="315" y="905"/>
                  </a:lnTo>
                  <a:cubicBezTo>
                    <a:pt x="350" y="888"/>
                    <a:pt x="385" y="888"/>
                    <a:pt x="420" y="888"/>
                  </a:cubicBezTo>
                  <a:close/>
                  <a:moveTo>
                    <a:pt x="208" y="1"/>
                  </a:moveTo>
                  <a:cubicBezTo>
                    <a:pt x="189" y="1"/>
                    <a:pt x="167" y="5"/>
                    <a:pt x="141" y="14"/>
                  </a:cubicBezTo>
                  <a:cubicBezTo>
                    <a:pt x="106" y="14"/>
                    <a:pt x="88" y="31"/>
                    <a:pt x="88" y="66"/>
                  </a:cubicBezTo>
                  <a:lnTo>
                    <a:pt x="71" y="119"/>
                  </a:lnTo>
                  <a:lnTo>
                    <a:pt x="53" y="171"/>
                  </a:lnTo>
                  <a:cubicBezTo>
                    <a:pt x="36" y="258"/>
                    <a:pt x="36" y="346"/>
                    <a:pt x="18" y="416"/>
                  </a:cubicBezTo>
                  <a:cubicBezTo>
                    <a:pt x="18" y="503"/>
                    <a:pt x="18" y="573"/>
                    <a:pt x="18" y="661"/>
                  </a:cubicBezTo>
                  <a:cubicBezTo>
                    <a:pt x="1" y="783"/>
                    <a:pt x="1" y="923"/>
                    <a:pt x="1" y="1045"/>
                  </a:cubicBezTo>
                  <a:cubicBezTo>
                    <a:pt x="1" y="1185"/>
                    <a:pt x="1" y="1307"/>
                    <a:pt x="18" y="1430"/>
                  </a:cubicBezTo>
                  <a:lnTo>
                    <a:pt x="18" y="1465"/>
                  </a:lnTo>
                  <a:cubicBezTo>
                    <a:pt x="18" y="1500"/>
                    <a:pt x="36" y="1517"/>
                    <a:pt x="53" y="1517"/>
                  </a:cubicBezTo>
                  <a:lnTo>
                    <a:pt x="123" y="1535"/>
                  </a:lnTo>
                  <a:cubicBezTo>
                    <a:pt x="158" y="1535"/>
                    <a:pt x="193" y="1517"/>
                    <a:pt x="210" y="1517"/>
                  </a:cubicBezTo>
                  <a:cubicBezTo>
                    <a:pt x="210" y="1500"/>
                    <a:pt x="228" y="1482"/>
                    <a:pt x="245" y="1447"/>
                  </a:cubicBezTo>
                  <a:lnTo>
                    <a:pt x="280" y="1447"/>
                  </a:lnTo>
                  <a:lnTo>
                    <a:pt x="333" y="1465"/>
                  </a:lnTo>
                  <a:cubicBezTo>
                    <a:pt x="391" y="1487"/>
                    <a:pt x="447" y="1496"/>
                    <a:pt x="501" y="1496"/>
                  </a:cubicBezTo>
                  <a:cubicBezTo>
                    <a:pt x="575" y="1496"/>
                    <a:pt x="646" y="1478"/>
                    <a:pt x="717" y="1447"/>
                  </a:cubicBezTo>
                  <a:cubicBezTo>
                    <a:pt x="787" y="1412"/>
                    <a:pt x="822" y="1377"/>
                    <a:pt x="857" y="1325"/>
                  </a:cubicBezTo>
                  <a:cubicBezTo>
                    <a:pt x="875" y="1272"/>
                    <a:pt x="892" y="1220"/>
                    <a:pt x="892" y="1150"/>
                  </a:cubicBezTo>
                  <a:cubicBezTo>
                    <a:pt x="875" y="1080"/>
                    <a:pt x="857" y="1010"/>
                    <a:pt x="822" y="958"/>
                  </a:cubicBezTo>
                  <a:cubicBezTo>
                    <a:pt x="787" y="888"/>
                    <a:pt x="717" y="853"/>
                    <a:pt x="648" y="818"/>
                  </a:cubicBezTo>
                  <a:cubicBezTo>
                    <a:pt x="571" y="792"/>
                    <a:pt x="485" y="776"/>
                    <a:pt x="403" y="776"/>
                  </a:cubicBezTo>
                  <a:cubicBezTo>
                    <a:pt x="373" y="776"/>
                    <a:pt x="343" y="778"/>
                    <a:pt x="315" y="783"/>
                  </a:cubicBezTo>
                  <a:lnTo>
                    <a:pt x="263" y="783"/>
                  </a:lnTo>
                  <a:lnTo>
                    <a:pt x="263" y="748"/>
                  </a:lnTo>
                  <a:lnTo>
                    <a:pt x="263" y="730"/>
                  </a:lnTo>
                  <a:cubicBezTo>
                    <a:pt x="263" y="608"/>
                    <a:pt x="280" y="503"/>
                    <a:pt x="280" y="398"/>
                  </a:cubicBezTo>
                  <a:cubicBezTo>
                    <a:pt x="280" y="293"/>
                    <a:pt x="280" y="171"/>
                    <a:pt x="298" y="66"/>
                  </a:cubicBezTo>
                  <a:cubicBezTo>
                    <a:pt x="298" y="31"/>
                    <a:pt x="280" y="14"/>
                    <a:pt x="263" y="14"/>
                  </a:cubicBezTo>
                  <a:cubicBezTo>
                    <a:pt x="245" y="5"/>
                    <a:pt x="228" y="1"/>
                    <a:pt x="208" y="1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38"/>
            <p:cNvSpPr/>
            <p:nvPr/>
          </p:nvSpPr>
          <p:spPr>
            <a:xfrm rot="444554">
              <a:off x="6169443" y="3318728"/>
              <a:ext cx="635450" cy="401658"/>
            </a:xfrm>
            <a:custGeom>
              <a:avLst/>
              <a:gdLst/>
              <a:ahLst/>
              <a:cxnLst/>
              <a:rect l="l" t="t" r="r" b="b"/>
              <a:pathLst>
                <a:path w="11644" h="7360" extrusionOk="0">
                  <a:moveTo>
                    <a:pt x="11486" y="262"/>
                  </a:moveTo>
                  <a:lnTo>
                    <a:pt x="11189" y="7185"/>
                  </a:lnTo>
                  <a:lnTo>
                    <a:pt x="514" y="6331"/>
                  </a:lnTo>
                  <a:lnTo>
                    <a:pt x="514" y="6331"/>
                  </a:lnTo>
                  <a:lnTo>
                    <a:pt x="11486" y="262"/>
                  </a:lnTo>
                  <a:close/>
                  <a:moveTo>
                    <a:pt x="11643" y="0"/>
                  </a:moveTo>
                  <a:lnTo>
                    <a:pt x="1" y="6433"/>
                  </a:lnTo>
                  <a:lnTo>
                    <a:pt x="245" y="6468"/>
                  </a:lnTo>
                  <a:lnTo>
                    <a:pt x="11328" y="7360"/>
                  </a:lnTo>
                  <a:lnTo>
                    <a:pt x="11643" y="0"/>
                  </a:ln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38"/>
            <p:cNvSpPr/>
            <p:nvPr/>
          </p:nvSpPr>
          <p:spPr>
            <a:xfrm rot="444554">
              <a:off x="6277749" y="3565210"/>
              <a:ext cx="57193" cy="115859"/>
            </a:xfrm>
            <a:custGeom>
              <a:avLst/>
              <a:gdLst/>
              <a:ahLst/>
              <a:cxnLst/>
              <a:rect l="l" t="t" r="r" b="b"/>
              <a:pathLst>
                <a:path w="1048" h="2123" extrusionOk="0">
                  <a:moveTo>
                    <a:pt x="89" y="1"/>
                  </a:moveTo>
                  <a:cubicBezTo>
                    <a:pt x="0" y="1"/>
                    <a:pt x="20" y="160"/>
                    <a:pt x="104" y="177"/>
                  </a:cubicBezTo>
                  <a:cubicBezTo>
                    <a:pt x="978" y="299"/>
                    <a:pt x="645" y="1453"/>
                    <a:pt x="506" y="1977"/>
                  </a:cubicBezTo>
                  <a:cubicBezTo>
                    <a:pt x="492" y="2045"/>
                    <a:pt x="541" y="2123"/>
                    <a:pt x="604" y="2123"/>
                  </a:cubicBezTo>
                  <a:cubicBezTo>
                    <a:pt x="623" y="2123"/>
                    <a:pt x="643" y="2116"/>
                    <a:pt x="663" y="2100"/>
                  </a:cubicBezTo>
                  <a:cubicBezTo>
                    <a:pt x="1048" y="1855"/>
                    <a:pt x="1030" y="1173"/>
                    <a:pt x="925" y="771"/>
                  </a:cubicBezTo>
                  <a:cubicBezTo>
                    <a:pt x="838" y="352"/>
                    <a:pt x="541" y="19"/>
                    <a:pt x="104" y="2"/>
                  </a:cubicBezTo>
                  <a:cubicBezTo>
                    <a:pt x="99" y="1"/>
                    <a:pt x="94" y="1"/>
                    <a:pt x="89" y="1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38"/>
            <p:cNvSpPr/>
            <p:nvPr/>
          </p:nvSpPr>
          <p:spPr>
            <a:xfrm rot="444554">
              <a:off x="6408437" y="3406568"/>
              <a:ext cx="69362" cy="65106"/>
            </a:xfrm>
            <a:custGeom>
              <a:avLst/>
              <a:gdLst/>
              <a:ahLst/>
              <a:cxnLst/>
              <a:rect l="l" t="t" r="r" b="b"/>
              <a:pathLst>
                <a:path w="1271" h="1193" extrusionOk="0">
                  <a:moveTo>
                    <a:pt x="921" y="0"/>
                  </a:moveTo>
                  <a:cubicBezTo>
                    <a:pt x="661" y="0"/>
                    <a:pt x="460" y="164"/>
                    <a:pt x="332" y="372"/>
                  </a:cubicBezTo>
                  <a:cubicBezTo>
                    <a:pt x="210" y="547"/>
                    <a:pt x="0" y="966"/>
                    <a:pt x="210" y="1141"/>
                  </a:cubicBezTo>
                  <a:cubicBezTo>
                    <a:pt x="256" y="1178"/>
                    <a:pt x="309" y="1193"/>
                    <a:pt x="365" y="1193"/>
                  </a:cubicBezTo>
                  <a:cubicBezTo>
                    <a:pt x="522" y="1193"/>
                    <a:pt x="701" y="1074"/>
                    <a:pt x="804" y="984"/>
                  </a:cubicBezTo>
                  <a:cubicBezTo>
                    <a:pt x="874" y="914"/>
                    <a:pt x="944" y="827"/>
                    <a:pt x="996" y="757"/>
                  </a:cubicBezTo>
                  <a:lnTo>
                    <a:pt x="996" y="757"/>
                  </a:lnTo>
                  <a:cubicBezTo>
                    <a:pt x="979" y="809"/>
                    <a:pt x="979" y="879"/>
                    <a:pt x="979" y="931"/>
                  </a:cubicBezTo>
                  <a:cubicBezTo>
                    <a:pt x="969" y="1011"/>
                    <a:pt x="1033" y="1063"/>
                    <a:pt x="1093" y="1063"/>
                  </a:cubicBezTo>
                  <a:cubicBezTo>
                    <a:pt x="1138" y="1063"/>
                    <a:pt x="1181" y="1034"/>
                    <a:pt x="1189" y="966"/>
                  </a:cubicBezTo>
                  <a:cubicBezTo>
                    <a:pt x="1224" y="722"/>
                    <a:pt x="1241" y="459"/>
                    <a:pt x="1259" y="215"/>
                  </a:cubicBezTo>
                  <a:cubicBezTo>
                    <a:pt x="1270" y="147"/>
                    <a:pt x="1215" y="101"/>
                    <a:pt x="1161" y="101"/>
                  </a:cubicBezTo>
                  <a:cubicBezTo>
                    <a:pt x="1131" y="101"/>
                    <a:pt x="1102" y="114"/>
                    <a:pt x="1084" y="145"/>
                  </a:cubicBezTo>
                  <a:cubicBezTo>
                    <a:pt x="979" y="407"/>
                    <a:pt x="769" y="879"/>
                    <a:pt x="437" y="949"/>
                  </a:cubicBezTo>
                  <a:cubicBezTo>
                    <a:pt x="414" y="958"/>
                    <a:pt x="396" y="961"/>
                    <a:pt x="381" y="961"/>
                  </a:cubicBezTo>
                  <a:cubicBezTo>
                    <a:pt x="309" y="961"/>
                    <a:pt x="338" y="862"/>
                    <a:pt x="367" y="774"/>
                  </a:cubicBezTo>
                  <a:cubicBezTo>
                    <a:pt x="385" y="687"/>
                    <a:pt x="437" y="599"/>
                    <a:pt x="490" y="512"/>
                  </a:cubicBezTo>
                  <a:cubicBezTo>
                    <a:pt x="594" y="320"/>
                    <a:pt x="787" y="162"/>
                    <a:pt x="1014" y="162"/>
                  </a:cubicBezTo>
                  <a:cubicBezTo>
                    <a:pt x="1101" y="162"/>
                    <a:pt x="1084" y="5"/>
                    <a:pt x="996" y="5"/>
                  </a:cubicBezTo>
                  <a:cubicBezTo>
                    <a:pt x="971" y="2"/>
                    <a:pt x="946" y="0"/>
                    <a:pt x="921" y="0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38"/>
            <p:cNvSpPr/>
            <p:nvPr/>
          </p:nvSpPr>
          <p:spPr>
            <a:xfrm rot="444554">
              <a:off x="6720843" y="3870342"/>
              <a:ext cx="63960" cy="58339"/>
            </a:xfrm>
            <a:custGeom>
              <a:avLst/>
              <a:gdLst/>
              <a:ahLst/>
              <a:cxnLst/>
              <a:rect l="l" t="t" r="r" b="b"/>
              <a:pathLst>
                <a:path w="1172" h="1069" extrusionOk="0">
                  <a:moveTo>
                    <a:pt x="644" y="175"/>
                  </a:moveTo>
                  <a:cubicBezTo>
                    <a:pt x="709" y="175"/>
                    <a:pt x="775" y="187"/>
                    <a:pt x="839" y="210"/>
                  </a:cubicBezTo>
                  <a:cubicBezTo>
                    <a:pt x="787" y="315"/>
                    <a:pt x="700" y="385"/>
                    <a:pt x="577" y="438"/>
                  </a:cubicBezTo>
                  <a:cubicBezTo>
                    <a:pt x="507" y="473"/>
                    <a:pt x="437" y="490"/>
                    <a:pt x="367" y="490"/>
                  </a:cubicBezTo>
                  <a:cubicBezTo>
                    <a:pt x="263" y="473"/>
                    <a:pt x="175" y="403"/>
                    <a:pt x="280" y="315"/>
                  </a:cubicBezTo>
                  <a:cubicBezTo>
                    <a:pt x="385" y="222"/>
                    <a:pt x="513" y="175"/>
                    <a:pt x="644" y="175"/>
                  </a:cubicBezTo>
                  <a:close/>
                  <a:moveTo>
                    <a:pt x="601" y="1"/>
                  </a:moveTo>
                  <a:cubicBezTo>
                    <a:pt x="552" y="1"/>
                    <a:pt x="503" y="6"/>
                    <a:pt x="455" y="18"/>
                  </a:cubicBezTo>
                  <a:cubicBezTo>
                    <a:pt x="280" y="53"/>
                    <a:pt x="0" y="193"/>
                    <a:pt x="18" y="420"/>
                  </a:cubicBezTo>
                  <a:cubicBezTo>
                    <a:pt x="34" y="610"/>
                    <a:pt x="235" y="685"/>
                    <a:pt x="402" y="685"/>
                  </a:cubicBezTo>
                  <a:cubicBezTo>
                    <a:pt x="420" y="685"/>
                    <a:pt x="438" y="684"/>
                    <a:pt x="455" y="682"/>
                  </a:cubicBezTo>
                  <a:cubicBezTo>
                    <a:pt x="630" y="665"/>
                    <a:pt x="770" y="595"/>
                    <a:pt x="892" y="473"/>
                  </a:cubicBezTo>
                  <a:cubicBezTo>
                    <a:pt x="909" y="630"/>
                    <a:pt x="909" y="770"/>
                    <a:pt x="892" y="927"/>
                  </a:cubicBezTo>
                  <a:cubicBezTo>
                    <a:pt x="892" y="1005"/>
                    <a:pt x="977" y="1069"/>
                    <a:pt x="1043" y="1069"/>
                  </a:cubicBezTo>
                  <a:cubicBezTo>
                    <a:pt x="1081" y="1069"/>
                    <a:pt x="1113" y="1048"/>
                    <a:pt x="1119" y="997"/>
                  </a:cubicBezTo>
                  <a:cubicBezTo>
                    <a:pt x="1172" y="752"/>
                    <a:pt x="1119" y="508"/>
                    <a:pt x="1049" y="263"/>
                  </a:cubicBezTo>
                  <a:cubicBezTo>
                    <a:pt x="1084" y="245"/>
                    <a:pt x="1102" y="193"/>
                    <a:pt x="1067" y="158"/>
                  </a:cubicBezTo>
                  <a:cubicBezTo>
                    <a:pt x="932" y="64"/>
                    <a:pt x="766" y="1"/>
                    <a:pt x="601" y="1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38"/>
            <p:cNvSpPr/>
            <p:nvPr/>
          </p:nvSpPr>
          <p:spPr>
            <a:xfrm rot="444554">
              <a:off x="6800242" y="3838250"/>
              <a:ext cx="75420" cy="41366"/>
            </a:xfrm>
            <a:custGeom>
              <a:avLst/>
              <a:gdLst/>
              <a:ahLst/>
              <a:cxnLst/>
              <a:rect l="l" t="t" r="r" b="b"/>
              <a:pathLst>
                <a:path w="1382" h="758" extrusionOk="0">
                  <a:moveTo>
                    <a:pt x="171" y="1"/>
                  </a:moveTo>
                  <a:cubicBezTo>
                    <a:pt x="144" y="1"/>
                    <a:pt x="116" y="5"/>
                    <a:pt x="88" y="14"/>
                  </a:cubicBezTo>
                  <a:cubicBezTo>
                    <a:pt x="0" y="32"/>
                    <a:pt x="70" y="172"/>
                    <a:pt x="140" y="172"/>
                  </a:cubicBezTo>
                  <a:cubicBezTo>
                    <a:pt x="146" y="171"/>
                    <a:pt x="151" y="171"/>
                    <a:pt x="156" y="171"/>
                  </a:cubicBezTo>
                  <a:cubicBezTo>
                    <a:pt x="250" y="171"/>
                    <a:pt x="123" y="331"/>
                    <a:pt x="123" y="364"/>
                  </a:cubicBezTo>
                  <a:cubicBezTo>
                    <a:pt x="105" y="399"/>
                    <a:pt x="105" y="434"/>
                    <a:pt x="123" y="469"/>
                  </a:cubicBezTo>
                  <a:cubicBezTo>
                    <a:pt x="140" y="574"/>
                    <a:pt x="228" y="644"/>
                    <a:pt x="315" y="696"/>
                  </a:cubicBezTo>
                  <a:cubicBezTo>
                    <a:pt x="472" y="749"/>
                    <a:pt x="647" y="731"/>
                    <a:pt x="805" y="749"/>
                  </a:cubicBezTo>
                  <a:cubicBezTo>
                    <a:pt x="883" y="749"/>
                    <a:pt x="966" y="757"/>
                    <a:pt x="1049" y="757"/>
                  </a:cubicBezTo>
                  <a:cubicBezTo>
                    <a:pt x="1132" y="757"/>
                    <a:pt x="1215" y="749"/>
                    <a:pt x="1294" y="714"/>
                  </a:cubicBezTo>
                  <a:cubicBezTo>
                    <a:pt x="1381" y="679"/>
                    <a:pt x="1346" y="556"/>
                    <a:pt x="1277" y="521"/>
                  </a:cubicBezTo>
                  <a:cubicBezTo>
                    <a:pt x="1170" y="473"/>
                    <a:pt x="1047" y="462"/>
                    <a:pt x="925" y="462"/>
                  </a:cubicBezTo>
                  <a:cubicBezTo>
                    <a:pt x="829" y="462"/>
                    <a:pt x="733" y="469"/>
                    <a:pt x="647" y="469"/>
                  </a:cubicBezTo>
                  <a:cubicBezTo>
                    <a:pt x="618" y="469"/>
                    <a:pt x="579" y="473"/>
                    <a:pt x="540" y="473"/>
                  </a:cubicBezTo>
                  <a:cubicBezTo>
                    <a:pt x="461" y="473"/>
                    <a:pt x="379" y="457"/>
                    <a:pt x="368" y="364"/>
                  </a:cubicBezTo>
                  <a:cubicBezTo>
                    <a:pt x="368" y="329"/>
                    <a:pt x="402" y="277"/>
                    <a:pt x="402" y="224"/>
                  </a:cubicBezTo>
                  <a:cubicBezTo>
                    <a:pt x="402" y="95"/>
                    <a:pt x="296" y="1"/>
                    <a:pt x="171" y="1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38"/>
            <p:cNvSpPr/>
            <p:nvPr/>
          </p:nvSpPr>
          <p:spPr>
            <a:xfrm rot="444554">
              <a:off x="6841538" y="3900184"/>
              <a:ext cx="61777" cy="40712"/>
            </a:xfrm>
            <a:custGeom>
              <a:avLst/>
              <a:gdLst/>
              <a:ahLst/>
              <a:cxnLst/>
              <a:rect l="l" t="t" r="r" b="b"/>
              <a:pathLst>
                <a:path w="1132" h="746" extrusionOk="0">
                  <a:moveTo>
                    <a:pt x="354" y="1"/>
                  </a:moveTo>
                  <a:cubicBezTo>
                    <a:pt x="309" y="1"/>
                    <a:pt x="266" y="50"/>
                    <a:pt x="292" y="89"/>
                  </a:cubicBezTo>
                  <a:cubicBezTo>
                    <a:pt x="310" y="142"/>
                    <a:pt x="327" y="194"/>
                    <a:pt x="345" y="229"/>
                  </a:cubicBezTo>
                  <a:cubicBezTo>
                    <a:pt x="275" y="247"/>
                    <a:pt x="205" y="247"/>
                    <a:pt x="135" y="264"/>
                  </a:cubicBezTo>
                  <a:cubicBezTo>
                    <a:pt x="1" y="281"/>
                    <a:pt x="44" y="475"/>
                    <a:pt x="155" y="475"/>
                  </a:cubicBezTo>
                  <a:cubicBezTo>
                    <a:pt x="160" y="475"/>
                    <a:pt x="165" y="475"/>
                    <a:pt x="170" y="474"/>
                  </a:cubicBezTo>
                  <a:cubicBezTo>
                    <a:pt x="257" y="474"/>
                    <a:pt x="327" y="456"/>
                    <a:pt x="397" y="456"/>
                  </a:cubicBezTo>
                  <a:cubicBezTo>
                    <a:pt x="397" y="509"/>
                    <a:pt x="415" y="579"/>
                    <a:pt x="415" y="631"/>
                  </a:cubicBezTo>
                  <a:cubicBezTo>
                    <a:pt x="424" y="705"/>
                    <a:pt x="482" y="745"/>
                    <a:pt x="538" y="745"/>
                  </a:cubicBezTo>
                  <a:cubicBezTo>
                    <a:pt x="587" y="745"/>
                    <a:pt x="634" y="714"/>
                    <a:pt x="642" y="649"/>
                  </a:cubicBezTo>
                  <a:cubicBezTo>
                    <a:pt x="659" y="579"/>
                    <a:pt x="642" y="509"/>
                    <a:pt x="624" y="439"/>
                  </a:cubicBezTo>
                  <a:lnTo>
                    <a:pt x="677" y="439"/>
                  </a:lnTo>
                  <a:cubicBezTo>
                    <a:pt x="817" y="421"/>
                    <a:pt x="956" y="421"/>
                    <a:pt x="1061" y="334"/>
                  </a:cubicBezTo>
                  <a:cubicBezTo>
                    <a:pt x="1131" y="299"/>
                    <a:pt x="1079" y="212"/>
                    <a:pt x="1026" y="194"/>
                  </a:cubicBezTo>
                  <a:cubicBezTo>
                    <a:pt x="971" y="174"/>
                    <a:pt x="919" y="166"/>
                    <a:pt x="868" y="166"/>
                  </a:cubicBezTo>
                  <a:cubicBezTo>
                    <a:pt x="788" y="166"/>
                    <a:pt x="709" y="184"/>
                    <a:pt x="624" y="194"/>
                  </a:cubicBezTo>
                  <a:lnTo>
                    <a:pt x="537" y="212"/>
                  </a:lnTo>
                  <a:cubicBezTo>
                    <a:pt x="502" y="142"/>
                    <a:pt x="449" y="72"/>
                    <a:pt x="397" y="19"/>
                  </a:cubicBezTo>
                  <a:cubicBezTo>
                    <a:pt x="384" y="6"/>
                    <a:pt x="369" y="1"/>
                    <a:pt x="354" y="1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38"/>
            <p:cNvSpPr/>
            <p:nvPr/>
          </p:nvSpPr>
          <p:spPr>
            <a:xfrm rot="444554">
              <a:off x="6918999" y="3872355"/>
              <a:ext cx="76075" cy="84970"/>
            </a:xfrm>
            <a:custGeom>
              <a:avLst/>
              <a:gdLst/>
              <a:ahLst/>
              <a:cxnLst/>
              <a:rect l="l" t="t" r="r" b="b"/>
              <a:pathLst>
                <a:path w="1394" h="1557" extrusionOk="0">
                  <a:moveTo>
                    <a:pt x="735" y="956"/>
                  </a:moveTo>
                  <a:cubicBezTo>
                    <a:pt x="962" y="1043"/>
                    <a:pt x="997" y="1113"/>
                    <a:pt x="840" y="1165"/>
                  </a:cubicBezTo>
                  <a:cubicBezTo>
                    <a:pt x="717" y="1235"/>
                    <a:pt x="577" y="1270"/>
                    <a:pt x="437" y="1270"/>
                  </a:cubicBezTo>
                  <a:cubicBezTo>
                    <a:pt x="490" y="1183"/>
                    <a:pt x="542" y="1095"/>
                    <a:pt x="630" y="1043"/>
                  </a:cubicBezTo>
                  <a:cubicBezTo>
                    <a:pt x="665" y="1008"/>
                    <a:pt x="700" y="991"/>
                    <a:pt x="735" y="956"/>
                  </a:cubicBezTo>
                  <a:close/>
                  <a:moveTo>
                    <a:pt x="125" y="1"/>
                  </a:moveTo>
                  <a:cubicBezTo>
                    <a:pt x="77" y="1"/>
                    <a:pt x="33" y="38"/>
                    <a:pt x="53" y="99"/>
                  </a:cubicBezTo>
                  <a:cubicBezTo>
                    <a:pt x="158" y="466"/>
                    <a:pt x="193" y="851"/>
                    <a:pt x="175" y="1235"/>
                  </a:cubicBezTo>
                  <a:lnTo>
                    <a:pt x="193" y="1305"/>
                  </a:lnTo>
                  <a:lnTo>
                    <a:pt x="140" y="1305"/>
                  </a:lnTo>
                  <a:cubicBezTo>
                    <a:pt x="0" y="1323"/>
                    <a:pt x="35" y="1550"/>
                    <a:pt x="175" y="1550"/>
                  </a:cubicBezTo>
                  <a:cubicBezTo>
                    <a:pt x="210" y="1554"/>
                    <a:pt x="253" y="1556"/>
                    <a:pt x="301" y="1556"/>
                  </a:cubicBezTo>
                  <a:cubicBezTo>
                    <a:pt x="683" y="1556"/>
                    <a:pt x="1393" y="1419"/>
                    <a:pt x="1207" y="938"/>
                  </a:cubicBezTo>
                  <a:cubicBezTo>
                    <a:pt x="1146" y="770"/>
                    <a:pt x="978" y="669"/>
                    <a:pt x="798" y="669"/>
                  </a:cubicBezTo>
                  <a:cubicBezTo>
                    <a:pt x="771" y="669"/>
                    <a:pt x="744" y="671"/>
                    <a:pt x="717" y="676"/>
                  </a:cubicBezTo>
                  <a:cubicBezTo>
                    <a:pt x="577" y="711"/>
                    <a:pt x="472" y="781"/>
                    <a:pt x="385" y="868"/>
                  </a:cubicBezTo>
                  <a:cubicBezTo>
                    <a:pt x="368" y="589"/>
                    <a:pt x="298" y="326"/>
                    <a:pt x="210" y="64"/>
                  </a:cubicBezTo>
                  <a:cubicBezTo>
                    <a:pt x="196" y="20"/>
                    <a:pt x="159" y="1"/>
                    <a:pt x="125" y="1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38"/>
            <p:cNvSpPr/>
            <p:nvPr/>
          </p:nvSpPr>
          <p:spPr>
            <a:xfrm rot="444554">
              <a:off x="6975612" y="3856522"/>
              <a:ext cx="42021" cy="42731"/>
            </a:xfrm>
            <a:custGeom>
              <a:avLst/>
              <a:gdLst/>
              <a:ahLst/>
              <a:cxnLst/>
              <a:rect l="l" t="t" r="r" b="b"/>
              <a:pathLst>
                <a:path w="770" h="783" extrusionOk="0">
                  <a:moveTo>
                    <a:pt x="326" y="1"/>
                  </a:moveTo>
                  <a:cubicBezTo>
                    <a:pt x="236" y="1"/>
                    <a:pt x="139" y="59"/>
                    <a:pt x="70" y="127"/>
                  </a:cubicBezTo>
                  <a:cubicBezTo>
                    <a:pt x="12" y="171"/>
                    <a:pt x="51" y="263"/>
                    <a:pt x="115" y="263"/>
                  </a:cubicBezTo>
                  <a:cubicBezTo>
                    <a:pt x="129" y="263"/>
                    <a:pt x="143" y="259"/>
                    <a:pt x="158" y="250"/>
                  </a:cubicBezTo>
                  <a:cubicBezTo>
                    <a:pt x="172" y="236"/>
                    <a:pt x="254" y="188"/>
                    <a:pt x="294" y="188"/>
                  </a:cubicBezTo>
                  <a:cubicBezTo>
                    <a:pt x="304" y="188"/>
                    <a:pt x="312" y="190"/>
                    <a:pt x="315" y="197"/>
                  </a:cubicBezTo>
                  <a:lnTo>
                    <a:pt x="228" y="320"/>
                  </a:lnTo>
                  <a:cubicBezTo>
                    <a:pt x="158" y="407"/>
                    <a:pt x="105" y="495"/>
                    <a:pt x="53" y="564"/>
                  </a:cubicBezTo>
                  <a:cubicBezTo>
                    <a:pt x="0" y="634"/>
                    <a:pt x="53" y="739"/>
                    <a:pt x="140" y="757"/>
                  </a:cubicBezTo>
                  <a:cubicBezTo>
                    <a:pt x="228" y="765"/>
                    <a:pt x="333" y="783"/>
                    <a:pt x="435" y="783"/>
                  </a:cubicBezTo>
                  <a:cubicBezTo>
                    <a:pt x="538" y="783"/>
                    <a:pt x="639" y="765"/>
                    <a:pt x="717" y="704"/>
                  </a:cubicBezTo>
                  <a:cubicBezTo>
                    <a:pt x="770" y="652"/>
                    <a:pt x="735" y="582"/>
                    <a:pt x="682" y="564"/>
                  </a:cubicBezTo>
                  <a:cubicBezTo>
                    <a:pt x="577" y="529"/>
                    <a:pt x="472" y="529"/>
                    <a:pt x="368" y="529"/>
                  </a:cubicBezTo>
                  <a:cubicBezTo>
                    <a:pt x="403" y="477"/>
                    <a:pt x="437" y="425"/>
                    <a:pt x="472" y="372"/>
                  </a:cubicBezTo>
                  <a:cubicBezTo>
                    <a:pt x="507" y="302"/>
                    <a:pt x="542" y="215"/>
                    <a:pt x="507" y="127"/>
                  </a:cubicBezTo>
                  <a:cubicBezTo>
                    <a:pt x="462" y="36"/>
                    <a:pt x="396" y="1"/>
                    <a:pt x="326" y="1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38"/>
            <p:cNvSpPr/>
            <p:nvPr/>
          </p:nvSpPr>
          <p:spPr>
            <a:xfrm rot="444554">
              <a:off x="7036596" y="3926746"/>
              <a:ext cx="71600" cy="16645"/>
            </a:xfrm>
            <a:custGeom>
              <a:avLst/>
              <a:gdLst/>
              <a:ahLst/>
              <a:cxnLst/>
              <a:rect l="l" t="t" r="r" b="b"/>
              <a:pathLst>
                <a:path w="1312" h="305" extrusionOk="0">
                  <a:moveTo>
                    <a:pt x="994" y="0"/>
                  </a:moveTo>
                  <a:cubicBezTo>
                    <a:pt x="903" y="0"/>
                    <a:pt x="813" y="15"/>
                    <a:pt x="717" y="25"/>
                  </a:cubicBezTo>
                  <a:cubicBezTo>
                    <a:pt x="525" y="42"/>
                    <a:pt x="333" y="60"/>
                    <a:pt x="140" y="77"/>
                  </a:cubicBezTo>
                  <a:cubicBezTo>
                    <a:pt x="1" y="95"/>
                    <a:pt x="53" y="305"/>
                    <a:pt x="193" y="305"/>
                  </a:cubicBezTo>
                  <a:cubicBezTo>
                    <a:pt x="368" y="305"/>
                    <a:pt x="560" y="287"/>
                    <a:pt x="752" y="287"/>
                  </a:cubicBezTo>
                  <a:cubicBezTo>
                    <a:pt x="797" y="287"/>
                    <a:pt x="845" y="288"/>
                    <a:pt x="894" y="288"/>
                  </a:cubicBezTo>
                  <a:cubicBezTo>
                    <a:pt x="1017" y="288"/>
                    <a:pt x="1147" y="280"/>
                    <a:pt x="1259" y="217"/>
                  </a:cubicBezTo>
                  <a:cubicBezTo>
                    <a:pt x="1312" y="165"/>
                    <a:pt x="1277" y="60"/>
                    <a:pt x="1224" y="42"/>
                  </a:cubicBezTo>
                  <a:cubicBezTo>
                    <a:pt x="1145" y="11"/>
                    <a:pt x="1070" y="0"/>
                    <a:pt x="994" y="0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38"/>
            <p:cNvSpPr/>
            <p:nvPr/>
          </p:nvSpPr>
          <p:spPr>
            <a:xfrm rot="444554">
              <a:off x="7041898" y="3946277"/>
              <a:ext cx="75420" cy="14789"/>
            </a:xfrm>
            <a:custGeom>
              <a:avLst/>
              <a:gdLst/>
              <a:ahLst/>
              <a:cxnLst/>
              <a:rect l="l" t="t" r="r" b="b"/>
              <a:pathLst>
                <a:path w="1382" h="271" extrusionOk="0">
                  <a:moveTo>
                    <a:pt x="1084" y="0"/>
                  </a:moveTo>
                  <a:cubicBezTo>
                    <a:pt x="979" y="0"/>
                    <a:pt x="875" y="19"/>
                    <a:pt x="770" y="19"/>
                  </a:cubicBezTo>
                  <a:cubicBezTo>
                    <a:pt x="560" y="36"/>
                    <a:pt x="350" y="36"/>
                    <a:pt x="123" y="36"/>
                  </a:cubicBezTo>
                  <a:cubicBezTo>
                    <a:pt x="0" y="36"/>
                    <a:pt x="35" y="246"/>
                    <a:pt x="140" y="246"/>
                  </a:cubicBezTo>
                  <a:cubicBezTo>
                    <a:pt x="301" y="259"/>
                    <a:pt x="453" y="271"/>
                    <a:pt x="602" y="271"/>
                  </a:cubicBezTo>
                  <a:cubicBezTo>
                    <a:pt x="664" y="271"/>
                    <a:pt x="726" y="269"/>
                    <a:pt x="787" y="264"/>
                  </a:cubicBezTo>
                  <a:cubicBezTo>
                    <a:pt x="857" y="264"/>
                    <a:pt x="933" y="269"/>
                    <a:pt x="1008" y="269"/>
                  </a:cubicBezTo>
                  <a:cubicBezTo>
                    <a:pt x="1121" y="269"/>
                    <a:pt x="1235" y="257"/>
                    <a:pt x="1329" y="194"/>
                  </a:cubicBezTo>
                  <a:cubicBezTo>
                    <a:pt x="1382" y="159"/>
                    <a:pt x="1364" y="54"/>
                    <a:pt x="1294" y="36"/>
                  </a:cubicBezTo>
                  <a:cubicBezTo>
                    <a:pt x="1224" y="8"/>
                    <a:pt x="1154" y="0"/>
                    <a:pt x="1084" y="0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38"/>
            <p:cNvSpPr/>
            <p:nvPr/>
          </p:nvSpPr>
          <p:spPr>
            <a:xfrm rot="444554">
              <a:off x="7136576" y="3934970"/>
              <a:ext cx="63250" cy="56592"/>
            </a:xfrm>
            <a:custGeom>
              <a:avLst/>
              <a:gdLst/>
              <a:ahLst/>
              <a:cxnLst/>
              <a:rect l="l" t="t" r="r" b="b"/>
              <a:pathLst>
                <a:path w="1159" h="1037" extrusionOk="0">
                  <a:moveTo>
                    <a:pt x="759" y="1"/>
                  </a:moveTo>
                  <a:cubicBezTo>
                    <a:pt x="400" y="1"/>
                    <a:pt x="1" y="251"/>
                    <a:pt x="92" y="647"/>
                  </a:cubicBezTo>
                  <a:cubicBezTo>
                    <a:pt x="127" y="857"/>
                    <a:pt x="319" y="996"/>
                    <a:pt x="512" y="1031"/>
                  </a:cubicBezTo>
                  <a:cubicBezTo>
                    <a:pt x="545" y="1035"/>
                    <a:pt x="585" y="1037"/>
                    <a:pt x="628" y="1037"/>
                  </a:cubicBezTo>
                  <a:cubicBezTo>
                    <a:pt x="807" y="1037"/>
                    <a:pt x="1039" y="1001"/>
                    <a:pt x="1123" y="874"/>
                  </a:cubicBezTo>
                  <a:cubicBezTo>
                    <a:pt x="1141" y="839"/>
                    <a:pt x="1158" y="787"/>
                    <a:pt x="1123" y="752"/>
                  </a:cubicBezTo>
                  <a:cubicBezTo>
                    <a:pt x="1086" y="695"/>
                    <a:pt x="1053" y="679"/>
                    <a:pt x="1015" y="679"/>
                  </a:cubicBezTo>
                  <a:cubicBezTo>
                    <a:pt x="982" y="679"/>
                    <a:pt x="945" y="691"/>
                    <a:pt x="896" y="699"/>
                  </a:cubicBezTo>
                  <a:cubicBezTo>
                    <a:pt x="799" y="724"/>
                    <a:pt x="693" y="756"/>
                    <a:pt x="590" y="756"/>
                  </a:cubicBezTo>
                  <a:cubicBezTo>
                    <a:pt x="546" y="756"/>
                    <a:pt x="502" y="750"/>
                    <a:pt x="459" y="734"/>
                  </a:cubicBezTo>
                  <a:cubicBezTo>
                    <a:pt x="249" y="664"/>
                    <a:pt x="354" y="437"/>
                    <a:pt x="477" y="332"/>
                  </a:cubicBezTo>
                  <a:cubicBezTo>
                    <a:pt x="580" y="229"/>
                    <a:pt x="695" y="188"/>
                    <a:pt x="823" y="188"/>
                  </a:cubicBezTo>
                  <a:cubicBezTo>
                    <a:pt x="847" y="188"/>
                    <a:pt x="871" y="189"/>
                    <a:pt x="896" y="192"/>
                  </a:cubicBezTo>
                  <a:cubicBezTo>
                    <a:pt x="903" y="193"/>
                    <a:pt x="909" y="194"/>
                    <a:pt x="914" y="194"/>
                  </a:cubicBezTo>
                  <a:cubicBezTo>
                    <a:pt x="1018" y="194"/>
                    <a:pt x="1013" y="51"/>
                    <a:pt x="914" y="17"/>
                  </a:cubicBezTo>
                  <a:cubicBezTo>
                    <a:pt x="864" y="6"/>
                    <a:pt x="812" y="1"/>
                    <a:pt x="759" y="1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38"/>
            <p:cNvSpPr/>
            <p:nvPr/>
          </p:nvSpPr>
          <p:spPr>
            <a:xfrm rot="444554">
              <a:off x="7208055" y="3895020"/>
              <a:ext cx="71382" cy="50808"/>
            </a:xfrm>
            <a:custGeom>
              <a:avLst/>
              <a:gdLst/>
              <a:ahLst/>
              <a:cxnLst/>
              <a:rect l="l" t="t" r="r" b="b"/>
              <a:pathLst>
                <a:path w="1308" h="931" extrusionOk="0">
                  <a:moveTo>
                    <a:pt x="197" y="1"/>
                  </a:moveTo>
                  <a:cubicBezTo>
                    <a:pt x="159" y="1"/>
                    <a:pt x="120" y="5"/>
                    <a:pt x="84" y="12"/>
                  </a:cubicBezTo>
                  <a:cubicBezTo>
                    <a:pt x="1" y="46"/>
                    <a:pt x="44" y="189"/>
                    <a:pt x="123" y="189"/>
                  </a:cubicBezTo>
                  <a:cubicBezTo>
                    <a:pt x="127" y="189"/>
                    <a:pt x="132" y="188"/>
                    <a:pt x="136" y="187"/>
                  </a:cubicBezTo>
                  <a:cubicBezTo>
                    <a:pt x="150" y="185"/>
                    <a:pt x="165" y="185"/>
                    <a:pt x="180" y="185"/>
                  </a:cubicBezTo>
                  <a:cubicBezTo>
                    <a:pt x="318" y="185"/>
                    <a:pt x="489" y="255"/>
                    <a:pt x="363" y="397"/>
                  </a:cubicBezTo>
                  <a:cubicBezTo>
                    <a:pt x="328" y="449"/>
                    <a:pt x="259" y="467"/>
                    <a:pt x="224" y="537"/>
                  </a:cubicBezTo>
                  <a:cubicBezTo>
                    <a:pt x="171" y="624"/>
                    <a:pt x="206" y="729"/>
                    <a:pt x="276" y="799"/>
                  </a:cubicBezTo>
                  <a:cubicBezTo>
                    <a:pt x="376" y="890"/>
                    <a:pt x="546" y="930"/>
                    <a:pt x="719" y="930"/>
                  </a:cubicBezTo>
                  <a:cubicBezTo>
                    <a:pt x="909" y="930"/>
                    <a:pt x="1102" y="882"/>
                    <a:pt x="1203" y="799"/>
                  </a:cubicBezTo>
                  <a:cubicBezTo>
                    <a:pt x="1307" y="712"/>
                    <a:pt x="1185" y="572"/>
                    <a:pt x="1098" y="572"/>
                  </a:cubicBezTo>
                  <a:cubicBezTo>
                    <a:pt x="1010" y="572"/>
                    <a:pt x="923" y="589"/>
                    <a:pt x="835" y="607"/>
                  </a:cubicBezTo>
                  <a:cubicBezTo>
                    <a:pt x="800" y="613"/>
                    <a:pt x="766" y="615"/>
                    <a:pt x="730" y="615"/>
                  </a:cubicBezTo>
                  <a:cubicBezTo>
                    <a:pt x="659" y="615"/>
                    <a:pt x="585" y="607"/>
                    <a:pt x="503" y="607"/>
                  </a:cubicBezTo>
                  <a:lnTo>
                    <a:pt x="573" y="537"/>
                  </a:lnTo>
                  <a:cubicBezTo>
                    <a:pt x="608" y="484"/>
                    <a:pt x="626" y="432"/>
                    <a:pt x="626" y="380"/>
                  </a:cubicBezTo>
                  <a:cubicBezTo>
                    <a:pt x="641" y="127"/>
                    <a:pt x="415" y="1"/>
                    <a:pt x="197" y="1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38"/>
            <p:cNvSpPr/>
            <p:nvPr/>
          </p:nvSpPr>
          <p:spPr>
            <a:xfrm rot="444554">
              <a:off x="6351325" y="2776647"/>
              <a:ext cx="71655" cy="63741"/>
            </a:xfrm>
            <a:custGeom>
              <a:avLst/>
              <a:gdLst/>
              <a:ahLst/>
              <a:cxnLst/>
              <a:rect l="l" t="t" r="r" b="b"/>
              <a:pathLst>
                <a:path w="1313" h="1168" extrusionOk="0">
                  <a:moveTo>
                    <a:pt x="1227" y="0"/>
                  </a:moveTo>
                  <a:cubicBezTo>
                    <a:pt x="1212" y="0"/>
                    <a:pt x="1196" y="8"/>
                    <a:pt x="1182" y="26"/>
                  </a:cubicBezTo>
                  <a:cubicBezTo>
                    <a:pt x="1042" y="183"/>
                    <a:pt x="885" y="323"/>
                    <a:pt x="727" y="480"/>
                  </a:cubicBezTo>
                  <a:cubicBezTo>
                    <a:pt x="588" y="323"/>
                    <a:pt x="430" y="183"/>
                    <a:pt x="290" y="43"/>
                  </a:cubicBezTo>
                  <a:cubicBezTo>
                    <a:pt x="270" y="18"/>
                    <a:pt x="243" y="7"/>
                    <a:pt x="218" y="7"/>
                  </a:cubicBezTo>
                  <a:cubicBezTo>
                    <a:pt x="158" y="7"/>
                    <a:pt x="106" y="69"/>
                    <a:pt x="168" y="131"/>
                  </a:cubicBezTo>
                  <a:cubicBezTo>
                    <a:pt x="308" y="288"/>
                    <a:pt x="448" y="446"/>
                    <a:pt x="588" y="585"/>
                  </a:cubicBezTo>
                  <a:cubicBezTo>
                    <a:pt x="413" y="725"/>
                    <a:pt x="221" y="830"/>
                    <a:pt x="63" y="987"/>
                  </a:cubicBezTo>
                  <a:cubicBezTo>
                    <a:pt x="1" y="1050"/>
                    <a:pt x="64" y="1168"/>
                    <a:pt x="140" y="1168"/>
                  </a:cubicBezTo>
                  <a:cubicBezTo>
                    <a:pt x="149" y="1168"/>
                    <a:pt x="159" y="1166"/>
                    <a:pt x="168" y="1162"/>
                  </a:cubicBezTo>
                  <a:cubicBezTo>
                    <a:pt x="378" y="1075"/>
                    <a:pt x="570" y="900"/>
                    <a:pt x="745" y="743"/>
                  </a:cubicBezTo>
                  <a:cubicBezTo>
                    <a:pt x="832" y="848"/>
                    <a:pt x="937" y="952"/>
                    <a:pt x="1042" y="1022"/>
                  </a:cubicBezTo>
                  <a:cubicBezTo>
                    <a:pt x="1064" y="1033"/>
                    <a:pt x="1085" y="1038"/>
                    <a:pt x="1105" y="1038"/>
                  </a:cubicBezTo>
                  <a:cubicBezTo>
                    <a:pt x="1182" y="1038"/>
                    <a:pt x="1234" y="966"/>
                    <a:pt x="1165" y="883"/>
                  </a:cubicBezTo>
                  <a:cubicBezTo>
                    <a:pt x="1095" y="778"/>
                    <a:pt x="990" y="690"/>
                    <a:pt x="885" y="603"/>
                  </a:cubicBezTo>
                  <a:cubicBezTo>
                    <a:pt x="1025" y="446"/>
                    <a:pt x="1165" y="288"/>
                    <a:pt x="1287" y="113"/>
                  </a:cubicBezTo>
                  <a:cubicBezTo>
                    <a:pt x="1313" y="62"/>
                    <a:pt x="1272" y="0"/>
                    <a:pt x="1227" y="0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38"/>
            <p:cNvSpPr/>
            <p:nvPr/>
          </p:nvSpPr>
          <p:spPr>
            <a:xfrm rot="444554">
              <a:off x="6454957" y="2800632"/>
              <a:ext cx="70618" cy="13916"/>
            </a:xfrm>
            <a:custGeom>
              <a:avLst/>
              <a:gdLst/>
              <a:ahLst/>
              <a:cxnLst/>
              <a:rect l="l" t="t" r="r" b="b"/>
              <a:pathLst>
                <a:path w="1294" h="255" extrusionOk="0">
                  <a:moveTo>
                    <a:pt x="894" y="0"/>
                  </a:moveTo>
                  <a:cubicBezTo>
                    <a:pt x="809" y="0"/>
                    <a:pt x="726" y="5"/>
                    <a:pt x="647" y="5"/>
                  </a:cubicBezTo>
                  <a:lnTo>
                    <a:pt x="105" y="5"/>
                  </a:lnTo>
                  <a:cubicBezTo>
                    <a:pt x="0" y="5"/>
                    <a:pt x="18" y="180"/>
                    <a:pt x="105" y="180"/>
                  </a:cubicBezTo>
                  <a:cubicBezTo>
                    <a:pt x="297" y="197"/>
                    <a:pt x="472" y="215"/>
                    <a:pt x="665" y="232"/>
                  </a:cubicBezTo>
                  <a:cubicBezTo>
                    <a:pt x="790" y="232"/>
                    <a:pt x="927" y="254"/>
                    <a:pt x="1067" y="254"/>
                  </a:cubicBezTo>
                  <a:cubicBezTo>
                    <a:pt x="1102" y="254"/>
                    <a:pt x="1137" y="253"/>
                    <a:pt x="1172" y="250"/>
                  </a:cubicBezTo>
                  <a:cubicBezTo>
                    <a:pt x="1294" y="215"/>
                    <a:pt x="1241" y="57"/>
                    <a:pt x="1154" y="22"/>
                  </a:cubicBezTo>
                  <a:cubicBezTo>
                    <a:pt x="1067" y="5"/>
                    <a:pt x="979" y="0"/>
                    <a:pt x="894" y="0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38"/>
            <p:cNvSpPr/>
            <p:nvPr/>
          </p:nvSpPr>
          <p:spPr>
            <a:xfrm rot="444554">
              <a:off x="6441426" y="2823234"/>
              <a:ext cx="75366" cy="14626"/>
            </a:xfrm>
            <a:custGeom>
              <a:avLst/>
              <a:gdLst/>
              <a:ahLst/>
              <a:cxnLst/>
              <a:rect l="l" t="t" r="r" b="b"/>
              <a:pathLst>
                <a:path w="1381" h="268" extrusionOk="0">
                  <a:moveTo>
                    <a:pt x="94" y="1"/>
                  </a:moveTo>
                  <a:cubicBezTo>
                    <a:pt x="1" y="1"/>
                    <a:pt x="10" y="165"/>
                    <a:pt x="122" y="197"/>
                  </a:cubicBezTo>
                  <a:cubicBezTo>
                    <a:pt x="332" y="250"/>
                    <a:pt x="559" y="267"/>
                    <a:pt x="769" y="267"/>
                  </a:cubicBezTo>
                  <a:cubicBezTo>
                    <a:pt x="808" y="267"/>
                    <a:pt x="848" y="268"/>
                    <a:pt x="890" y="268"/>
                  </a:cubicBezTo>
                  <a:cubicBezTo>
                    <a:pt x="1055" y="268"/>
                    <a:pt x="1234" y="257"/>
                    <a:pt x="1346" y="145"/>
                  </a:cubicBezTo>
                  <a:cubicBezTo>
                    <a:pt x="1381" y="110"/>
                    <a:pt x="1364" y="22"/>
                    <a:pt x="1294" y="22"/>
                  </a:cubicBezTo>
                  <a:cubicBezTo>
                    <a:pt x="1247" y="8"/>
                    <a:pt x="1201" y="3"/>
                    <a:pt x="1155" y="3"/>
                  </a:cubicBezTo>
                  <a:cubicBezTo>
                    <a:pt x="1026" y="3"/>
                    <a:pt x="898" y="44"/>
                    <a:pt x="769" y="57"/>
                  </a:cubicBezTo>
                  <a:cubicBezTo>
                    <a:pt x="559" y="57"/>
                    <a:pt x="350" y="40"/>
                    <a:pt x="122" y="5"/>
                  </a:cubicBezTo>
                  <a:cubicBezTo>
                    <a:pt x="112" y="2"/>
                    <a:pt x="103" y="1"/>
                    <a:pt x="94" y="1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38"/>
            <p:cNvSpPr/>
            <p:nvPr/>
          </p:nvSpPr>
          <p:spPr>
            <a:xfrm rot="444554">
              <a:off x="6553198" y="2716265"/>
              <a:ext cx="68107" cy="76566"/>
            </a:xfrm>
            <a:custGeom>
              <a:avLst/>
              <a:gdLst/>
              <a:ahLst/>
              <a:cxnLst/>
              <a:rect l="l" t="t" r="r" b="b"/>
              <a:pathLst>
                <a:path w="1248" h="1403" extrusionOk="0">
                  <a:moveTo>
                    <a:pt x="346" y="0"/>
                  </a:moveTo>
                  <a:cubicBezTo>
                    <a:pt x="320" y="0"/>
                    <a:pt x="298" y="17"/>
                    <a:pt x="298" y="59"/>
                  </a:cubicBezTo>
                  <a:cubicBezTo>
                    <a:pt x="281" y="356"/>
                    <a:pt x="281" y="636"/>
                    <a:pt x="263" y="933"/>
                  </a:cubicBezTo>
                  <a:cubicBezTo>
                    <a:pt x="263" y="984"/>
                    <a:pt x="311" y="1046"/>
                    <a:pt x="364" y="1046"/>
                  </a:cubicBezTo>
                  <a:cubicBezTo>
                    <a:pt x="383" y="1046"/>
                    <a:pt x="402" y="1038"/>
                    <a:pt x="421" y="1020"/>
                  </a:cubicBezTo>
                  <a:cubicBezTo>
                    <a:pt x="508" y="968"/>
                    <a:pt x="613" y="880"/>
                    <a:pt x="718" y="845"/>
                  </a:cubicBezTo>
                  <a:cubicBezTo>
                    <a:pt x="754" y="827"/>
                    <a:pt x="788" y="818"/>
                    <a:pt x="819" y="818"/>
                  </a:cubicBezTo>
                  <a:cubicBezTo>
                    <a:pt x="907" y="818"/>
                    <a:pt x="971" y="890"/>
                    <a:pt x="997" y="1020"/>
                  </a:cubicBezTo>
                  <a:cubicBezTo>
                    <a:pt x="945" y="1073"/>
                    <a:pt x="893" y="1108"/>
                    <a:pt x="840" y="1125"/>
                  </a:cubicBezTo>
                  <a:cubicBezTo>
                    <a:pt x="613" y="1195"/>
                    <a:pt x="351" y="1195"/>
                    <a:pt x="123" y="1195"/>
                  </a:cubicBezTo>
                  <a:cubicBezTo>
                    <a:pt x="1" y="1195"/>
                    <a:pt x="36" y="1370"/>
                    <a:pt x="123" y="1387"/>
                  </a:cubicBezTo>
                  <a:cubicBezTo>
                    <a:pt x="190" y="1396"/>
                    <a:pt x="289" y="1403"/>
                    <a:pt x="401" y="1403"/>
                  </a:cubicBezTo>
                  <a:cubicBezTo>
                    <a:pt x="759" y="1403"/>
                    <a:pt x="1247" y="1327"/>
                    <a:pt x="1207" y="968"/>
                  </a:cubicBezTo>
                  <a:cubicBezTo>
                    <a:pt x="1207" y="793"/>
                    <a:pt x="1032" y="653"/>
                    <a:pt x="875" y="636"/>
                  </a:cubicBezTo>
                  <a:cubicBezTo>
                    <a:pt x="847" y="629"/>
                    <a:pt x="819" y="626"/>
                    <a:pt x="792" y="626"/>
                  </a:cubicBezTo>
                  <a:cubicBezTo>
                    <a:pt x="668" y="626"/>
                    <a:pt x="556" y="686"/>
                    <a:pt x="455" y="758"/>
                  </a:cubicBezTo>
                  <a:cubicBezTo>
                    <a:pt x="455" y="531"/>
                    <a:pt x="438" y="321"/>
                    <a:pt x="438" y="94"/>
                  </a:cubicBezTo>
                  <a:cubicBezTo>
                    <a:pt x="438" y="41"/>
                    <a:pt x="387" y="0"/>
                    <a:pt x="346" y="0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38"/>
            <p:cNvSpPr/>
            <p:nvPr/>
          </p:nvSpPr>
          <p:spPr>
            <a:xfrm rot="444554">
              <a:off x="6508534" y="2744509"/>
              <a:ext cx="46496" cy="14953"/>
            </a:xfrm>
            <a:custGeom>
              <a:avLst/>
              <a:gdLst/>
              <a:ahLst/>
              <a:cxnLst/>
              <a:rect l="l" t="t" r="r" b="b"/>
              <a:pathLst>
                <a:path w="852" h="274" extrusionOk="0">
                  <a:moveTo>
                    <a:pt x="442" y="0"/>
                  </a:moveTo>
                  <a:cubicBezTo>
                    <a:pt x="330" y="0"/>
                    <a:pt x="217" y="14"/>
                    <a:pt x="135" y="21"/>
                  </a:cubicBezTo>
                  <a:cubicBezTo>
                    <a:pt x="1" y="38"/>
                    <a:pt x="44" y="232"/>
                    <a:pt x="171" y="232"/>
                  </a:cubicBezTo>
                  <a:cubicBezTo>
                    <a:pt x="177" y="232"/>
                    <a:pt x="182" y="232"/>
                    <a:pt x="188" y="231"/>
                  </a:cubicBezTo>
                  <a:cubicBezTo>
                    <a:pt x="310" y="231"/>
                    <a:pt x="432" y="231"/>
                    <a:pt x="572" y="249"/>
                  </a:cubicBezTo>
                  <a:cubicBezTo>
                    <a:pt x="620" y="258"/>
                    <a:pt x="663" y="273"/>
                    <a:pt x="706" y="273"/>
                  </a:cubicBezTo>
                  <a:cubicBezTo>
                    <a:pt x="741" y="273"/>
                    <a:pt x="777" y="263"/>
                    <a:pt x="817" y="231"/>
                  </a:cubicBezTo>
                  <a:cubicBezTo>
                    <a:pt x="852" y="214"/>
                    <a:pt x="834" y="161"/>
                    <a:pt x="817" y="126"/>
                  </a:cubicBezTo>
                  <a:cubicBezTo>
                    <a:pt x="746" y="26"/>
                    <a:pt x="595" y="0"/>
                    <a:pt x="442" y="0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38"/>
            <p:cNvSpPr/>
            <p:nvPr/>
          </p:nvSpPr>
          <p:spPr>
            <a:xfrm rot="444554">
              <a:off x="6626319" y="2755686"/>
              <a:ext cx="56320" cy="56483"/>
            </a:xfrm>
            <a:custGeom>
              <a:avLst/>
              <a:gdLst/>
              <a:ahLst/>
              <a:cxnLst/>
              <a:rect l="l" t="t" r="r" b="b"/>
              <a:pathLst>
                <a:path w="1032" h="1035" extrusionOk="0">
                  <a:moveTo>
                    <a:pt x="639" y="1"/>
                  </a:moveTo>
                  <a:cubicBezTo>
                    <a:pt x="610" y="1"/>
                    <a:pt x="584" y="18"/>
                    <a:pt x="577" y="59"/>
                  </a:cubicBezTo>
                  <a:cubicBezTo>
                    <a:pt x="560" y="234"/>
                    <a:pt x="525" y="391"/>
                    <a:pt x="472" y="549"/>
                  </a:cubicBezTo>
                  <a:cubicBezTo>
                    <a:pt x="350" y="566"/>
                    <a:pt x="228" y="583"/>
                    <a:pt x="123" y="583"/>
                  </a:cubicBezTo>
                  <a:cubicBezTo>
                    <a:pt x="0" y="601"/>
                    <a:pt x="53" y="776"/>
                    <a:pt x="140" y="776"/>
                  </a:cubicBezTo>
                  <a:cubicBezTo>
                    <a:pt x="228" y="758"/>
                    <a:pt x="315" y="741"/>
                    <a:pt x="403" y="741"/>
                  </a:cubicBezTo>
                  <a:cubicBezTo>
                    <a:pt x="368" y="811"/>
                    <a:pt x="350" y="881"/>
                    <a:pt x="368" y="951"/>
                  </a:cubicBezTo>
                  <a:cubicBezTo>
                    <a:pt x="368" y="1002"/>
                    <a:pt x="405" y="1034"/>
                    <a:pt x="446" y="1034"/>
                  </a:cubicBezTo>
                  <a:cubicBezTo>
                    <a:pt x="461" y="1034"/>
                    <a:pt x="476" y="1030"/>
                    <a:pt x="490" y="1020"/>
                  </a:cubicBezTo>
                  <a:cubicBezTo>
                    <a:pt x="577" y="951"/>
                    <a:pt x="630" y="828"/>
                    <a:pt x="647" y="706"/>
                  </a:cubicBezTo>
                  <a:cubicBezTo>
                    <a:pt x="770" y="706"/>
                    <a:pt x="910" y="706"/>
                    <a:pt x="997" y="636"/>
                  </a:cubicBezTo>
                  <a:cubicBezTo>
                    <a:pt x="1032" y="601"/>
                    <a:pt x="1032" y="549"/>
                    <a:pt x="979" y="531"/>
                  </a:cubicBezTo>
                  <a:cubicBezTo>
                    <a:pt x="928" y="511"/>
                    <a:pt x="871" y="502"/>
                    <a:pt x="811" y="502"/>
                  </a:cubicBezTo>
                  <a:cubicBezTo>
                    <a:pt x="769" y="502"/>
                    <a:pt x="726" y="506"/>
                    <a:pt x="682" y="514"/>
                  </a:cubicBezTo>
                  <a:cubicBezTo>
                    <a:pt x="717" y="374"/>
                    <a:pt x="735" y="234"/>
                    <a:pt x="735" y="94"/>
                  </a:cubicBezTo>
                  <a:cubicBezTo>
                    <a:pt x="735" y="41"/>
                    <a:pt x="683" y="1"/>
                    <a:pt x="639" y="1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38"/>
            <p:cNvSpPr/>
            <p:nvPr/>
          </p:nvSpPr>
          <p:spPr>
            <a:xfrm rot="444554">
              <a:off x="6697218" y="2728644"/>
              <a:ext cx="416339" cy="118369"/>
            </a:xfrm>
            <a:custGeom>
              <a:avLst/>
              <a:gdLst/>
              <a:ahLst/>
              <a:cxnLst/>
              <a:rect l="l" t="t" r="r" b="b"/>
              <a:pathLst>
                <a:path w="7629" h="2169" extrusionOk="0">
                  <a:moveTo>
                    <a:pt x="1455" y="1"/>
                  </a:moveTo>
                  <a:cubicBezTo>
                    <a:pt x="1172" y="1"/>
                    <a:pt x="903" y="42"/>
                    <a:pt x="758" y="204"/>
                  </a:cubicBezTo>
                  <a:cubicBezTo>
                    <a:pt x="618" y="361"/>
                    <a:pt x="618" y="659"/>
                    <a:pt x="601" y="833"/>
                  </a:cubicBezTo>
                  <a:cubicBezTo>
                    <a:pt x="566" y="1166"/>
                    <a:pt x="531" y="1498"/>
                    <a:pt x="496" y="1830"/>
                  </a:cubicBezTo>
                  <a:cubicBezTo>
                    <a:pt x="374" y="1638"/>
                    <a:pt x="251" y="1428"/>
                    <a:pt x="129" y="1218"/>
                  </a:cubicBezTo>
                  <a:cubicBezTo>
                    <a:pt x="117" y="1200"/>
                    <a:pt x="98" y="1193"/>
                    <a:pt x="78" y="1193"/>
                  </a:cubicBezTo>
                  <a:cubicBezTo>
                    <a:pt x="40" y="1193"/>
                    <a:pt x="1" y="1224"/>
                    <a:pt x="24" y="1270"/>
                  </a:cubicBezTo>
                  <a:cubicBezTo>
                    <a:pt x="164" y="1550"/>
                    <a:pt x="321" y="1830"/>
                    <a:pt x="479" y="2109"/>
                  </a:cubicBezTo>
                  <a:cubicBezTo>
                    <a:pt x="497" y="2146"/>
                    <a:pt x="540" y="2169"/>
                    <a:pt x="576" y="2169"/>
                  </a:cubicBezTo>
                  <a:cubicBezTo>
                    <a:pt x="609" y="2169"/>
                    <a:pt x="636" y="2151"/>
                    <a:pt x="636" y="2109"/>
                  </a:cubicBezTo>
                  <a:cubicBezTo>
                    <a:pt x="723" y="1463"/>
                    <a:pt x="584" y="501"/>
                    <a:pt x="1318" y="222"/>
                  </a:cubicBezTo>
                  <a:cubicBezTo>
                    <a:pt x="1396" y="190"/>
                    <a:pt x="1503" y="179"/>
                    <a:pt x="1622" y="179"/>
                  </a:cubicBezTo>
                  <a:cubicBezTo>
                    <a:pt x="1899" y="179"/>
                    <a:pt x="2241" y="239"/>
                    <a:pt x="2437" y="239"/>
                  </a:cubicBezTo>
                  <a:cubicBezTo>
                    <a:pt x="2769" y="239"/>
                    <a:pt x="3101" y="239"/>
                    <a:pt x="3433" y="256"/>
                  </a:cubicBezTo>
                  <a:cubicBezTo>
                    <a:pt x="4424" y="269"/>
                    <a:pt x="5424" y="311"/>
                    <a:pt x="6426" y="311"/>
                  </a:cubicBezTo>
                  <a:cubicBezTo>
                    <a:pt x="6786" y="311"/>
                    <a:pt x="7146" y="305"/>
                    <a:pt x="7506" y="291"/>
                  </a:cubicBezTo>
                  <a:cubicBezTo>
                    <a:pt x="7628" y="291"/>
                    <a:pt x="7594" y="82"/>
                    <a:pt x="7489" y="82"/>
                  </a:cubicBezTo>
                  <a:cubicBezTo>
                    <a:pt x="6682" y="33"/>
                    <a:pt x="5868" y="18"/>
                    <a:pt x="5053" y="18"/>
                  </a:cubicBezTo>
                  <a:cubicBezTo>
                    <a:pt x="4120" y="18"/>
                    <a:pt x="3186" y="37"/>
                    <a:pt x="2262" y="47"/>
                  </a:cubicBezTo>
                  <a:cubicBezTo>
                    <a:pt x="2064" y="47"/>
                    <a:pt x="1752" y="1"/>
                    <a:pt x="1455" y="1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38"/>
            <p:cNvSpPr/>
            <p:nvPr/>
          </p:nvSpPr>
          <p:spPr>
            <a:xfrm rot="444554">
              <a:off x="6788514" y="2768093"/>
              <a:ext cx="65215" cy="78585"/>
            </a:xfrm>
            <a:custGeom>
              <a:avLst/>
              <a:gdLst/>
              <a:ahLst/>
              <a:cxnLst/>
              <a:rect l="l" t="t" r="r" b="b"/>
              <a:pathLst>
                <a:path w="1195" h="1440" extrusionOk="0">
                  <a:moveTo>
                    <a:pt x="283" y="1"/>
                  </a:moveTo>
                  <a:cubicBezTo>
                    <a:pt x="256" y="1"/>
                    <a:pt x="233" y="16"/>
                    <a:pt x="233" y="54"/>
                  </a:cubicBezTo>
                  <a:cubicBezTo>
                    <a:pt x="233" y="369"/>
                    <a:pt x="198" y="684"/>
                    <a:pt x="198" y="1016"/>
                  </a:cubicBezTo>
                  <a:cubicBezTo>
                    <a:pt x="198" y="1064"/>
                    <a:pt x="257" y="1130"/>
                    <a:pt x="311" y="1130"/>
                  </a:cubicBezTo>
                  <a:cubicBezTo>
                    <a:pt x="334" y="1130"/>
                    <a:pt x="356" y="1117"/>
                    <a:pt x="372" y="1086"/>
                  </a:cubicBezTo>
                  <a:cubicBezTo>
                    <a:pt x="442" y="981"/>
                    <a:pt x="495" y="876"/>
                    <a:pt x="600" y="806"/>
                  </a:cubicBezTo>
                  <a:cubicBezTo>
                    <a:pt x="651" y="772"/>
                    <a:pt x="699" y="754"/>
                    <a:pt x="742" y="754"/>
                  </a:cubicBezTo>
                  <a:cubicBezTo>
                    <a:pt x="830" y="754"/>
                    <a:pt x="897" y="828"/>
                    <a:pt x="932" y="981"/>
                  </a:cubicBezTo>
                  <a:cubicBezTo>
                    <a:pt x="914" y="1051"/>
                    <a:pt x="862" y="1103"/>
                    <a:pt x="809" y="1138"/>
                  </a:cubicBezTo>
                  <a:cubicBezTo>
                    <a:pt x="727" y="1190"/>
                    <a:pt x="560" y="1235"/>
                    <a:pt x="411" y="1235"/>
                  </a:cubicBezTo>
                  <a:cubicBezTo>
                    <a:pt x="307" y="1235"/>
                    <a:pt x="213" y="1213"/>
                    <a:pt x="163" y="1156"/>
                  </a:cubicBezTo>
                  <a:cubicBezTo>
                    <a:pt x="146" y="1143"/>
                    <a:pt x="127" y="1137"/>
                    <a:pt x="109" y="1137"/>
                  </a:cubicBezTo>
                  <a:cubicBezTo>
                    <a:pt x="52" y="1137"/>
                    <a:pt x="0" y="1194"/>
                    <a:pt x="40" y="1260"/>
                  </a:cubicBezTo>
                  <a:cubicBezTo>
                    <a:pt x="110" y="1400"/>
                    <a:pt x="242" y="1439"/>
                    <a:pt x="390" y="1439"/>
                  </a:cubicBezTo>
                  <a:cubicBezTo>
                    <a:pt x="464" y="1439"/>
                    <a:pt x="541" y="1429"/>
                    <a:pt x="617" y="1418"/>
                  </a:cubicBezTo>
                  <a:cubicBezTo>
                    <a:pt x="862" y="1400"/>
                    <a:pt x="1107" y="1260"/>
                    <a:pt x="1159" y="998"/>
                  </a:cubicBezTo>
                  <a:cubicBezTo>
                    <a:pt x="1194" y="771"/>
                    <a:pt x="1054" y="596"/>
                    <a:pt x="844" y="561"/>
                  </a:cubicBezTo>
                  <a:cubicBezTo>
                    <a:pt x="805" y="551"/>
                    <a:pt x="768" y="546"/>
                    <a:pt x="732" y="546"/>
                  </a:cubicBezTo>
                  <a:cubicBezTo>
                    <a:pt x="590" y="546"/>
                    <a:pt x="473" y="621"/>
                    <a:pt x="390" y="719"/>
                  </a:cubicBezTo>
                  <a:cubicBezTo>
                    <a:pt x="372" y="491"/>
                    <a:pt x="372" y="281"/>
                    <a:pt x="355" y="54"/>
                  </a:cubicBezTo>
                  <a:cubicBezTo>
                    <a:pt x="355" y="25"/>
                    <a:pt x="317" y="1"/>
                    <a:pt x="283" y="1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38"/>
            <p:cNvSpPr/>
            <p:nvPr/>
          </p:nvSpPr>
          <p:spPr>
            <a:xfrm rot="444554">
              <a:off x="6853037" y="2761993"/>
              <a:ext cx="52991" cy="41366"/>
            </a:xfrm>
            <a:custGeom>
              <a:avLst/>
              <a:gdLst/>
              <a:ahLst/>
              <a:cxnLst/>
              <a:rect l="l" t="t" r="r" b="b"/>
              <a:pathLst>
                <a:path w="971" h="758" extrusionOk="0">
                  <a:moveTo>
                    <a:pt x="179" y="0"/>
                  </a:moveTo>
                  <a:cubicBezTo>
                    <a:pt x="123" y="0"/>
                    <a:pt x="68" y="31"/>
                    <a:pt x="27" y="108"/>
                  </a:cubicBezTo>
                  <a:cubicBezTo>
                    <a:pt x="1" y="146"/>
                    <a:pt x="60" y="204"/>
                    <a:pt x="107" y="204"/>
                  </a:cubicBezTo>
                  <a:cubicBezTo>
                    <a:pt x="124" y="204"/>
                    <a:pt x="140" y="196"/>
                    <a:pt x="149" y="178"/>
                  </a:cubicBezTo>
                  <a:cubicBezTo>
                    <a:pt x="160" y="167"/>
                    <a:pt x="169" y="163"/>
                    <a:pt x="177" y="163"/>
                  </a:cubicBezTo>
                  <a:cubicBezTo>
                    <a:pt x="236" y="163"/>
                    <a:pt x="236" y="405"/>
                    <a:pt x="236" y="405"/>
                  </a:cubicBezTo>
                  <a:cubicBezTo>
                    <a:pt x="236" y="458"/>
                    <a:pt x="236" y="493"/>
                    <a:pt x="254" y="545"/>
                  </a:cubicBezTo>
                  <a:cubicBezTo>
                    <a:pt x="289" y="632"/>
                    <a:pt x="341" y="702"/>
                    <a:pt x="429" y="737"/>
                  </a:cubicBezTo>
                  <a:cubicBezTo>
                    <a:pt x="466" y="752"/>
                    <a:pt x="503" y="757"/>
                    <a:pt x="539" y="757"/>
                  </a:cubicBezTo>
                  <a:cubicBezTo>
                    <a:pt x="590" y="757"/>
                    <a:pt x="640" y="747"/>
                    <a:pt x="691" y="737"/>
                  </a:cubicBezTo>
                  <a:cubicBezTo>
                    <a:pt x="778" y="720"/>
                    <a:pt x="901" y="720"/>
                    <a:pt x="971" y="632"/>
                  </a:cubicBezTo>
                  <a:lnTo>
                    <a:pt x="953" y="545"/>
                  </a:lnTo>
                  <a:cubicBezTo>
                    <a:pt x="912" y="493"/>
                    <a:pt x="858" y="478"/>
                    <a:pt x="799" y="478"/>
                  </a:cubicBezTo>
                  <a:cubicBezTo>
                    <a:pt x="759" y="478"/>
                    <a:pt x="716" y="485"/>
                    <a:pt x="673" y="493"/>
                  </a:cubicBezTo>
                  <a:cubicBezTo>
                    <a:pt x="627" y="502"/>
                    <a:pt x="575" y="521"/>
                    <a:pt x="532" y="521"/>
                  </a:cubicBezTo>
                  <a:cubicBezTo>
                    <a:pt x="494" y="521"/>
                    <a:pt x="462" y="506"/>
                    <a:pt x="446" y="458"/>
                  </a:cubicBezTo>
                  <a:cubicBezTo>
                    <a:pt x="429" y="388"/>
                    <a:pt x="446" y="300"/>
                    <a:pt x="429" y="248"/>
                  </a:cubicBezTo>
                  <a:cubicBezTo>
                    <a:pt x="405" y="120"/>
                    <a:pt x="290" y="0"/>
                    <a:pt x="179" y="0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38"/>
            <p:cNvSpPr/>
            <p:nvPr/>
          </p:nvSpPr>
          <p:spPr>
            <a:xfrm rot="444554">
              <a:off x="6909504" y="2834392"/>
              <a:ext cx="80823" cy="18500"/>
            </a:xfrm>
            <a:custGeom>
              <a:avLst/>
              <a:gdLst/>
              <a:ahLst/>
              <a:cxnLst/>
              <a:rect l="l" t="t" r="r" b="b"/>
              <a:pathLst>
                <a:path w="1481" h="339" extrusionOk="0">
                  <a:moveTo>
                    <a:pt x="1056" y="0"/>
                  </a:moveTo>
                  <a:cubicBezTo>
                    <a:pt x="750" y="0"/>
                    <a:pt x="416" y="74"/>
                    <a:pt x="135" y="128"/>
                  </a:cubicBezTo>
                  <a:cubicBezTo>
                    <a:pt x="0" y="145"/>
                    <a:pt x="60" y="339"/>
                    <a:pt x="173" y="339"/>
                  </a:cubicBezTo>
                  <a:cubicBezTo>
                    <a:pt x="177" y="339"/>
                    <a:pt x="182" y="339"/>
                    <a:pt x="187" y="338"/>
                  </a:cubicBezTo>
                  <a:cubicBezTo>
                    <a:pt x="379" y="303"/>
                    <a:pt x="572" y="285"/>
                    <a:pt x="764" y="268"/>
                  </a:cubicBezTo>
                  <a:cubicBezTo>
                    <a:pt x="812" y="264"/>
                    <a:pt x="861" y="263"/>
                    <a:pt x="911" y="263"/>
                  </a:cubicBezTo>
                  <a:cubicBezTo>
                    <a:pt x="961" y="263"/>
                    <a:pt x="1012" y="264"/>
                    <a:pt x="1063" y="264"/>
                  </a:cubicBezTo>
                  <a:cubicBezTo>
                    <a:pt x="1166" y="264"/>
                    <a:pt x="1271" y="259"/>
                    <a:pt x="1376" y="233"/>
                  </a:cubicBezTo>
                  <a:cubicBezTo>
                    <a:pt x="1481" y="198"/>
                    <a:pt x="1411" y="41"/>
                    <a:pt x="1323" y="23"/>
                  </a:cubicBezTo>
                  <a:cubicBezTo>
                    <a:pt x="1238" y="7"/>
                    <a:pt x="1148" y="0"/>
                    <a:pt x="1056" y="0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38"/>
            <p:cNvSpPr/>
            <p:nvPr/>
          </p:nvSpPr>
          <p:spPr>
            <a:xfrm rot="444554">
              <a:off x="6998152" y="2802552"/>
              <a:ext cx="56047" cy="73947"/>
            </a:xfrm>
            <a:custGeom>
              <a:avLst/>
              <a:gdLst/>
              <a:ahLst/>
              <a:cxnLst/>
              <a:rect l="l" t="t" r="r" b="b"/>
              <a:pathLst>
                <a:path w="1027" h="1355" extrusionOk="0">
                  <a:moveTo>
                    <a:pt x="89" y="0"/>
                  </a:moveTo>
                  <a:cubicBezTo>
                    <a:pt x="65" y="0"/>
                    <a:pt x="42" y="15"/>
                    <a:pt x="35" y="52"/>
                  </a:cubicBezTo>
                  <a:cubicBezTo>
                    <a:pt x="0" y="262"/>
                    <a:pt x="105" y="507"/>
                    <a:pt x="315" y="611"/>
                  </a:cubicBezTo>
                  <a:cubicBezTo>
                    <a:pt x="373" y="640"/>
                    <a:pt x="451" y="653"/>
                    <a:pt x="534" y="653"/>
                  </a:cubicBezTo>
                  <a:cubicBezTo>
                    <a:pt x="602" y="653"/>
                    <a:pt x="671" y="645"/>
                    <a:pt x="734" y="629"/>
                  </a:cubicBezTo>
                  <a:lnTo>
                    <a:pt x="734" y="629"/>
                  </a:lnTo>
                  <a:cubicBezTo>
                    <a:pt x="717" y="664"/>
                    <a:pt x="699" y="699"/>
                    <a:pt x="699" y="734"/>
                  </a:cubicBezTo>
                  <a:cubicBezTo>
                    <a:pt x="647" y="909"/>
                    <a:pt x="560" y="1083"/>
                    <a:pt x="577" y="1258"/>
                  </a:cubicBezTo>
                  <a:cubicBezTo>
                    <a:pt x="577" y="1297"/>
                    <a:pt x="624" y="1354"/>
                    <a:pt x="670" y="1354"/>
                  </a:cubicBezTo>
                  <a:cubicBezTo>
                    <a:pt x="687" y="1354"/>
                    <a:pt x="703" y="1347"/>
                    <a:pt x="717" y="1328"/>
                  </a:cubicBezTo>
                  <a:cubicBezTo>
                    <a:pt x="804" y="1171"/>
                    <a:pt x="822" y="996"/>
                    <a:pt x="874" y="821"/>
                  </a:cubicBezTo>
                  <a:cubicBezTo>
                    <a:pt x="909" y="629"/>
                    <a:pt x="962" y="437"/>
                    <a:pt x="1014" y="244"/>
                  </a:cubicBezTo>
                  <a:cubicBezTo>
                    <a:pt x="1026" y="183"/>
                    <a:pt x="960" y="121"/>
                    <a:pt x="908" y="121"/>
                  </a:cubicBezTo>
                  <a:cubicBezTo>
                    <a:pt x="886" y="121"/>
                    <a:pt x="867" y="131"/>
                    <a:pt x="857" y="157"/>
                  </a:cubicBezTo>
                  <a:cubicBezTo>
                    <a:pt x="839" y="227"/>
                    <a:pt x="839" y="279"/>
                    <a:pt x="822" y="332"/>
                  </a:cubicBezTo>
                  <a:lnTo>
                    <a:pt x="804" y="332"/>
                  </a:lnTo>
                  <a:cubicBezTo>
                    <a:pt x="691" y="348"/>
                    <a:pt x="608" y="439"/>
                    <a:pt x="486" y="439"/>
                  </a:cubicBezTo>
                  <a:cubicBezTo>
                    <a:pt x="476" y="439"/>
                    <a:pt x="465" y="438"/>
                    <a:pt x="455" y="437"/>
                  </a:cubicBezTo>
                  <a:cubicBezTo>
                    <a:pt x="262" y="402"/>
                    <a:pt x="157" y="244"/>
                    <a:pt x="157" y="70"/>
                  </a:cubicBezTo>
                  <a:cubicBezTo>
                    <a:pt x="157" y="29"/>
                    <a:pt x="122" y="0"/>
                    <a:pt x="89" y="0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38"/>
            <p:cNvSpPr/>
            <p:nvPr/>
          </p:nvSpPr>
          <p:spPr>
            <a:xfrm rot="444554">
              <a:off x="7065925" y="2836073"/>
              <a:ext cx="55392" cy="44532"/>
            </a:xfrm>
            <a:custGeom>
              <a:avLst/>
              <a:gdLst/>
              <a:ahLst/>
              <a:cxnLst/>
              <a:rect l="l" t="t" r="r" b="b"/>
              <a:pathLst>
                <a:path w="1015" h="816" extrusionOk="0">
                  <a:moveTo>
                    <a:pt x="720" y="1"/>
                  </a:moveTo>
                  <a:cubicBezTo>
                    <a:pt x="441" y="1"/>
                    <a:pt x="184" y="139"/>
                    <a:pt x="35" y="387"/>
                  </a:cubicBezTo>
                  <a:cubicBezTo>
                    <a:pt x="0" y="422"/>
                    <a:pt x="18" y="474"/>
                    <a:pt x="35" y="509"/>
                  </a:cubicBezTo>
                  <a:cubicBezTo>
                    <a:pt x="96" y="595"/>
                    <a:pt x="192" y="638"/>
                    <a:pt x="292" y="638"/>
                  </a:cubicBezTo>
                  <a:cubicBezTo>
                    <a:pt x="334" y="638"/>
                    <a:pt x="378" y="630"/>
                    <a:pt x="420" y="614"/>
                  </a:cubicBezTo>
                  <a:cubicBezTo>
                    <a:pt x="560" y="579"/>
                    <a:pt x="647" y="492"/>
                    <a:pt x="752" y="404"/>
                  </a:cubicBezTo>
                  <a:cubicBezTo>
                    <a:pt x="752" y="527"/>
                    <a:pt x="752" y="666"/>
                    <a:pt x="804" y="754"/>
                  </a:cubicBezTo>
                  <a:cubicBezTo>
                    <a:pt x="824" y="793"/>
                    <a:pt x="860" y="816"/>
                    <a:pt x="894" y="816"/>
                  </a:cubicBezTo>
                  <a:cubicBezTo>
                    <a:pt x="921" y="816"/>
                    <a:pt x="946" y="802"/>
                    <a:pt x="962" y="771"/>
                  </a:cubicBezTo>
                  <a:cubicBezTo>
                    <a:pt x="1014" y="614"/>
                    <a:pt x="962" y="404"/>
                    <a:pt x="962" y="247"/>
                  </a:cubicBezTo>
                  <a:cubicBezTo>
                    <a:pt x="946" y="184"/>
                    <a:pt x="903" y="122"/>
                    <a:pt x="831" y="122"/>
                  </a:cubicBezTo>
                  <a:cubicBezTo>
                    <a:pt x="822" y="122"/>
                    <a:pt x="814" y="123"/>
                    <a:pt x="804" y="125"/>
                  </a:cubicBezTo>
                  <a:cubicBezTo>
                    <a:pt x="700" y="159"/>
                    <a:pt x="612" y="247"/>
                    <a:pt x="507" y="317"/>
                  </a:cubicBezTo>
                  <a:cubicBezTo>
                    <a:pt x="459" y="365"/>
                    <a:pt x="354" y="441"/>
                    <a:pt x="269" y="441"/>
                  </a:cubicBezTo>
                  <a:cubicBezTo>
                    <a:pt x="261" y="441"/>
                    <a:pt x="253" y="441"/>
                    <a:pt x="245" y="439"/>
                  </a:cubicBezTo>
                  <a:cubicBezTo>
                    <a:pt x="367" y="247"/>
                    <a:pt x="560" y="142"/>
                    <a:pt x="787" y="125"/>
                  </a:cubicBezTo>
                  <a:cubicBezTo>
                    <a:pt x="857" y="107"/>
                    <a:pt x="822" y="2"/>
                    <a:pt x="769" y="2"/>
                  </a:cubicBezTo>
                  <a:cubicBezTo>
                    <a:pt x="753" y="1"/>
                    <a:pt x="736" y="1"/>
                    <a:pt x="720" y="1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38"/>
            <p:cNvSpPr/>
            <p:nvPr/>
          </p:nvSpPr>
          <p:spPr>
            <a:xfrm rot="444554">
              <a:off x="7135827" y="2841704"/>
              <a:ext cx="59212" cy="52827"/>
            </a:xfrm>
            <a:custGeom>
              <a:avLst/>
              <a:gdLst/>
              <a:ahLst/>
              <a:cxnLst/>
              <a:rect l="l" t="t" r="r" b="b"/>
              <a:pathLst>
                <a:path w="1085" h="968" extrusionOk="0">
                  <a:moveTo>
                    <a:pt x="718" y="0"/>
                  </a:moveTo>
                  <a:cubicBezTo>
                    <a:pt x="385" y="0"/>
                    <a:pt x="1" y="280"/>
                    <a:pt x="71" y="664"/>
                  </a:cubicBezTo>
                  <a:cubicBezTo>
                    <a:pt x="106" y="857"/>
                    <a:pt x="246" y="944"/>
                    <a:pt x="420" y="962"/>
                  </a:cubicBezTo>
                  <a:cubicBezTo>
                    <a:pt x="458" y="965"/>
                    <a:pt x="499" y="967"/>
                    <a:pt x="542" y="967"/>
                  </a:cubicBezTo>
                  <a:cubicBezTo>
                    <a:pt x="721" y="967"/>
                    <a:pt x="934" y="931"/>
                    <a:pt x="1032" y="804"/>
                  </a:cubicBezTo>
                  <a:cubicBezTo>
                    <a:pt x="1085" y="752"/>
                    <a:pt x="1032" y="664"/>
                    <a:pt x="980" y="664"/>
                  </a:cubicBezTo>
                  <a:cubicBezTo>
                    <a:pt x="974" y="664"/>
                    <a:pt x="968" y="663"/>
                    <a:pt x="961" y="663"/>
                  </a:cubicBezTo>
                  <a:cubicBezTo>
                    <a:pt x="860" y="663"/>
                    <a:pt x="629" y="732"/>
                    <a:pt x="464" y="732"/>
                  </a:cubicBezTo>
                  <a:cubicBezTo>
                    <a:pt x="359" y="732"/>
                    <a:pt x="281" y="704"/>
                    <a:pt x="281" y="612"/>
                  </a:cubicBezTo>
                  <a:cubicBezTo>
                    <a:pt x="281" y="385"/>
                    <a:pt x="543" y="193"/>
                    <a:pt x="753" y="158"/>
                  </a:cubicBezTo>
                  <a:cubicBezTo>
                    <a:pt x="840" y="140"/>
                    <a:pt x="805" y="0"/>
                    <a:pt x="718" y="0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38"/>
            <p:cNvSpPr/>
            <p:nvPr/>
          </p:nvSpPr>
          <p:spPr>
            <a:xfrm rot="444554">
              <a:off x="6555695" y="2867851"/>
              <a:ext cx="542894" cy="32362"/>
            </a:xfrm>
            <a:custGeom>
              <a:avLst/>
              <a:gdLst/>
              <a:ahLst/>
              <a:cxnLst/>
              <a:rect l="l" t="t" r="r" b="b"/>
              <a:pathLst>
                <a:path w="9948" h="593" extrusionOk="0">
                  <a:moveTo>
                    <a:pt x="88" y="0"/>
                  </a:moveTo>
                  <a:cubicBezTo>
                    <a:pt x="1" y="0"/>
                    <a:pt x="18" y="140"/>
                    <a:pt x="88" y="140"/>
                  </a:cubicBezTo>
                  <a:cubicBezTo>
                    <a:pt x="1749" y="332"/>
                    <a:pt x="3427" y="420"/>
                    <a:pt x="5105" y="490"/>
                  </a:cubicBezTo>
                  <a:cubicBezTo>
                    <a:pt x="6099" y="523"/>
                    <a:pt x="7129" y="593"/>
                    <a:pt x="8144" y="593"/>
                  </a:cubicBezTo>
                  <a:cubicBezTo>
                    <a:pt x="8718" y="593"/>
                    <a:pt x="9287" y="570"/>
                    <a:pt x="9843" y="507"/>
                  </a:cubicBezTo>
                  <a:cubicBezTo>
                    <a:pt x="9948" y="490"/>
                    <a:pt x="9930" y="350"/>
                    <a:pt x="9843" y="332"/>
                  </a:cubicBezTo>
                  <a:cubicBezTo>
                    <a:pt x="9106" y="268"/>
                    <a:pt x="8358" y="256"/>
                    <a:pt x="7610" y="256"/>
                  </a:cubicBezTo>
                  <a:cubicBezTo>
                    <a:pt x="7117" y="256"/>
                    <a:pt x="6625" y="261"/>
                    <a:pt x="6134" y="261"/>
                  </a:cubicBezTo>
                  <a:cubicBezTo>
                    <a:pt x="5743" y="261"/>
                    <a:pt x="5352" y="258"/>
                    <a:pt x="4965" y="245"/>
                  </a:cubicBezTo>
                  <a:cubicBezTo>
                    <a:pt x="3340" y="175"/>
                    <a:pt x="1714" y="70"/>
                    <a:pt x="88" y="0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38"/>
            <p:cNvSpPr/>
            <p:nvPr/>
          </p:nvSpPr>
          <p:spPr>
            <a:xfrm rot="444554">
              <a:off x="6711363" y="2907238"/>
              <a:ext cx="114331" cy="61559"/>
            </a:xfrm>
            <a:custGeom>
              <a:avLst/>
              <a:gdLst/>
              <a:ahLst/>
              <a:cxnLst/>
              <a:rect l="l" t="t" r="r" b="b"/>
              <a:pathLst>
                <a:path w="2095" h="1128" extrusionOk="0">
                  <a:moveTo>
                    <a:pt x="801" y="0"/>
                  </a:moveTo>
                  <a:cubicBezTo>
                    <a:pt x="658" y="0"/>
                    <a:pt x="494" y="73"/>
                    <a:pt x="386" y="145"/>
                  </a:cubicBezTo>
                  <a:cubicBezTo>
                    <a:pt x="310" y="190"/>
                    <a:pt x="365" y="313"/>
                    <a:pt x="437" y="313"/>
                  </a:cubicBezTo>
                  <a:cubicBezTo>
                    <a:pt x="449" y="313"/>
                    <a:pt x="461" y="309"/>
                    <a:pt x="473" y="302"/>
                  </a:cubicBezTo>
                  <a:cubicBezTo>
                    <a:pt x="521" y="268"/>
                    <a:pt x="566" y="250"/>
                    <a:pt x="609" y="250"/>
                  </a:cubicBezTo>
                  <a:cubicBezTo>
                    <a:pt x="675" y="250"/>
                    <a:pt x="734" y="294"/>
                    <a:pt x="788" y="390"/>
                  </a:cubicBezTo>
                  <a:cubicBezTo>
                    <a:pt x="718" y="442"/>
                    <a:pt x="630" y="494"/>
                    <a:pt x="543" y="547"/>
                  </a:cubicBezTo>
                  <a:cubicBezTo>
                    <a:pt x="403" y="617"/>
                    <a:pt x="263" y="669"/>
                    <a:pt x="123" y="704"/>
                  </a:cubicBezTo>
                  <a:cubicBezTo>
                    <a:pt x="1" y="739"/>
                    <a:pt x="88" y="896"/>
                    <a:pt x="158" y="914"/>
                  </a:cubicBezTo>
                  <a:cubicBezTo>
                    <a:pt x="525" y="1001"/>
                    <a:pt x="910" y="1071"/>
                    <a:pt x="1277" y="1106"/>
                  </a:cubicBezTo>
                  <a:cubicBezTo>
                    <a:pt x="1388" y="1114"/>
                    <a:pt x="1496" y="1127"/>
                    <a:pt x="1600" y="1127"/>
                  </a:cubicBezTo>
                  <a:cubicBezTo>
                    <a:pt x="1741" y="1127"/>
                    <a:pt x="1873" y="1102"/>
                    <a:pt x="1994" y="1001"/>
                  </a:cubicBezTo>
                  <a:cubicBezTo>
                    <a:pt x="2094" y="930"/>
                    <a:pt x="1994" y="787"/>
                    <a:pt x="1897" y="787"/>
                  </a:cubicBezTo>
                  <a:cubicBezTo>
                    <a:pt x="1876" y="787"/>
                    <a:pt x="1855" y="794"/>
                    <a:pt x="1836" y="809"/>
                  </a:cubicBezTo>
                  <a:cubicBezTo>
                    <a:pt x="1732" y="884"/>
                    <a:pt x="1600" y="907"/>
                    <a:pt x="1460" y="907"/>
                  </a:cubicBezTo>
                  <a:cubicBezTo>
                    <a:pt x="1272" y="907"/>
                    <a:pt x="1071" y="864"/>
                    <a:pt x="910" y="844"/>
                  </a:cubicBezTo>
                  <a:cubicBezTo>
                    <a:pt x="805" y="827"/>
                    <a:pt x="700" y="809"/>
                    <a:pt x="595" y="792"/>
                  </a:cubicBezTo>
                  <a:cubicBezTo>
                    <a:pt x="858" y="687"/>
                    <a:pt x="1155" y="494"/>
                    <a:pt x="1085" y="250"/>
                  </a:cubicBezTo>
                  <a:cubicBezTo>
                    <a:pt x="1051" y="64"/>
                    <a:pt x="935" y="0"/>
                    <a:pt x="801" y="0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38"/>
            <p:cNvSpPr/>
            <p:nvPr/>
          </p:nvSpPr>
          <p:spPr>
            <a:xfrm rot="444554">
              <a:off x="6835585" y="2933123"/>
              <a:ext cx="67562" cy="49716"/>
            </a:xfrm>
            <a:custGeom>
              <a:avLst/>
              <a:gdLst/>
              <a:ahLst/>
              <a:cxnLst/>
              <a:rect l="l" t="t" r="r" b="b"/>
              <a:pathLst>
                <a:path w="1238" h="911" extrusionOk="0">
                  <a:moveTo>
                    <a:pt x="682" y="1"/>
                  </a:moveTo>
                  <a:cubicBezTo>
                    <a:pt x="573" y="1"/>
                    <a:pt x="463" y="46"/>
                    <a:pt x="368" y="122"/>
                  </a:cubicBezTo>
                  <a:cubicBezTo>
                    <a:pt x="210" y="244"/>
                    <a:pt x="0" y="454"/>
                    <a:pt x="140" y="646"/>
                  </a:cubicBezTo>
                  <a:cubicBezTo>
                    <a:pt x="201" y="746"/>
                    <a:pt x="307" y="783"/>
                    <a:pt x="420" y="783"/>
                  </a:cubicBezTo>
                  <a:cubicBezTo>
                    <a:pt x="503" y="783"/>
                    <a:pt x="590" y="763"/>
                    <a:pt x="665" y="733"/>
                  </a:cubicBezTo>
                  <a:cubicBezTo>
                    <a:pt x="752" y="716"/>
                    <a:pt x="840" y="663"/>
                    <a:pt x="910" y="594"/>
                  </a:cubicBezTo>
                  <a:cubicBezTo>
                    <a:pt x="910" y="733"/>
                    <a:pt x="962" y="838"/>
                    <a:pt x="1102" y="908"/>
                  </a:cubicBezTo>
                  <a:cubicBezTo>
                    <a:pt x="1109" y="910"/>
                    <a:pt x="1117" y="911"/>
                    <a:pt x="1124" y="911"/>
                  </a:cubicBezTo>
                  <a:cubicBezTo>
                    <a:pt x="1185" y="911"/>
                    <a:pt x="1238" y="848"/>
                    <a:pt x="1207" y="786"/>
                  </a:cubicBezTo>
                  <a:cubicBezTo>
                    <a:pt x="1119" y="611"/>
                    <a:pt x="1102" y="471"/>
                    <a:pt x="1154" y="261"/>
                  </a:cubicBezTo>
                  <a:cubicBezTo>
                    <a:pt x="1166" y="190"/>
                    <a:pt x="1097" y="127"/>
                    <a:pt x="1041" y="127"/>
                  </a:cubicBezTo>
                  <a:cubicBezTo>
                    <a:pt x="1014" y="127"/>
                    <a:pt x="991" y="141"/>
                    <a:pt x="979" y="174"/>
                  </a:cubicBezTo>
                  <a:cubicBezTo>
                    <a:pt x="910" y="401"/>
                    <a:pt x="665" y="576"/>
                    <a:pt x="420" y="576"/>
                  </a:cubicBezTo>
                  <a:cubicBezTo>
                    <a:pt x="350" y="576"/>
                    <a:pt x="280" y="576"/>
                    <a:pt x="333" y="471"/>
                  </a:cubicBezTo>
                  <a:cubicBezTo>
                    <a:pt x="350" y="419"/>
                    <a:pt x="420" y="366"/>
                    <a:pt x="455" y="331"/>
                  </a:cubicBezTo>
                  <a:cubicBezTo>
                    <a:pt x="530" y="244"/>
                    <a:pt x="631" y="166"/>
                    <a:pt x="746" y="166"/>
                  </a:cubicBezTo>
                  <a:cubicBezTo>
                    <a:pt x="793" y="166"/>
                    <a:pt x="842" y="179"/>
                    <a:pt x="892" y="209"/>
                  </a:cubicBezTo>
                  <a:cubicBezTo>
                    <a:pt x="904" y="218"/>
                    <a:pt x="915" y="222"/>
                    <a:pt x="925" y="222"/>
                  </a:cubicBezTo>
                  <a:cubicBezTo>
                    <a:pt x="971" y="222"/>
                    <a:pt x="988" y="133"/>
                    <a:pt x="944" y="104"/>
                  </a:cubicBezTo>
                  <a:cubicBezTo>
                    <a:pt x="865" y="32"/>
                    <a:pt x="774" y="1"/>
                    <a:pt x="682" y="1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15" name="Google Shape;1215;p38"/>
            <p:cNvGrpSpPr/>
            <p:nvPr/>
          </p:nvGrpSpPr>
          <p:grpSpPr>
            <a:xfrm>
              <a:off x="6161321" y="230503"/>
              <a:ext cx="1940055" cy="1320181"/>
              <a:chOff x="6633062" y="382908"/>
              <a:chExt cx="1468293" cy="999153"/>
            </a:xfrm>
          </p:grpSpPr>
          <p:sp>
            <p:nvSpPr>
              <p:cNvPr id="1216" name="Google Shape;1216;p38"/>
              <p:cNvSpPr/>
              <p:nvPr/>
            </p:nvSpPr>
            <p:spPr>
              <a:xfrm rot="-8704295">
                <a:off x="6751549" y="533709"/>
                <a:ext cx="638305" cy="541425"/>
              </a:xfrm>
              <a:custGeom>
                <a:avLst/>
                <a:gdLst/>
                <a:ahLst/>
                <a:cxnLst/>
                <a:rect l="l" t="t" r="r" b="b"/>
                <a:pathLst>
                  <a:path w="16241" h="13776" extrusionOk="0">
                    <a:moveTo>
                      <a:pt x="15874" y="1"/>
                    </a:moveTo>
                    <a:lnTo>
                      <a:pt x="15874" y="1"/>
                    </a:lnTo>
                    <a:cubicBezTo>
                      <a:pt x="15926" y="176"/>
                      <a:pt x="15943" y="333"/>
                      <a:pt x="15943" y="490"/>
                    </a:cubicBezTo>
                    <a:cubicBezTo>
                      <a:pt x="15943" y="892"/>
                      <a:pt x="15804" y="1277"/>
                      <a:pt x="15489" y="1522"/>
                    </a:cubicBezTo>
                    <a:lnTo>
                      <a:pt x="15227" y="1731"/>
                    </a:lnTo>
                    <a:cubicBezTo>
                      <a:pt x="15227" y="1749"/>
                      <a:pt x="15227" y="1766"/>
                      <a:pt x="15209" y="1784"/>
                    </a:cubicBezTo>
                    <a:lnTo>
                      <a:pt x="13986" y="6469"/>
                    </a:lnTo>
                    <a:cubicBezTo>
                      <a:pt x="13968" y="6521"/>
                      <a:pt x="13933" y="6556"/>
                      <a:pt x="13881" y="6574"/>
                    </a:cubicBezTo>
                    <a:lnTo>
                      <a:pt x="13846" y="6574"/>
                    </a:lnTo>
                    <a:cubicBezTo>
                      <a:pt x="13811" y="6574"/>
                      <a:pt x="13758" y="6556"/>
                      <a:pt x="13741" y="6521"/>
                    </a:cubicBezTo>
                    <a:lnTo>
                      <a:pt x="9038" y="508"/>
                    </a:lnTo>
                    <a:lnTo>
                      <a:pt x="158" y="7413"/>
                    </a:lnTo>
                    <a:cubicBezTo>
                      <a:pt x="53" y="7483"/>
                      <a:pt x="0" y="7623"/>
                      <a:pt x="0" y="7745"/>
                    </a:cubicBezTo>
                    <a:cubicBezTo>
                      <a:pt x="0" y="7797"/>
                      <a:pt x="18" y="7867"/>
                      <a:pt x="35" y="7920"/>
                    </a:cubicBezTo>
                    <a:lnTo>
                      <a:pt x="175" y="8217"/>
                    </a:lnTo>
                    <a:cubicBezTo>
                      <a:pt x="1119" y="10385"/>
                      <a:pt x="2623" y="12273"/>
                      <a:pt x="4511" y="13689"/>
                    </a:cubicBezTo>
                    <a:cubicBezTo>
                      <a:pt x="4598" y="13758"/>
                      <a:pt x="4685" y="13776"/>
                      <a:pt x="4773" y="13776"/>
                    </a:cubicBezTo>
                    <a:cubicBezTo>
                      <a:pt x="4860" y="13776"/>
                      <a:pt x="4965" y="13758"/>
                      <a:pt x="5035" y="13689"/>
                    </a:cubicBezTo>
                    <a:lnTo>
                      <a:pt x="13986" y="6731"/>
                    </a:lnTo>
                    <a:lnTo>
                      <a:pt x="15436" y="2116"/>
                    </a:lnTo>
                    <a:cubicBezTo>
                      <a:pt x="15419" y="2064"/>
                      <a:pt x="15436" y="2011"/>
                      <a:pt x="15489" y="1976"/>
                    </a:cubicBezTo>
                    <a:lnTo>
                      <a:pt x="15786" y="1731"/>
                    </a:lnTo>
                    <a:cubicBezTo>
                      <a:pt x="16083" y="1504"/>
                      <a:pt x="16241" y="1172"/>
                      <a:pt x="16241" y="840"/>
                    </a:cubicBezTo>
                    <a:cubicBezTo>
                      <a:pt x="16241" y="595"/>
                      <a:pt x="16153" y="350"/>
                      <a:pt x="15996" y="141"/>
                    </a:cubicBezTo>
                    <a:cubicBezTo>
                      <a:pt x="15961" y="88"/>
                      <a:pt x="15908" y="36"/>
                      <a:pt x="15874" y="1"/>
                    </a:cubicBezTo>
                    <a:close/>
                  </a:path>
                </a:pathLst>
              </a:custGeom>
              <a:solidFill>
                <a:srgbClr val="8698B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7" name="Google Shape;1217;p38"/>
              <p:cNvSpPr/>
              <p:nvPr/>
            </p:nvSpPr>
            <p:spPr>
              <a:xfrm rot="-8704295">
                <a:off x="6737652" y="520852"/>
                <a:ext cx="662358" cy="573731"/>
              </a:xfrm>
              <a:custGeom>
                <a:avLst/>
                <a:gdLst/>
                <a:ahLst/>
                <a:cxnLst/>
                <a:rect l="l" t="t" r="r" b="b"/>
                <a:pathLst>
                  <a:path w="16853" h="14598" extrusionOk="0">
                    <a:moveTo>
                      <a:pt x="15944" y="1"/>
                    </a:moveTo>
                    <a:lnTo>
                      <a:pt x="15944" y="1"/>
                    </a:lnTo>
                    <a:cubicBezTo>
                      <a:pt x="16049" y="158"/>
                      <a:pt x="16136" y="333"/>
                      <a:pt x="16189" y="508"/>
                    </a:cubicBezTo>
                    <a:cubicBezTo>
                      <a:pt x="16223" y="543"/>
                      <a:pt x="16276" y="595"/>
                      <a:pt x="16311" y="648"/>
                    </a:cubicBezTo>
                    <a:cubicBezTo>
                      <a:pt x="16468" y="857"/>
                      <a:pt x="16556" y="1102"/>
                      <a:pt x="16556" y="1347"/>
                    </a:cubicBezTo>
                    <a:cubicBezTo>
                      <a:pt x="16556" y="1679"/>
                      <a:pt x="16398" y="2011"/>
                      <a:pt x="16101" y="2238"/>
                    </a:cubicBezTo>
                    <a:lnTo>
                      <a:pt x="15804" y="2483"/>
                    </a:lnTo>
                    <a:cubicBezTo>
                      <a:pt x="15751" y="2518"/>
                      <a:pt x="15734" y="2571"/>
                      <a:pt x="15751" y="2623"/>
                    </a:cubicBezTo>
                    <a:lnTo>
                      <a:pt x="14301" y="7238"/>
                    </a:lnTo>
                    <a:lnTo>
                      <a:pt x="5350" y="14196"/>
                    </a:lnTo>
                    <a:cubicBezTo>
                      <a:pt x="5280" y="14265"/>
                      <a:pt x="5175" y="14283"/>
                      <a:pt x="5088" y="14283"/>
                    </a:cubicBezTo>
                    <a:cubicBezTo>
                      <a:pt x="5000" y="14283"/>
                      <a:pt x="4913" y="14265"/>
                      <a:pt x="4826" y="14196"/>
                    </a:cubicBezTo>
                    <a:cubicBezTo>
                      <a:pt x="2938" y="12780"/>
                      <a:pt x="1434" y="10892"/>
                      <a:pt x="490" y="8724"/>
                    </a:cubicBezTo>
                    <a:lnTo>
                      <a:pt x="350" y="8427"/>
                    </a:lnTo>
                    <a:cubicBezTo>
                      <a:pt x="333" y="8374"/>
                      <a:pt x="315" y="8304"/>
                      <a:pt x="315" y="8252"/>
                    </a:cubicBezTo>
                    <a:cubicBezTo>
                      <a:pt x="315" y="8130"/>
                      <a:pt x="368" y="7990"/>
                      <a:pt x="473" y="7920"/>
                    </a:cubicBezTo>
                    <a:lnTo>
                      <a:pt x="9353" y="1015"/>
                    </a:lnTo>
                    <a:lnTo>
                      <a:pt x="9161" y="770"/>
                    </a:lnTo>
                    <a:lnTo>
                      <a:pt x="298" y="7675"/>
                    </a:lnTo>
                    <a:cubicBezTo>
                      <a:pt x="106" y="7815"/>
                      <a:pt x="1" y="8025"/>
                      <a:pt x="1" y="8252"/>
                    </a:cubicBezTo>
                    <a:cubicBezTo>
                      <a:pt x="1" y="8357"/>
                      <a:pt x="36" y="8444"/>
                      <a:pt x="71" y="8549"/>
                    </a:cubicBezTo>
                    <a:lnTo>
                      <a:pt x="193" y="8846"/>
                    </a:lnTo>
                    <a:cubicBezTo>
                      <a:pt x="1172" y="11066"/>
                      <a:pt x="2710" y="12989"/>
                      <a:pt x="4651" y="14440"/>
                    </a:cubicBezTo>
                    <a:cubicBezTo>
                      <a:pt x="4773" y="14545"/>
                      <a:pt x="4931" y="14598"/>
                      <a:pt x="5088" y="14598"/>
                    </a:cubicBezTo>
                    <a:cubicBezTo>
                      <a:pt x="5245" y="14598"/>
                      <a:pt x="5403" y="14545"/>
                      <a:pt x="5542" y="14440"/>
                    </a:cubicBezTo>
                    <a:lnTo>
                      <a:pt x="14440" y="7535"/>
                    </a:lnTo>
                    <a:cubicBezTo>
                      <a:pt x="14510" y="7518"/>
                      <a:pt x="14545" y="7483"/>
                      <a:pt x="14563" y="7430"/>
                    </a:cubicBezTo>
                    <a:lnTo>
                      <a:pt x="16066" y="2658"/>
                    </a:lnTo>
                    <a:lnTo>
                      <a:pt x="16293" y="2483"/>
                    </a:lnTo>
                    <a:cubicBezTo>
                      <a:pt x="16660" y="2203"/>
                      <a:pt x="16853" y="1766"/>
                      <a:pt x="16853" y="1347"/>
                    </a:cubicBezTo>
                    <a:cubicBezTo>
                      <a:pt x="16853" y="1032"/>
                      <a:pt x="16748" y="717"/>
                      <a:pt x="16556" y="455"/>
                    </a:cubicBezTo>
                    <a:cubicBezTo>
                      <a:pt x="16381" y="246"/>
                      <a:pt x="16171" y="88"/>
                      <a:pt x="15944" y="1"/>
                    </a:cubicBezTo>
                    <a:close/>
                  </a:path>
                </a:pathLst>
              </a:custGeom>
              <a:solidFill>
                <a:srgbClr val="8698B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8" name="Google Shape;1218;p38"/>
              <p:cNvSpPr/>
              <p:nvPr/>
            </p:nvSpPr>
            <p:spPr>
              <a:xfrm rot="-8704295">
                <a:off x="6828896" y="579503"/>
                <a:ext cx="548303" cy="528809"/>
              </a:xfrm>
              <a:custGeom>
                <a:avLst/>
                <a:gdLst/>
                <a:ahLst/>
                <a:cxnLst/>
                <a:rect l="l" t="t" r="r" b="b"/>
                <a:pathLst>
                  <a:path w="13951" h="13455" extrusionOk="0">
                    <a:moveTo>
                      <a:pt x="8654" y="0"/>
                    </a:moveTo>
                    <a:lnTo>
                      <a:pt x="263" y="6713"/>
                    </a:lnTo>
                    <a:cubicBezTo>
                      <a:pt x="53" y="6871"/>
                      <a:pt x="1" y="7150"/>
                      <a:pt x="123" y="7395"/>
                    </a:cubicBezTo>
                    <a:lnTo>
                      <a:pt x="263" y="7692"/>
                    </a:lnTo>
                    <a:cubicBezTo>
                      <a:pt x="1312" y="9912"/>
                      <a:pt x="2902" y="11835"/>
                      <a:pt x="4843" y="13321"/>
                    </a:cubicBezTo>
                    <a:cubicBezTo>
                      <a:pt x="4951" y="13411"/>
                      <a:pt x="5077" y="13455"/>
                      <a:pt x="5200" y="13455"/>
                    </a:cubicBezTo>
                    <a:cubicBezTo>
                      <a:pt x="5317" y="13455"/>
                      <a:pt x="5431" y="13415"/>
                      <a:pt x="5525" y="13339"/>
                    </a:cubicBezTo>
                    <a:lnTo>
                      <a:pt x="13951" y="6626"/>
                    </a:lnTo>
                    <a:lnTo>
                      <a:pt x="8654" y="0"/>
                    </a:lnTo>
                    <a:close/>
                  </a:path>
                </a:pathLst>
              </a:custGeom>
              <a:solidFill>
                <a:srgbClr val="4657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9" name="Google Shape;1219;p38"/>
              <p:cNvSpPr/>
              <p:nvPr/>
            </p:nvSpPr>
            <p:spPr>
              <a:xfrm rot="-8704295">
                <a:off x="6823682" y="573201"/>
                <a:ext cx="557225" cy="539932"/>
              </a:xfrm>
              <a:custGeom>
                <a:avLst/>
                <a:gdLst/>
                <a:ahLst/>
                <a:cxnLst/>
                <a:rect l="l" t="t" r="r" b="b"/>
                <a:pathLst>
                  <a:path w="14178" h="13738" extrusionOk="0">
                    <a:moveTo>
                      <a:pt x="8723" y="347"/>
                    </a:moveTo>
                    <a:lnTo>
                      <a:pt x="13828" y="6745"/>
                    </a:lnTo>
                    <a:lnTo>
                      <a:pt x="5524" y="13353"/>
                    </a:lnTo>
                    <a:cubicBezTo>
                      <a:pt x="5454" y="13406"/>
                      <a:pt x="5384" y="13441"/>
                      <a:pt x="5297" y="13441"/>
                    </a:cubicBezTo>
                    <a:cubicBezTo>
                      <a:pt x="5192" y="13441"/>
                      <a:pt x="5105" y="13406"/>
                      <a:pt x="5017" y="13353"/>
                    </a:cubicBezTo>
                    <a:cubicBezTo>
                      <a:pt x="3094" y="11885"/>
                      <a:pt x="1521" y="9962"/>
                      <a:pt x="490" y="7777"/>
                    </a:cubicBezTo>
                    <a:lnTo>
                      <a:pt x="332" y="7462"/>
                    </a:lnTo>
                    <a:cubicBezTo>
                      <a:pt x="315" y="7410"/>
                      <a:pt x="297" y="7340"/>
                      <a:pt x="297" y="7270"/>
                    </a:cubicBezTo>
                    <a:cubicBezTo>
                      <a:pt x="297" y="7147"/>
                      <a:pt x="350" y="7043"/>
                      <a:pt x="437" y="6973"/>
                    </a:cubicBezTo>
                    <a:lnTo>
                      <a:pt x="8723" y="347"/>
                    </a:lnTo>
                    <a:close/>
                    <a:moveTo>
                      <a:pt x="8747" y="1"/>
                    </a:moveTo>
                    <a:cubicBezTo>
                      <a:pt x="8715" y="1"/>
                      <a:pt x="8683" y="11"/>
                      <a:pt x="8653" y="33"/>
                    </a:cubicBezTo>
                    <a:lnTo>
                      <a:pt x="245" y="6728"/>
                    </a:lnTo>
                    <a:cubicBezTo>
                      <a:pt x="88" y="6868"/>
                      <a:pt x="0" y="7060"/>
                      <a:pt x="0" y="7270"/>
                    </a:cubicBezTo>
                    <a:cubicBezTo>
                      <a:pt x="0" y="7375"/>
                      <a:pt x="18" y="7497"/>
                      <a:pt x="70" y="7602"/>
                    </a:cubicBezTo>
                    <a:lnTo>
                      <a:pt x="210" y="7899"/>
                    </a:lnTo>
                    <a:cubicBezTo>
                      <a:pt x="1276" y="10119"/>
                      <a:pt x="2867" y="12077"/>
                      <a:pt x="4842" y="13581"/>
                    </a:cubicBezTo>
                    <a:cubicBezTo>
                      <a:pt x="4982" y="13685"/>
                      <a:pt x="5140" y="13738"/>
                      <a:pt x="5297" y="13738"/>
                    </a:cubicBezTo>
                    <a:cubicBezTo>
                      <a:pt x="5437" y="13738"/>
                      <a:pt x="5594" y="13685"/>
                      <a:pt x="5717" y="13598"/>
                    </a:cubicBezTo>
                    <a:lnTo>
                      <a:pt x="14125" y="6885"/>
                    </a:lnTo>
                    <a:cubicBezTo>
                      <a:pt x="14143" y="6850"/>
                      <a:pt x="14178" y="6815"/>
                      <a:pt x="14178" y="6780"/>
                    </a:cubicBezTo>
                    <a:cubicBezTo>
                      <a:pt x="14178" y="6745"/>
                      <a:pt x="14160" y="6710"/>
                      <a:pt x="14143" y="6675"/>
                    </a:cubicBezTo>
                    <a:lnTo>
                      <a:pt x="8863" y="50"/>
                    </a:lnTo>
                    <a:cubicBezTo>
                      <a:pt x="8833" y="20"/>
                      <a:pt x="8790" y="1"/>
                      <a:pt x="8747" y="1"/>
                    </a:cubicBezTo>
                    <a:close/>
                  </a:path>
                </a:pathLst>
              </a:custGeom>
              <a:solidFill>
                <a:srgbClr val="4657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0" name="Google Shape;1220;p38"/>
              <p:cNvSpPr/>
              <p:nvPr/>
            </p:nvSpPr>
            <p:spPr>
              <a:xfrm rot="-8704295">
                <a:off x="6834499" y="608739"/>
                <a:ext cx="532504" cy="509315"/>
              </a:xfrm>
              <a:custGeom>
                <a:avLst/>
                <a:gdLst/>
                <a:ahLst/>
                <a:cxnLst/>
                <a:rect l="l" t="t" r="r" b="b"/>
                <a:pathLst>
                  <a:path w="13549" h="12959" extrusionOk="0">
                    <a:moveTo>
                      <a:pt x="8671" y="0"/>
                    </a:moveTo>
                    <a:lnTo>
                      <a:pt x="263" y="6713"/>
                    </a:lnTo>
                    <a:cubicBezTo>
                      <a:pt x="71" y="6870"/>
                      <a:pt x="1" y="7132"/>
                      <a:pt x="105" y="7360"/>
                    </a:cubicBezTo>
                    <a:lnTo>
                      <a:pt x="228" y="7657"/>
                    </a:lnTo>
                    <a:cubicBezTo>
                      <a:pt x="1172" y="9720"/>
                      <a:pt x="2640" y="11503"/>
                      <a:pt x="4476" y="12849"/>
                    </a:cubicBezTo>
                    <a:cubicBezTo>
                      <a:pt x="4567" y="12923"/>
                      <a:pt x="4677" y="12958"/>
                      <a:pt x="4788" y="12958"/>
                    </a:cubicBezTo>
                    <a:cubicBezTo>
                      <a:pt x="4913" y="12958"/>
                      <a:pt x="5039" y="12914"/>
                      <a:pt x="5140" y="12831"/>
                    </a:cubicBezTo>
                    <a:lnTo>
                      <a:pt x="13549" y="6136"/>
                    </a:lnTo>
                    <a:lnTo>
                      <a:pt x="867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1" name="Google Shape;1221;p38"/>
              <p:cNvSpPr/>
              <p:nvPr/>
            </p:nvSpPr>
            <p:spPr>
              <a:xfrm rot="-8704295">
                <a:off x="6828756" y="601995"/>
                <a:ext cx="542093" cy="520713"/>
              </a:xfrm>
              <a:custGeom>
                <a:avLst/>
                <a:gdLst/>
                <a:ahLst/>
                <a:cxnLst/>
                <a:rect l="l" t="t" r="r" b="b"/>
                <a:pathLst>
                  <a:path w="13793" h="13249" extrusionOk="0">
                    <a:moveTo>
                      <a:pt x="8741" y="347"/>
                    </a:moveTo>
                    <a:lnTo>
                      <a:pt x="13443" y="6238"/>
                    </a:lnTo>
                    <a:lnTo>
                      <a:pt x="5140" y="12864"/>
                    </a:lnTo>
                    <a:cubicBezTo>
                      <a:pt x="5070" y="12916"/>
                      <a:pt x="4965" y="12951"/>
                      <a:pt x="4877" y="12951"/>
                    </a:cubicBezTo>
                    <a:cubicBezTo>
                      <a:pt x="4808" y="12951"/>
                      <a:pt x="4720" y="12916"/>
                      <a:pt x="4650" y="12864"/>
                    </a:cubicBezTo>
                    <a:cubicBezTo>
                      <a:pt x="2832" y="11535"/>
                      <a:pt x="1381" y="9769"/>
                      <a:pt x="455" y="7724"/>
                    </a:cubicBezTo>
                    <a:lnTo>
                      <a:pt x="332" y="7444"/>
                    </a:lnTo>
                    <a:cubicBezTo>
                      <a:pt x="297" y="7392"/>
                      <a:pt x="297" y="7339"/>
                      <a:pt x="297" y="7269"/>
                    </a:cubicBezTo>
                    <a:cubicBezTo>
                      <a:pt x="297" y="7165"/>
                      <a:pt x="350" y="7042"/>
                      <a:pt x="437" y="6955"/>
                    </a:cubicBezTo>
                    <a:lnTo>
                      <a:pt x="8741" y="347"/>
                    </a:lnTo>
                    <a:close/>
                    <a:moveTo>
                      <a:pt x="8755" y="1"/>
                    </a:moveTo>
                    <a:cubicBezTo>
                      <a:pt x="8724" y="1"/>
                      <a:pt x="8693" y="10"/>
                      <a:pt x="8671" y="32"/>
                    </a:cubicBezTo>
                    <a:lnTo>
                      <a:pt x="262" y="6728"/>
                    </a:lnTo>
                    <a:cubicBezTo>
                      <a:pt x="88" y="6867"/>
                      <a:pt x="0" y="7077"/>
                      <a:pt x="0" y="7269"/>
                    </a:cubicBezTo>
                    <a:cubicBezTo>
                      <a:pt x="0" y="7374"/>
                      <a:pt x="18" y="7479"/>
                      <a:pt x="53" y="7567"/>
                    </a:cubicBezTo>
                    <a:lnTo>
                      <a:pt x="192" y="7846"/>
                    </a:lnTo>
                    <a:cubicBezTo>
                      <a:pt x="1136" y="9944"/>
                      <a:pt x="2622" y="11745"/>
                      <a:pt x="4475" y="13108"/>
                    </a:cubicBezTo>
                    <a:cubicBezTo>
                      <a:pt x="4598" y="13196"/>
                      <a:pt x="4738" y="13248"/>
                      <a:pt x="4877" y="13248"/>
                    </a:cubicBezTo>
                    <a:cubicBezTo>
                      <a:pt x="5035" y="13248"/>
                      <a:pt x="5192" y="13196"/>
                      <a:pt x="5315" y="13091"/>
                    </a:cubicBezTo>
                    <a:lnTo>
                      <a:pt x="13723" y="6378"/>
                    </a:lnTo>
                    <a:cubicBezTo>
                      <a:pt x="13758" y="6360"/>
                      <a:pt x="13775" y="6326"/>
                      <a:pt x="13775" y="6273"/>
                    </a:cubicBezTo>
                    <a:cubicBezTo>
                      <a:pt x="13793" y="6238"/>
                      <a:pt x="13775" y="6203"/>
                      <a:pt x="13758" y="6168"/>
                    </a:cubicBezTo>
                    <a:lnTo>
                      <a:pt x="8863" y="50"/>
                    </a:lnTo>
                    <a:cubicBezTo>
                      <a:pt x="8843" y="19"/>
                      <a:pt x="8799" y="1"/>
                      <a:pt x="8755" y="1"/>
                    </a:cubicBezTo>
                    <a:close/>
                  </a:path>
                </a:pathLst>
              </a:custGeom>
              <a:solidFill>
                <a:srgbClr val="4657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2" name="Google Shape;1222;p38"/>
              <p:cNvSpPr/>
              <p:nvPr/>
            </p:nvSpPr>
            <p:spPr>
              <a:xfrm rot="-8704295">
                <a:off x="6733085" y="711185"/>
                <a:ext cx="257704" cy="280342"/>
              </a:xfrm>
              <a:custGeom>
                <a:avLst/>
                <a:gdLst/>
                <a:ahLst/>
                <a:cxnLst/>
                <a:rect l="l" t="t" r="r" b="b"/>
                <a:pathLst>
                  <a:path w="6557" h="7133" extrusionOk="0">
                    <a:moveTo>
                      <a:pt x="4721" y="0"/>
                    </a:moveTo>
                    <a:lnTo>
                      <a:pt x="1" y="315"/>
                    </a:lnTo>
                    <a:lnTo>
                      <a:pt x="5333" y="7133"/>
                    </a:lnTo>
                    <a:lnTo>
                      <a:pt x="6556" y="2448"/>
                    </a:lnTo>
                    <a:lnTo>
                      <a:pt x="4721" y="0"/>
                    </a:lnTo>
                    <a:close/>
                  </a:path>
                </a:pathLst>
              </a:custGeom>
              <a:solidFill>
                <a:srgbClr val="C5E9B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3" name="Google Shape;1223;p38"/>
              <p:cNvSpPr/>
              <p:nvPr/>
            </p:nvSpPr>
            <p:spPr>
              <a:xfrm rot="-8704295">
                <a:off x="6726865" y="705170"/>
                <a:ext cx="269337" cy="292289"/>
              </a:xfrm>
              <a:custGeom>
                <a:avLst/>
                <a:gdLst/>
                <a:ahLst/>
                <a:cxnLst/>
                <a:rect l="l" t="t" r="r" b="b"/>
                <a:pathLst>
                  <a:path w="6853" h="7437" extrusionOk="0">
                    <a:moveTo>
                      <a:pt x="4790" y="297"/>
                    </a:moveTo>
                    <a:lnTo>
                      <a:pt x="6538" y="2640"/>
                    </a:lnTo>
                    <a:lnTo>
                      <a:pt x="5408" y="6964"/>
                    </a:lnTo>
                    <a:lnTo>
                      <a:pt x="437" y="595"/>
                    </a:lnTo>
                    <a:lnTo>
                      <a:pt x="4790" y="297"/>
                    </a:lnTo>
                    <a:close/>
                    <a:moveTo>
                      <a:pt x="4860" y="0"/>
                    </a:moveTo>
                    <a:lnTo>
                      <a:pt x="140" y="332"/>
                    </a:lnTo>
                    <a:cubicBezTo>
                      <a:pt x="87" y="332"/>
                      <a:pt x="35" y="367"/>
                      <a:pt x="17" y="402"/>
                    </a:cubicBezTo>
                    <a:cubicBezTo>
                      <a:pt x="0" y="455"/>
                      <a:pt x="0" y="525"/>
                      <a:pt x="35" y="560"/>
                    </a:cubicBezTo>
                    <a:lnTo>
                      <a:pt x="5367" y="7377"/>
                    </a:lnTo>
                    <a:cubicBezTo>
                      <a:pt x="5393" y="7417"/>
                      <a:pt x="5429" y="7436"/>
                      <a:pt x="5468" y="7436"/>
                    </a:cubicBezTo>
                    <a:cubicBezTo>
                      <a:pt x="5480" y="7436"/>
                      <a:pt x="5494" y="7434"/>
                      <a:pt x="5507" y="7430"/>
                    </a:cubicBezTo>
                    <a:cubicBezTo>
                      <a:pt x="5559" y="7412"/>
                      <a:pt x="5594" y="7377"/>
                      <a:pt x="5612" y="7325"/>
                    </a:cubicBezTo>
                    <a:lnTo>
                      <a:pt x="6835" y="2640"/>
                    </a:lnTo>
                    <a:cubicBezTo>
                      <a:pt x="6853" y="2605"/>
                      <a:pt x="6853" y="2552"/>
                      <a:pt x="6818" y="2517"/>
                    </a:cubicBezTo>
                    <a:lnTo>
                      <a:pt x="4982" y="70"/>
                    </a:lnTo>
                    <a:cubicBezTo>
                      <a:pt x="4947" y="35"/>
                      <a:pt x="4912" y="0"/>
                      <a:pt x="4860" y="0"/>
                    </a:cubicBezTo>
                    <a:close/>
                  </a:path>
                </a:pathLst>
              </a:custGeom>
              <a:solidFill>
                <a:srgbClr val="4657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4" name="Google Shape;1224;p38"/>
              <p:cNvSpPr/>
              <p:nvPr/>
            </p:nvSpPr>
            <p:spPr>
              <a:xfrm rot="-8704295">
                <a:off x="6774699" y="678225"/>
                <a:ext cx="68071" cy="188964"/>
              </a:xfrm>
              <a:custGeom>
                <a:avLst/>
                <a:gdLst/>
                <a:ahLst/>
                <a:cxnLst/>
                <a:rect l="l" t="t" r="r" b="b"/>
                <a:pathLst>
                  <a:path w="1732" h="4808" extrusionOk="0">
                    <a:moveTo>
                      <a:pt x="1399" y="0"/>
                    </a:moveTo>
                    <a:lnTo>
                      <a:pt x="0" y="4021"/>
                    </a:lnTo>
                    <a:lnTo>
                      <a:pt x="612" y="4808"/>
                    </a:lnTo>
                    <a:lnTo>
                      <a:pt x="1731" y="455"/>
                    </a:lnTo>
                    <a:lnTo>
                      <a:pt x="1399" y="0"/>
                    </a:lnTo>
                    <a:close/>
                  </a:path>
                </a:pathLst>
              </a:custGeom>
              <a:solidFill>
                <a:srgbClr val="3DBD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5" name="Google Shape;1225;p38"/>
              <p:cNvSpPr/>
              <p:nvPr/>
            </p:nvSpPr>
            <p:spPr>
              <a:xfrm rot="-8704295">
                <a:off x="6659849" y="819136"/>
                <a:ext cx="107216" cy="109299"/>
              </a:xfrm>
              <a:custGeom>
                <a:avLst/>
                <a:gdLst/>
                <a:ahLst/>
                <a:cxnLst/>
                <a:rect l="l" t="t" r="r" b="b"/>
                <a:pathLst>
                  <a:path w="2728" h="2781" extrusionOk="0">
                    <a:moveTo>
                      <a:pt x="1006" y="0"/>
                    </a:moveTo>
                    <a:cubicBezTo>
                      <a:pt x="760" y="0"/>
                      <a:pt x="525" y="74"/>
                      <a:pt x="333" y="228"/>
                    </a:cubicBezTo>
                    <a:lnTo>
                      <a:pt x="36" y="455"/>
                    </a:lnTo>
                    <a:cubicBezTo>
                      <a:pt x="1" y="490"/>
                      <a:pt x="1906" y="2780"/>
                      <a:pt x="1906" y="2780"/>
                    </a:cubicBezTo>
                    <a:lnTo>
                      <a:pt x="2186" y="2553"/>
                    </a:lnTo>
                    <a:cubicBezTo>
                      <a:pt x="2710" y="2134"/>
                      <a:pt x="2728" y="1260"/>
                      <a:pt x="2221" y="630"/>
                    </a:cubicBezTo>
                    <a:cubicBezTo>
                      <a:pt x="1889" y="221"/>
                      <a:pt x="1431" y="0"/>
                      <a:pt x="1006" y="0"/>
                    </a:cubicBezTo>
                    <a:close/>
                  </a:path>
                </a:pathLst>
              </a:custGeom>
              <a:solidFill>
                <a:srgbClr val="E2EE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6" name="Google Shape;1226;p38"/>
              <p:cNvSpPr/>
              <p:nvPr/>
            </p:nvSpPr>
            <p:spPr>
              <a:xfrm rot="-8704295">
                <a:off x="6658785" y="814021"/>
                <a:ext cx="112718" cy="121836"/>
              </a:xfrm>
              <a:custGeom>
                <a:avLst/>
                <a:gdLst/>
                <a:ahLst/>
                <a:cxnLst/>
                <a:rect l="l" t="t" r="r" b="b"/>
                <a:pathLst>
                  <a:path w="2868" h="3100" extrusionOk="0">
                    <a:moveTo>
                      <a:pt x="1119" y="317"/>
                    </a:moveTo>
                    <a:cubicBezTo>
                      <a:pt x="1504" y="317"/>
                      <a:pt x="1906" y="510"/>
                      <a:pt x="2203" y="877"/>
                    </a:cubicBezTo>
                    <a:cubicBezTo>
                      <a:pt x="2448" y="1174"/>
                      <a:pt x="2553" y="1506"/>
                      <a:pt x="2553" y="1803"/>
                    </a:cubicBezTo>
                    <a:cubicBezTo>
                      <a:pt x="2553" y="2135"/>
                      <a:pt x="2430" y="2415"/>
                      <a:pt x="2203" y="2590"/>
                    </a:cubicBezTo>
                    <a:lnTo>
                      <a:pt x="2048" y="2716"/>
                    </a:lnTo>
                    <a:lnTo>
                      <a:pt x="2048" y="2716"/>
                    </a:lnTo>
                    <a:cubicBezTo>
                      <a:pt x="1998" y="2656"/>
                      <a:pt x="1931" y="2577"/>
                      <a:pt x="1854" y="2485"/>
                    </a:cubicBezTo>
                    <a:cubicBezTo>
                      <a:pt x="1591" y="2170"/>
                      <a:pt x="1207" y="1698"/>
                      <a:pt x="875" y="1296"/>
                    </a:cubicBezTo>
                    <a:cubicBezTo>
                      <a:pt x="717" y="1086"/>
                      <a:pt x="560" y="894"/>
                      <a:pt x="455" y="772"/>
                    </a:cubicBezTo>
                    <a:cubicBezTo>
                      <a:pt x="422" y="728"/>
                      <a:pt x="396" y="683"/>
                      <a:pt x="372" y="648"/>
                    </a:cubicBezTo>
                    <a:lnTo>
                      <a:pt x="372" y="648"/>
                    </a:lnTo>
                    <a:lnTo>
                      <a:pt x="542" y="510"/>
                    </a:lnTo>
                    <a:cubicBezTo>
                      <a:pt x="717" y="387"/>
                      <a:pt x="910" y="317"/>
                      <a:pt x="1119" y="317"/>
                    </a:cubicBezTo>
                    <a:close/>
                    <a:moveTo>
                      <a:pt x="1050" y="0"/>
                    </a:moveTo>
                    <a:cubicBezTo>
                      <a:pt x="796" y="0"/>
                      <a:pt x="558" y="89"/>
                      <a:pt x="350" y="265"/>
                    </a:cubicBezTo>
                    <a:lnTo>
                      <a:pt x="70" y="492"/>
                    </a:lnTo>
                    <a:cubicBezTo>
                      <a:pt x="35" y="510"/>
                      <a:pt x="18" y="527"/>
                      <a:pt x="18" y="562"/>
                    </a:cubicBezTo>
                    <a:lnTo>
                      <a:pt x="0" y="614"/>
                    </a:lnTo>
                    <a:cubicBezTo>
                      <a:pt x="0" y="649"/>
                      <a:pt x="0" y="667"/>
                      <a:pt x="18" y="667"/>
                    </a:cubicBezTo>
                    <a:cubicBezTo>
                      <a:pt x="35" y="719"/>
                      <a:pt x="35" y="737"/>
                      <a:pt x="53" y="754"/>
                    </a:cubicBezTo>
                    <a:cubicBezTo>
                      <a:pt x="123" y="859"/>
                      <a:pt x="280" y="1052"/>
                      <a:pt x="455" y="1279"/>
                    </a:cubicBezTo>
                    <a:cubicBezTo>
                      <a:pt x="1014" y="1978"/>
                      <a:pt x="1906" y="3044"/>
                      <a:pt x="1906" y="3044"/>
                    </a:cubicBezTo>
                    <a:cubicBezTo>
                      <a:pt x="1934" y="3082"/>
                      <a:pt x="1972" y="3099"/>
                      <a:pt x="2012" y="3099"/>
                    </a:cubicBezTo>
                    <a:cubicBezTo>
                      <a:pt x="2047" y="3099"/>
                      <a:pt x="2083" y="3086"/>
                      <a:pt x="2116" y="3062"/>
                    </a:cubicBezTo>
                    <a:lnTo>
                      <a:pt x="2413" y="2835"/>
                    </a:lnTo>
                    <a:cubicBezTo>
                      <a:pt x="2728" y="2590"/>
                      <a:pt x="2867" y="2205"/>
                      <a:pt x="2867" y="1803"/>
                    </a:cubicBezTo>
                    <a:cubicBezTo>
                      <a:pt x="2867" y="1436"/>
                      <a:pt x="2728" y="1034"/>
                      <a:pt x="2465" y="684"/>
                    </a:cubicBezTo>
                    <a:cubicBezTo>
                      <a:pt x="2116" y="247"/>
                      <a:pt x="1609" y="3"/>
                      <a:pt x="1119" y="3"/>
                    </a:cubicBezTo>
                    <a:cubicBezTo>
                      <a:pt x="1096" y="1"/>
                      <a:pt x="1073" y="0"/>
                      <a:pt x="1050" y="0"/>
                    </a:cubicBezTo>
                    <a:close/>
                  </a:path>
                </a:pathLst>
              </a:custGeom>
              <a:solidFill>
                <a:srgbClr val="4657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7" name="Google Shape;1227;p38"/>
              <p:cNvSpPr/>
              <p:nvPr/>
            </p:nvSpPr>
            <p:spPr>
              <a:xfrm rot="-8704295">
                <a:off x="6684728" y="817718"/>
                <a:ext cx="37809" cy="59818"/>
              </a:xfrm>
              <a:custGeom>
                <a:avLst/>
                <a:gdLst/>
                <a:ahLst/>
                <a:cxnLst/>
                <a:rect l="l" t="t" r="r" b="b"/>
                <a:pathLst>
                  <a:path w="962" h="1522" extrusionOk="0">
                    <a:moveTo>
                      <a:pt x="822" y="0"/>
                    </a:moveTo>
                    <a:lnTo>
                      <a:pt x="0" y="962"/>
                    </a:lnTo>
                    <a:cubicBezTo>
                      <a:pt x="88" y="1084"/>
                      <a:pt x="193" y="1207"/>
                      <a:pt x="263" y="1294"/>
                    </a:cubicBezTo>
                    <a:cubicBezTo>
                      <a:pt x="332" y="1381"/>
                      <a:pt x="402" y="1469"/>
                      <a:pt x="455" y="1521"/>
                    </a:cubicBezTo>
                    <a:lnTo>
                      <a:pt x="612" y="1399"/>
                    </a:lnTo>
                    <a:cubicBezTo>
                      <a:pt x="839" y="1224"/>
                      <a:pt x="962" y="944"/>
                      <a:pt x="962" y="612"/>
                    </a:cubicBezTo>
                    <a:cubicBezTo>
                      <a:pt x="962" y="525"/>
                      <a:pt x="944" y="420"/>
                      <a:pt x="927" y="332"/>
                    </a:cubicBezTo>
                    <a:cubicBezTo>
                      <a:pt x="909" y="228"/>
                      <a:pt x="874" y="123"/>
                      <a:pt x="822" y="0"/>
                    </a:cubicBezTo>
                    <a:close/>
                  </a:path>
                </a:pathLst>
              </a:custGeom>
              <a:solidFill>
                <a:srgbClr val="80A36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8" name="Google Shape;1228;p38"/>
              <p:cNvSpPr/>
              <p:nvPr/>
            </p:nvSpPr>
            <p:spPr>
              <a:xfrm rot="-8704295">
                <a:off x="6681562" y="816722"/>
                <a:ext cx="45394" cy="46769"/>
              </a:xfrm>
              <a:custGeom>
                <a:avLst/>
                <a:gdLst/>
                <a:ahLst/>
                <a:cxnLst/>
                <a:rect l="l" t="t" r="r" b="b"/>
                <a:pathLst>
                  <a:path w="1155" h="1190" extrusionOk="0">
                    <a:moveTo>
                      <a:pt x="0" y="630"/>
                    </a:moveTo>
                    <a:lnTo>
                      <a:pt x="0" y="630"/>
                    </a:lnTo>
                    <a:cubicBezTo>
                      <a:pt x="88" y="752"/>
                      <a:pt x="193" y="875"/>
                      <a:pt x="263" y="962"/>
                    </a:cubicBezTo>
                    <a:cubicBezTo>
                      <a:pt x="332" y="1049"/>
                      <a:pt x="402" y="1137"/>
                      <a:pt x="455" y="1189"/>
                    </a:cubicBezTo>
                    <a:lnTo>
                      <a:pt x="0" y="630"/>
                    </a:lnTo>
                    <a:close/>
                    <a:moveTo>
                      <a:pt x="927" y="0"/>
                    </a:moveTo>
                    <a:lnTo>
                      <a:pt x="927" y="0"/>
                    </a:lnTo>
                    <a:cubicBezTo>
                      <a:pt x="944" y="88"/>
                      <a:pt x="962" y="193"/>
                      <a:pt x="962" y="280"/>
                    </a:cubicBezTo>
                    <a:cubicBezTo>
                      <a:pt x="962" y="612"/>
                      <a:pt x="839" y="892"/>
                      <a:pt x="612" y="1067"/>
                    </a:cubicBezTo>
                    <a:lnTo>
                      <a:pt x="455" y="1189"/>
                    </a:lnTo>
                    <a:cubicBezTo>
                      <a:pt x="455" y="1189"/>
                      <a:pt x="1154" y="875"/>
                      <a:pt x="927" y="0"/>
                    </a:cubicBezTo>
                    <a:close/>
                  </a:path>
                </a:pathLst>
              </a:custGeom>
              <a:solidFill>
                <a:srgbClr val="3941A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9" name="Google Shape;1229;p38"/>
              <p:cNvSpPr/>
              <p:nvPr/>
            </p:nvSpPr>
            <p:spPr>
              <a:xfrm rot="-8704295">
                <a:off x="6965896" y="867209"/>
                <a:ext cx="264896" cy="209519"/>
              </a:xfrm>
              <a:custGeom>
                <a:avLst/>
                <a:gdLst/>
                <a:ahLst/>
                <a:cxnLst/>
                <a:rect l="l" t="t" r="r" b="b"/>
                <a:pathLst>
                  <a:path w="6740" h="5331" extrusionOk="0">
                    <a:moveTo>
                      <a:pt x="6268" y="1"/>
                    </a:moveTo>
                    <a:cubicBezTo>
                      <a:pt x="6216" y="1"/>
                      <a:pt x="6164" y="18"/>
                      <a:pt x="6117" y="59"/>
                    </a:cubicBezTo>
                    <a:cubicBezTo>
                      <a:pt x="4246" y="1685"/>
                      <a:pt x="2043" y="2961"/>
                      <a:pt x="260" y="4675"/>
                    </a:cubicBezTo>
                    <a:cubicBezTo>
                      <a:pt x="1" y="4919"/>
                      <a:pt x="217" y="5331"/>
                      <a:pt x="506" y="5331"/>
                    </a:cubicBezTo>
                    <a:cubicBezTo>
                      <a:pt x="568" y="5331"/>
                      <a:pt x="633" y="5312"/>
                      <a:pt x="697" y="5269"/>
                    </a:cubicBezTo>
                    <a:cubicBezTo>
                      <a:pt x="2743" y="3975"/>
                      <a:pt x="4858" y="2297"/>
                      <a:pt x="6554" y="566"/>
                    </a:cubicBezTo>
                    <a:cubicBezTo>
                      <a:pt x="6740" y="366"/>
                      <a:pt x="6503" y="1"/>
                      <a:pt x="626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0" name="Google Shape;1230;p38"/>
              <p:cNvSpPr/>
              <p:nvPr/>
            </p:nvSpPr>
            <p:spPr>
              <a:xfrm rot="-8704295">
                <a:off x="6740868" y="916618"/>
                <a:ext cx="138383" cy="40009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1018" extrusionOk="0">
                    <a:moveTo>
                      <a:pt x="2780" y="1"/>
                    </a:moveTo>
                    <a:cubicBezTo>
                      <a:pt x="2025" y="1"/>
                      <a:pt x="1228" y="164"/>
                      <a:pt x="478" y="264"/>
                    </a:cubicBezTo>
                    <a:cubicBezTo>
                      <a:pt x="0" y="315"/>
                      <a:pt x="173" y="1017"/>
                      <a:pt x="588" y="1017"/>
                    </a:cubicBezTo>
                    <a:cubicBezTo>
                      <a:pt x="598" y="1017"/>
                      <a:pt x="608" y="1017"/>
                      <a:pt x="618" y="1016"/>
                    </a:cubicBezTo>
                    <a:cubicBezTo>
                      <a:pt x="1440" y="928"/>
                      <a:pt x="2314" y="928"/>
                      <a:pt x="3101" y="701"/>
                    </a:cubicBezTo>
                    <a:cubicBezTo>
                      <a:pt x="3520" y="596"/>
                      <a:pt x="3223" y="19"/>
                      <a:pt x="2891" y="2"/>
                    </a:cubicBezTo>
                    <a:cubicBezTo>
                      <a:pt x="2854" y="1"/>
                      <a:pt x="2817" y="1"/>
                      <a:pt x="278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1" name="Google Shape;1231;p38"/>
              <p:cNvSpPr/>
              <p:nvPr/>
            </p:nvSpPr>
            <p:spPr>
              <a:xfrm rot="-8704295">
                <a:off x="7965393" y="1068255"/>
                <a:ext cx="66696" cy="179375"/>
              </a:xfrm>
              <a:custGeom>
                <a:avLst/>
                <a:gdLst/>
                <a:ahLst/>
                <a:cxnLst/>
                <a:rect l="l" t="t" r="r" b="b"/>
                <a:pathLst>
                  <a:path w="1697" h="4564" extrusionOk="0">
                    <a:moveTo>
                      <a:pt x="525" y="1"/>
                    </a:moveTo>
                    <a:lnTo>
                      <a:pt x="88" y="1714"/>
                    </a:lnTo>
                    <a:cubicBezTo>
                      <a:pt x="36" y="1924"/>
                      <a:pt x="1" y="2116"/>
                      <a:pt x="1" y="2308"/>
                    </a:cubicBezTo>
                    <a:cubicBezTo>
                      <a:pt x="1" y="3340"/>
                      <a:pt x="683" y="4266"/>
                      <a:pt x="1697" y="4563"/>
                    </a:cubicBezTo>
                    <a:lnTo>
                      <a:pt x="525" y="1"/>
                    </a:lnTo>
                    <a:close/>
                  </a:path>
                </a:pathLst>
              </a:custGeom>
              <a:solidFill>
                <a:srgbClr val="517FC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2" name="Google Shape;1232;p38"/>
              <p:cNvSpPr/>
              <p:nvPr/>
            </p:nvSpPr>
            <p:spPr>
              <a:xfrm rot="-8704295">
                <a:off x="7927725" y="1039718"/>
                <a:ext cx="70115" cy="239821"/>
              </a:xfrm>
              <a:custGeom>
                <a:avLst/>
                <a:gdLst/>
                <a:ahLst/>
                <a:cxnLst/>
                <a:rect l="l" t="t" r="r" b="b"/>
                <a:pathLst>
                  <a:path w="1784" h="6102" extrusionOk="0">
                    <a:moveTo>
                      <a:pt x="228" y="0"/>
                    </a:moveTo>
                    <a:cubicBezTo>
                      <a:pt x="175" y="105"/>
                      <a:pt x="140" y="210"/>
                      <a:pt x="106" y="332"/>
                    </a:cubicBezTo>
                    <a:lnTo>
                      <a:pt x="1" y="752"/>
                    </a:lnTo>
                    <a:lnTo>
                      <a:pt x="1329" y="5979"/>
                    </a:lnTo>
                    <a:lnTo>
                      <a:pt x="1784" y="6101"/>
                    </a:lnTo>
                    <a:lnTo>
                      <a:pt x="228" y="0"/>
                    </a:lnTo>
                    <a:close/>
                  </a:path>
                </a:pathLst>
              </a:custGeom>
              <a:solidFill>
                <a:srgbClr val="3A51A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3" name="Google Shape;1233;p38"/>
              <p:cNvSpPr/>
              <p:nvPr/>
            </p:nvSpPr>
            <p:spPr>
              <a:xfrm rot="-8704295">
                <a:off x="7950472" y="1053650"/>
                <a:ext cx="58442" cy="205471"/>
              </a:xfrm>
              <a:custGeom>
                <a:avLst/>
                <a:gdLst/>
                <a:ahLst/>
                <a:cxnLst/>
                <a:rect l="l" t="t" r="r" b="b"/>
                <a:pathLst>
                  <a:path w="1487" h="5228" extrusionOk="0">
                    <a:moveTo>
                      <a:pt x="158" y="1"/>
                    </a:moveTo>
                    <a:lnTo>
                      <a:pt x="0" y="578"/>
                    </a:lnTo>
                    <a:lnTo>
                      <a:pt x="1172" y="5140"/>
                    </a:lnTo>
                    <a:cubicBezTo>
                      <a:pt x="1189" y="5158"/>
                      <a:pt x="1224" y="5158"/>
                      <a:pt x="1241" y="5158"/>
                    </a:cubicBezTo>
                    <a:lnTo>
                      <a:pt x="1486" y="5228"/>
                    </a:lnTo>
                    <a:lnTo>
                      <a:pt x="158" y="1"/>
                    </a:lnTo>
                    <a:close/>
                  </a:path>
                </a:pathLst>
              </a:custGeom>
              <a:solidFill>
                <a:srgbClr val="3A51A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4" name="Google Shape;1234;p38"/>
              <p:cNvSpPr/>
              <p:nvPr/>
            </p:nvSpPr>
            <p:spPr>
              <a:xfrm rot="-8704295">
                <a:off x="7575962" y="889508"/>
                <a:ext cx="419117" cy="380680"/>
              </a:xfrm>
              <a:custGeom>
                <a:avLst/>
                <a:gdLst/>
                <a:ahLst/>
                <a:cxnLst/>
                <a:rect l="l" t="t" r="r" b="b"/>
                <a:pathLst>
                  <a:path w="10664" h="9686" extrusionOk="0">
                    <a:moveTo>
                      <a:pt x="4860" y="1"/>
                    </a:moveTo>
                    <a:cubicBezTo>
                      <a:pt x="4423" y="1"/>
                      <a:pt x="4038" y="280"/>
                      <a:pt x="3916" y="717"/>
                    </a:cubicBezTo>
                    <a:lnTo>
                      <a:pt x="3829" y="1102"/>
                    </a:lnTo>
                    <a:cubicBezTo>
                      <a:pt x="3829" y="1102"/>
                      <a:pt x="3829" y="1119"/>
                      <a:pt x="3829" y="1119"/>
                    </a:cubicBezTo>
                    <a:lnTo>
                      <a:pt x="3724" y="1521"/>
                    </a:lnTo>
                    <a:cubicBezTo>
                      <a:pt x="3706" y="1556"/>
                      <a:pt x="3689" y="1574"/>
                      <a:pt x="3654" y="1609"/>
                    </a:cubicBezTo>
                    <a:cubicBezTo>
                      <a:pt x="3636" y="1609"/>
                      <a:pt x="3601" y="1626"/>
                      <a:pt x="3584" y="1626"/>
                    </a:cubicBezTo>
                    <a:cubicBezTo>
                      <a:pt x="3566" y="1626"/>
                      <a:pt x="3549" y="1626"/>
                      <a:pt x="3549" y="1609"/>
                    </a:cubicBezTo>
                    <a:lnTo>
                      <a:pt x="2552" y="1364"/>
                    </a:lnTo>
                    <a:cubicBezTo>
                      <a:pt x="2360" y="1312"/>
                      <a:pt x="2150" y="1277"/>
                      <a:pt x="1958" y="1277"/>
                    </a:cubicBezTo>
                    <a:cubicBezTo>
                      <a:pt x="1171" y="1277"/>
                      <a:pt x="437" y="1679"/>
                      <a:pt x="0" y="2326"/>
                    </a:cubicBezTo>
                    <a:lnTo>
                      <a:pt x="1678" y="8881"/>
                    </a:lnTo>
                    <a:lnTo>
                      <a:pt x="4668" y="9668"/>
                    </a:lnTo>
                    <a:cubicBezTo>
                      <a:pt x="4720" y="9685"/>
                      <a:pt x="4773" y="9685"/>
                      <a:pt x="4825" y="9685"/>
                    </a:cubicBezTo>
                    <a:cubicBezTo>
                      <a:pt x="5122" y="9685"/>
                      <a:pt x="5384" y="9493"/>
                      <a:pt x="5472" y="9196"/>
                    </a:cubicBezTo>
                    <a:lnTo>
                      <a:pt x="6975" y="3374"/>
                    </a:lnTo>
                    <a:cubicBezTo>
                      <a:pt x="6993" y="3304"/>
                      <a:pt x="7010" y="3235"/>
                      <a:pt x="7010" y="3165"/>
                    </a:cubicBezTo>
                    <a:cubicBezTo>
                      <a:pt x="7010" y="2798"/>
                      <a:pt x="6765" y="2448"/>
                      <a:pt x="6381" y="2361"/>
                    </a:cubicBezTo>
                    <a:lnTo>
                      <a:pt x="4580" y="1889"/>
                    </a:lnTo>
                    <a:cubicBezTo>
                      <a:pt x="4545" y="1871"/>
                      <a:pt x="4510" y="1854"/>
                      <a:pt x="4493" y="1819"/>
                    </a:cubicBezTo>
                    <a:cubicBezTo>
                      <a:pt x="4475" y="1784"/>
                      <a:pt x="4458" y="1749"/>
                      <a:pt x="4475" y="1714"/>
                    </a:cubicBezTo>
                    <a:lnTo>
                      <a:pt x="4580" y="1329"/>
                    </a:lnTo>
                    <a:cubicBezTo>
                      <a:pt x="4598" y="1259"/>
                      <a:pt x="4650" y="1207"/>
                      <a:pt x="4720" y="1207"/>
                    </a:cubicBezTo>
                    <a:cubicBezTo>
                      <a:pt x="4720" y="1207"/>
                      <a:pt x="4738" y="1224"/>
                      <a:pt x="4755" y="1224"/>
                    </a:cubicBezTo>
                    <a:lnTo>
                      <a:pt x="9877" y="2553"/>
                    </a:lnTo>
                    <a:cubicBezTo>
                      <a:pt x="9930" y="2570"/>
                      <a:pt x="9982" y="2570"/>
                      <a:pt x="10034" y="2570"/>
                    </a:cubicBezTo>
                    <a:cubicBezTo>
                      <a:pt x="10314" y="2570"/>
                      <a:pt x="10559" y="2395"/>
                      <a:pt x="10646" y="2116"/>
                    </a:cubicBezTo>
                    <a:cubicBezTo>
                      <a:pt x="10646" y="2063"/>
                      <a:pt x="10664" y="2011"/>
                      <a:pt x="10664" y="1958"/>
                    </a:cubicBezTo>
                    <a:cubicBezTo>
                      <a:pt x="10664" y="1679"/>
                      <a:pt x="10471" y="1417"/>
                      <a:pt x="10192" y="1347"/>
                    </a:cubicBezTo>
                    <a:lnTo>
                      <a:pt x="5105" y="35"/>
                    </a:lnTo>
                    <a:cubicBezTo>
                      <a:pt x="5017" y="1"/>
                      <a:pt x="4947" y="1"/>
                      <a:pt x="4860" y="1"/>
                    </a:cubicBezTo>
                    <a:close/>
                  </a:path>
                </a:pathLst>
              </a:custGeom>
              <a:solidFill>
                <a:srgbClr val="8698B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5" name="Google Shape;1235;p38"/>
              <p:cNvSpPr/>
              <p:nvPr/>
            </p:nvSpPr>
            <p:spPr>
              <a:xfrm rot="-8704295">
                <a:off x="7913719" y="1029754"/>
                <a:ext cx="73573" cy="257704"/>
              </a:xfrm>
              <a:custGeom>
                <a:avLst/>
                <a:gdLst/>
                <a:ahLst/>
                <a:cxnLst/>
                <a:rect l="l" t="t" r="r" b="b"/>
                <a:pathLst>
                  <a:path w="1872" h="6557" extrusionOk="0">
                    <a:moveTo>
                      <a:pt x="193" y="1"/>
                    </a:moveTo>
                    <a:cubicBezTo>
                      <a:pt x="123" y="123"/>
                      <a:pt x="53" y="245"/>
                      <a:pt x="1" y="385"/>
                    </a:cubicBezTo>
                    <a:lnTo>
                      <a:pt x="1557" y="6486"/>
                    </a:lnTo>
                    <a:lnTo>
                      <a:pt x="1871" y="6556"/>
                    </a:lnTo>
                    <a:lnTo>
                      <a:pt x="193" y="1"/>
                    </a:lnTo>
                    <a:close/>
                  </a:path>
                </a:pathLst>
              </a:custGeom>
              <a:solidFill>
                <a:srgbClr val="3941A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6" name="Google Shape;1236;p38"/>
              <p:cNvSpPr/>
              <p:nvPr/>
            </p:nvSpPr>
            <p:spPr>
              <a:xfrm rot="-8704295">
                <a:off x="7958334" y="1057144"/>
                <a:ext cx="81080" cy="214393"/>
              </a:xfrm>
              <a:custGeom>
                <a:avLst/>
                <a:gdLst/>
                <a:ahLst/>
                <a:cxnLst/>
                <a:rect l="l" t="t" r="r" b="b"/>
                <a:pathLst>
                  <a:path w="2063" h="5455" extrusionOk="0">
                    <a:moveTo>
                      <a:pt x="664" y="1"/>
                    </a:moveTo>
                    <a:lnTo>
                      <a:pt x="88" y="2221"/>
                    </a:lnTo>
                    <a:cubicBezTo>
                      <a:pt x="35" y="2448"/>
                      <a:pt x="0" y="2675"/>
                      <a:pt x="0" y="2885"/>
                    </a:cubicBezTo>
                    <a:cubicBezTo>
                      <a:pt x="0" y="4056"/>
                      <a:pt x="787" y="5123"/>
                      <a:pt x="1976" y="5438"/>
                    </a:cubicBezTo>
                    <a:lnTo>
                      <a:pt x="2063" y="5455"/>
                    </a:lnTo>
                    <a:lnTo>
                      <a:pt x="1976" y="5140"/>
                    </a:lnTo>
                    <a:cubicBezTo>
                      <a:pt x="962" y="4843"/>
                      <a:pt x="280" y="3917"/>
                      <a:pt x="280" y="2885"/>
                    </a:cubicBezTo>
                    <a:cubicBezTo>
                      <a:pt x="280" y="2693"/>
                      <a:pt x="315" y="2501"/>
                      <a:pt x="367" y="2291"/>
                    </a:cubicBezTo>
                    <a:lnTo>
                      <a:pt x="804" y="578"/>
                    </a:lnTo>
                    <a:lnTo>
                      <a:pt x="664" y="1"/>
                    </a:lnTo>
                    <a:close/>
                  </a:path>
                </a:pathLst>
              </a:custGeom>
              <a:solidFill>
                <a:srgbClr val="517FC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7" name="Google Shape;1237;p38"/>
              <p:cNvSpPr/>
              <p:nvPr/>
            </p:nvSpPr>
            <p:spPr>
              <a:xfrm rot="-8704295">
                <a:off x="7923533" y="1027790"/>
                <a:ext cx="78368" cy="268669"/>
              </a:xfrm>
              <a:custGeom>
                <a:avLst/>
                <a:gdLst/>
                <a:ahLst/>
                <a:cxnLst/>
                <a:rect l="l" t="t" r="r" b="b"/>
                <a:pathLst>
                  <a:path w="1994" h="6836" extrusionOk="0">
                    <a:moveTo>
                      <a:pt x="263" y="1"/>
                    </a:moveTo>
                    <a:cubicBezTo>
                      <a:pt x="141" y="175"/>
                      <a:pt x="53" y="385"/>
                      <a:pt x="1" y="595"/>
                    </a:cubicBezTo>
                    <a:lnTo>
                      <a:pt x="141" y="1172"/>
                    </a:lnTo>
                    <a:lnTo>
                      <a:pt x="246" y="752"/>
                    </a:lnTo>
                    <a:cubicBezTo>
                      <a:pt x="280" y="630"/>
                      <a:pt x="315" y="525"/>
                      <a:pt x="368" y="420"/>
                    </a:cubicBezTo>
                    <a:lnTo>
                      <a:pt x="263" y="1"/>
                    </a:lnTo>
                    <a:close/>
                    <a:moveTo>
                      <a:pt x="1469" y="6399"/>
                    </a:moveTo>
                    <a:lnTo>
                      <a:pt x="1557" y="6713"/>
                    </a:lnTo>
                    <a:lnTo>
                      <a:pt x="1994" y="6836"/>
                    </a:lnTo>
                    <a:lnTo>
                      <a:pt x="1924" y="6521"/>
                    </a:lnTo>
                    <a:lnTo>
                      <a:pt x="1469" y="6399"/>
                    </a:lnTo>
                    <a:close/>
                  </a:path>
                </a:pathLst>
              </a:custGeom>
              <a:solidFill>
                <a:srgbClr val="3A51A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8" name="Google Shape;1238;p38"/>
              <p:cNvSpPr/>
              <p:nvPr/>
            </p:nvSpPr>
            <p:spPr>
              <a:xfrm rot="-8704295">
                <a:off x="7943917" y="1040939"/>
                <a:ext cx="67364" cy="240529"/>
              </a:xfrm>
              <a:custGeom>
                <a:avLst/>
                <a:gdLst/>
                <a:ahLst/>
                <a:cxnLst/>
                <a:rect l="l" t="t" r="r" b="b"/>
                <a:pathLst>
                  <a:path w="1714" h="6120" extrusionOk="0">
                    <a:moveTo>
                      <a:pt x="158" y="1"/>
                    </a:moveTo>
                    <a:cubicBezTo>
                      <a:pt x="140" y="36"/>
                      <a:pt x="140" y="53"/>
                      <a:pt x="123" y="88"/>
                    </a:cubicBezTo>
                    <a:lnTo>
                      <a:pt x="0" y="578"/>
                    </a:lnTo>
                    <a:lnTo>
                      <a:pt x="140" y="1155"/>
                    </a:lnTo>
                    <a:lnTo>
                      <a:pt x="298" y="578"/>
                    </a:lnTo>
                    <a:lnTo>
                      <a:pt x="158" y="1"/>
                    </a:lnTo>
                    <a:close/>
                    <a:moveTo>
                      <a:pt x="1312" y="5717"/>
                    </a:moveTo>
                    <a:lnTo>
                      <a:pt x="1399" y="6032"/>
                    </a:lnTo>
                    <a:lnTo>
                      <a:pt x="1714" y="6119"/>
                    </a:lnTo>
                    <a:lnTo>
                      <a:pt x="1626" y="5805"/>
                    </a:lnTo>
                    <a:lnTo>
                      <a:pt x="1381" y="5735"/>
                    </a:lnTo>
                    <a:cubicBezTo>
                      <a:pt x="1364" y="5735"/>
                      <a:pt x="1329" y="5735"/>
                      <a:pt x="1312" y="5717"/>
                    </a:cubicBezTo>
                    <a:close/>
                  </a:path>
                </a:pathLst>
              </a:custGeom>
              <a:solidFill>
                <a:srgbClr val="3A51A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9" name="Google Shape;1239;p38"/>
              <p:cNvSpPr/>
              <p:nvPr/>
            </p:nvSpPr>
            <p:spPr>
              <a:xfrm rot="-8704295">
                <a:off x="7565434" y="876319"/>
                <a:ext cx="433580" cy="403318"/>
              </a:xfrm>
              <a:custGeom>
                <a:avLst/>
                <a:gdLst/>
                <a:ahLst/>
                <a:cxnLst/>
                <a:rect l="l" t="t" r="r" b="b"/>
                <a:pathLst>
                  <a:path w="11032" h="10262" extrusionOk="0">
                    <a:moveTo>
                      <a:pt x="4948" y="0"/>
                    </a:moveTo>
                    <a:cubicBezTo>
                      <a:pt x="4389" y="0"/>
                      <a:pt x="3882" y="385"/>
                      <a:pt x="3724" y="944"/>
                    </a:cubicBezTo>
                    <a:lnTo>
                      <a:pt x="3637" y="1346"/>
                    </a:lnTo>
                    <a:cubicBezTo>
                      <a:pt x="3619" y="1364"/>
                      <a:pt x="3619" y="1364"/>
                      <a:pt x="3619" y="1381"/>
                    </a:cubicBezTo>
                    <a:lnTo>
                      <a:pt x="3567" y="1591"/>
                    </a:lnTo>
                    <a:lnTo>
                      <a:pt x="2710" y="1381"/>
                    </a:lnTo>
                    <a:cubicBezTo>
                      <a:pt x="2501" y="1311"/>
                      <a:pt x="2273" y="1294"/>
                      <a:pt x="2046" y="1294"/>
                    </a:cubicBezTo>
                    <a:cubicBezTo>
                      <a:pt x="1242" y="1294"/>
                      <a:pt x="508" y="1661"/>
                      <a:pt x="1" y="2273"/>
                    </a:cubicBezTo>
                    <a:lnTo>
                      <a:pt x="88" y="2623"/>
                    </a:lnTo>
                    <a:cubicBezTo>
                      <a:pt x="525" y="1976"/>
                      <a:pt x="1259" y="1574"/>
                      <a:pt x="2046" y="1574"/>
                    </a:cubicBezTo>
                    <a:cubicBezTo>
                      <a:pt x="2238" y="1574"/>
                      <a:pt x="2448" y="1609"/>
                      <a:pt x="2640" y="1661"/>
                    </a:cubicBezTo>
                    <a:lnTo>
                      <a:pt x="3637" y="1906"/>
                    </a:lnTo>
                    <a:cubicBezTo>
                      <a:pt x="3637" y="1923"/>
                      <a:pt x="3654" y="1923"/>
                      <a:pt x="3672" y="1923"/>
                    </a:cubicBezTo>
                    <a:cubicBezTo>
                      <a:pt x="3689" y="1923"/>
                      <a:pt x="3724" y="1906"/>
                      <a:pt x="3742" y="1906"/>
                    </a:cubicBezTo>
                    <a:cubicBezTo>
                      <a:pt x="3777" y="1871"/>
                      <a:pt x="3794" y="1853"/>
                      <a:pt x="3812" y="1818"/>
                    </a:cubicBezTo>
                    <a:lnTo>
                      <a:pt x="3917" y="1416"/>
                    </a:lnTo>
                    <a:cubicBezTo>
                      <a:pt x="3917" y="1416"/>
                      <a:pt x="3917" y="1399"/>
                      <a:pt x="3917" y="1399"/>
                    </a:cubicBezTo>
                    <a:lnTo>
                      <a:pt x="4004" y="1014"/>
                    </a:lnTo>
                    <a:cubicBezTo>
                      <a:pt x="4126" y="577"/>
                      <a:pt x="4511" y="298"/>
                      <a:pt x="4948" y="298"/>
                    </a:cubicBezTo>
                    <a:cubicBezTo>
                      <a:pt x="5035" y="298"/>
                      <a:pt x="5105" y="298"/>
                      <a:pt x="5193" y="332"/>
                    </a:cubicBezTo>
                    <a:lnTo>
                      <a:pt x="10280" y="1644"/>
                    </a:lnTo>
                    <a:cubicBezTo>
                      <a:pt x="10559" y="1714"/>
                      <a:pt x="10752" y="1976"/>
                      <a:pt x="10752" y="2255"/>
                    </a:cubicBezTo>
                    <a:cubicBezTo>
                      <a:pt x="10752" y="2308"/>
                      <a:pt x="10734" y="2360"/>
                      <a:pt x="10734" y="2413"/>
                    </a:cubicBezTo>
                    <a:cubicBezTo>
                      <a:pt x="10647" y="2692"/>
                      <a:pt x="10402" y="2867"/>
                      <a:pt x="10122" y="2867"/>
                    </a:cubicBezTo>
                    <a:cubicBezTo>
                      <a:pt x="10070" y="2867"/>
                      <a:pt x="10018" y="2867"/>
                      <a:pt x="9965" y="2850"/>
                    </a:cubicBezTo>
                    <a:lnTo>
                      <a:pt x="4843" y="1521"/>
                    </a:lnTo>
                    <a:cubicBezTo>
                      <a:pt x="4826" y="1521"/>
                      <a:pt x="4808" y="1504"/>
                      <a:pt x="4808" y="1504"/>
                    </a:cubicBezTo>
                    <a:cubicBezTo>
                      <a:pt x="4738" y="1504"/>
                      <a:pt x="4686" y="1556"/>
                      <a:pt x="4668" y="1626"/>
                    </a:cubicBezTo>
                    <a:lnTo>
                      <a:pt x="4563" y="2011"/>
                    </a:lnTo>
                    <a:cubicBezTo>
                      <a:pt x="4546" y="2046"/>
                      <a:pt x="4563" y="2081"/>
                      <a:pt x="4581" y="2116"/>
                    </a:cubicBezTo>
                    <a:cubicBezTo>
                      <a:pt x="4598" y="2151"/>
                      <a:pt x="4633" y="2168"/>
                      <a:pt x="4668" y="2186"/>
                    </a:cubicBezTo>
                    <a:lnTo>
                      <a:pt x="6469" y="2658"/>
                    </a:lnTo>
                    <a:cubicBezTo>
                      <a:pt x="6853" y="2745"/>
                      <a:pt x="7098" y="3095"/>
                      <a:pt x="7098" y="3462"/>
                    </a:cubicBezTo>
                    <a:cubicBezTo>
                      <a:pt x="7098" y="3532"/>
                      <a:pt x="7081" y="3601"/>
                      <a:pt x="7063" y="3671"/>
                    </a:cubicBezTo>
                    <a:lnTo>
                      <a:pt x="5560" y="9493"/>
                    </a:lnTo>
                    <a:cubicBezTo>
                      <a:pt x="5472" y="9790"/>
                      <a:pt x="5210" y="9982"/>
                      <a:pt x="4913" y="9982"/>
                    </a:cubicBezTo>
                    <a:cubicBezTo>
                      <a:pt x="4861" y="9982"/>
                      <a:pt x="4808" y="9982"/>
                      <a:pt x="4756" y="9965"/>
                    </a:cubicBezTo>
                    <a:lnTo>
                      <a:pt x="1766" y="9178"/>
                    </a:lnTo>
                    <a:lnTo>
                      <a:pt x="1854" y="9493"/>
                    </a:lnTo>
                    <a:lnTo>
                      <a:pt x="4686" y="10244"/>
                    </a:lnTo>
                    <a:cubicBezTo>
                      <a:pt x="4756" y="10262"/>
                      <a:pt x="4843" y="10262"/>
                      <a:pt x="4913" y="10262"/>
                    </a:cubicBezTo>
                    <a:cubicBezTo>
                      <a:pt x="5333" y="10262"/>
                      <a:pt x="5717" y="9982"/>
                      <a:pt x="5840" y="9563"/>
                    </a:cubicBezTo>
                    <a:lnTo>
                      <a:pt x="7343" y="3741"/>
                    </a:lnTo>
                    <a:cubicBezTo>
                      <a:pt x="7378" y="3654"/>
                      <a:pt x="7378" y="3549"/>
                      <a:pt x="7378" y="3462"/>
                    </a:cubicBezTo>
                    <a:cubicBezTo>
                      <a:pt x="7378" y="2955"/>
                      <a:pt x="7046" y="2500"/>
                      <a:pt x="6539" y="2378"/>
                    </a:cubicBezTo>
                    <a:lnTo>
                      <a:pt x="4878" y="1941"/>
                    </a:lnTo>
                    <a:lnTo>
                      <a:pt x="4896" y="1836"/>
                    </a:lnTo>
                    <a:lnTo>
                      <a:pt x="9895" y="3130"/>
                    </a:lnTo>
                    <a:cubicBezTo>
                      <a:pt x="9983" y="3147"/>
                      <a:pt x="10053" y="3164"/>
                      <a:pt x="10122" y="3164"/>
                    </a:cubicBezTo>
                    <a:cubicBezTo>
                      <a:pt x="10525" y="3164"/>
                      <a:pt x="10892" y="2885"/>
                      <a:pt x="10997" y="2483"/>
                    </a:cubicBezTo>
                    <a:cubicBezTo>
                      <a:pt x="11031" y="2395"/>
                      <a:pt x="11031" y="2325"/>
                      <a:pt x="11031" y="2255"/>
                    </a:cubicBezTo>
                    <a:cubicBezTo>
                      <a:pt x="11031" y="1853"/>
                      <a:pt x="10769" y="1486"/>
                      <a:pt x="10350" y="1364"/>
                    </a:cubicBezTo>
                    <a:lnTo>
                      <a:pt x="5263" y="53"/>
                    </a:lnTo>
                    <a:cubicBezTo>
                      <a:pt x="5158" y="18"/>
                      <a:pt x="5053" y="0"/>
                      <a:pt x="4948" y="0"/>
                    </a:cubicBezTo>
                    <a:close/>
                  </a:path>
                </a:pathLst>
              </a:custGeom>
              <a:solidFill>
                <a:srgbClr val="8698B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0" name="Google Shape;1240;p38"/>
              <p:cNvSpPr/>
              <p:nvPr/>
            </p:nvSpPr>
            <p:spPr>
              <a:xfrm rot="-8704295">
                <a:off x="7909830" y="1017488"/>
                <a:ext cx="81119" cy="283800"/>
              </a:xfrm>
              <a:custGeom>
                <a:avLst/>
                <a:gdLst/>
                <a:ahLst/>
                <a:cxnLst/>
                <a:rect l="l" t="t" r="r" b="b"/>
                <a:pathLst>
                  <a:path w="2064" h="7221" extrusionOk="0">
                    <a:moveTo>
                      <a:pt x="211" y="1"/>
                    </a:moveTo>
                    <a:cubicBezTo>
                      <a:pt x="141" y="88"/>
                      <a:pt x="53" y="193"/>
                      <a:pt x="1" y="316"/>
                    </a:cubicBezTo>
                    <a:lnTo>
                      <a:pt x="106" y="735"/>
                    </a:lnTo>
                    <a:cubicBezTo>
                      <a:pt x="158" y="595"/>
                      <a:pt x="228" y="473"/>
                      <a:pt x="298" y="351"/>
                    </a:cubicBezTo>
                    <a:lnTo>
                      <a:pt x="211" y="1"/>
                    </a:lnTo>
                    <a:close/>
                    <a:moveTo>
                      <a:pt x="1662" y="6836"/>
                    </a:moveTo>
                    <a:lnTo>
                      <a:pt x="1732" y="7151"/>
                    </a:lnTo>
                    <a:lnTo>
                      <a:pt x="2064" y="7221"/>
                    </a:lnTo>
                    <a:lnTo>
                      <a:pt x="1976" y="6906"/>
                    </a:lnTo>
                    <a:lnTo>
                      <a:pt x="1662" y="6836"/>
                    </a:lnTo>
                    <a:close/>
                  </a:path>
                </a:pathLst>
              </a:custGeom>
              <a:solidFill>
                <a:srgbClr val="3941A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1" name="Google Shape;1241;p38"/>
              <p:cNvSpPr/>
              <p:nvPr/>
            </p:nvSpPr>
            <p:spPr>
              <a:xfrm rot="-8704295">
                <a:off x="7484898" y="1119954"/>
                <a:ext cx="291346" cy="123487"/>
              </a:xfrm>
              <a:custGeom>
                <a:avLst/>
                <a:gdLst/>
                <a:ahLst/>
                <a:cxnLst/>
                <a:rect l="l" t="t" r="r" b="b"/>
                <a:pathLst>
                  <a:path w="7413" h="3142" extrusionOk="0">
                    <a:moveTo>
                      <a:pt x="1454" y="1"/>
                    </a:moveTo>
                    <a:cubicBezTo>
                      <a:pt x="933" y="1"/>
                      <a:pt x="433" y="412"/>
                      <a:pt x="280" y="1023"/>
                    </a:cubicBezTo>
                    <a:lnTo>
                      <a:pt x="157" y="1513"/>
                    </a:lnTo>
                    <a:lnTo>
                      <a:pt x="0" y="2124"/>
                    </a:lnTo>
                    <a:lnTo>
                      <a:pt x="1031" y="2387"/>
                    </a:lnTo>
                    <a:lnTo>
                      <a:pt x="1189" y="1775"/>
                    </a:lnTo>
                    <a:lnTo>
                      <a:pt x="6311" y="3121"/>
                    </a:lnTo>
                    <a:cubicBezTo>
                      <a:pt x="6365" y="3135"/>
                      <a:pt x="6420" y="3141"/>
                      <a:pt x="6475" y="3141"/>
                    </a:cubicBezTo>
                    <a:cubicBezTo>
                      <a:pt x="6839" y="3141"/>
                      <a:pt x="7183" y="2848"/>
                      <a:pt x="7290" y="2422"/>
                    </a:cubicBezTo>
                    <a:cubicBezTo>
                      <a:pt x="7412" y="1950"/>
                      <a:pt x="7185" y="1460"/>
                      <a:pt x="6783" y="1355"/>
                    </a:cubicBezTo>
                    <a:lnTo>
                      <a:pt x="1678" y="27"/>
                    </a:lnTo>
                    <a:cubicBezTo>
                      <a:pt x="1604" y="9"/>
                      <a:pt x="1529" y="1"/>
                      <a:pt x="1454" y="1"/>
                    </a:cubicBezTo>
                    <a:close/>
                  </a:path>
                </a:pathLst>
              </a:custGeom>
              <a:solidFill>
                <a:srgbClr val="4657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2" name="Google Shape;1242;p38"/>
              <p:cNvSpPr/>
              <p:nvPr/>
            </p:nvSpPr>
            <p:spPr>
              <a:xfrm rot="-8704295">
                <a:off x="7481640" y="1115041"/>
                <a:ext cx="300975" cy="136064"/>
              </a:xfrm>
              <a:custGeom>
                <a:avLst/>
                <a:gdLst/>
                <a:ahLst/>
                <a:cxnLst/>
                <a:rect l="l" t="t" r="r" b="b"/>
                <a:pathLst>
                  <a:path w="7658" h="3462" extrusionOk="0">
                    <a:moveTo>
                      <a:pt x="1626" y="333"/>
                    </a:moveTo>
                    <a:cubicBezTo>
                      <a:pt x="1696" y="333"/>
                      <a:pt x="1748" y="333"/>
                      <a:pt x="1818" y="350"/>
                    </a:cubicBezTo>
                    <a:lnTo>
                      <a:pt x="6905" y="1679"/>
                    </a:lnTo>
                    <a:cubicBezTo>
                      <a:pt x="7028" y="1714"/>
                      <a:pt x="7133" y="1783"/>
                      <a:pt x="7220" y="1906"/>
                    </a:cubicBezTo>
                    <a:cubicBezTo>
                      <a:pt x="7290" y="2011"/>
                      <a:pt x="7342" y="2168"/>
                      <a:pt x="7342" y="2325"/>
                    </a:cubicBezTo>
                    <a:cubicBezTo>
                      <a:pt x="7342" y="2395"/>
                      <a:pt x="7325" y="2483"/>
                      <a:pt x="7307" y="2553"/>
                    </a:cubicBezTo>
                    <a:cubicBezTo>
                      <a:pt x="7220" y="2920"/>
                      <a:pt x="6923" y="3147"/>
                      <a:pt x="6661" y="3147"/>
                    </a:cubicBezTo>
                    <a:cubicBezTo>
                      <a:pt x="6608" y="3147"/>
                      <a:pt x="6573" y="3130"/>
                      <a:pt x="6538" y="3130"/>
                    </a:cubicBezTo>
                    <a:lnTo>
                      <a:pt x="1399" y="1783"/>
                    </a:lnTo>
                    <a:cubicBezTo>
                      <a:pt x="1387" y="1781"/>
                      <a:pt x="1376" y="1780"/>
                      <a:pt x="1365" y="1780"/>
                    </a:cubicBezTo>
                    <a:cubicBezTo>
                      <a:pt x="1290" y="1780"/>
                      <a:pt x="1222" y="1830"/>
                      <a:pt x="1206" y="1906"/>
                    </a:cubicBezTo>
                    <a:lnTo>
                      <a:pt x="1084" y="2360"/>
                    </a:lnTo>
                    <a:lnTo>
                      <a:pt x="367" y="2168"/>
                    </a:lnTo>
                    <a:lnTo>
                      <a:pt x="490" y="1714"/>
                    </a:lnTo>
                    <a:lnTo>
                      <a:pt x="612" y="1242"/>
                    </a:lnTo>
                    <a:cubicBezTo>
                      <a:pt x="752" y="682"/>
                      <a:pt x="1189" y="333"/>
                      <a:pt x="1626" y="333"/>
                    </a:cubicBezTo>
                    <a:close/>
                    <a:moveTo>
                      <a:pt x="1626" y="0"/>
                    </a:moveTo>
                    <a:cubicBezTo>
                      <a:pt x="1014" y="18"/>
                      <a:pt x="472" y="490"/>
                      <a:pt x="297" y="1154"/>
                    </a:cubicBezTo>
                    <a:lnTo>
                      <a:pt x="175" y="1626"/>
                    </a:lnTo>
                    <a:lnTo>
                      <a:pt x="18" y="2238"/>
                    </a:lnTo>
                    <a:cubicBezTo>
                      <a:pt x="0" y="2325"/>
                      <a:pt x="53" y="2413"/>
                      <a:pt x="123" y="2448"/>
                    </a:cubicBezTo>
                    <a:lnTo>
                      <a:pt x="1154" y="2710"/>
                    </a:lnTo>
                    <a:cubicBezTo>
                      <a:pt x="1206" y="2710"/>
                      <a:pt x="1241" y="2710"/>
                      <a:pt x="1276" y="2693"/>
                    </a:cubicBezTo>
                    <a:cubicBezTo>
                      <a:pt x="1311" y="2675"/>
                      <a:pt x="1346" y="2640"/>
                      <a:pt x="1364" y="2588"/>
                    </a:cubicBezTo>
                    <a:lnTo>
                      <a:pt x="1469" y="2133"/>
                    </a:lnTo>
                    <a:lnTo>
                      <a:pt x="6451" y="3427"/>
                    </a:lnTo>
                    <a:cubicBezTo>
                      <a:pt x="6521" y="3444"/>
                      <a:pt x="6591" y="3462"/>
                      <a:pt x="6661" y="3462"/>
                    </a:cubicBezTo>
                    <a:cubicBezTo>
                      <a:pt x="7098" y="3462"/>
                      <a:pt x="7500" y="3112"/>
                      <a:pt x="7622" y="2640"/>
                    </a:cubicBezTo>
                    <a:cubicBezTo>
                      <a:pt x="7640" y="2535"/>
                      <a:pt x="7657" y="2430"/>
                      <a:pt x="7657" y="2325"/>
                    </a:cubicBezTo>
                    <a:cubicBezTo>
                      <a:pt x="7657" y="2098"/>
                      <a:pt x="7587" y="1888"/>
                      <a:pt x="7482" y="1731"/>
                    </a:cubicBezTo>
                    <a:cubicBezTo>
                      <a:pt x="7360" y="1556"/>
                      <a:pt x="7203" y="1416"/>
                      <a:pt x="6993" y="1364"/>
                    </a:cubicBezTo>
                    <a:lnTo>
                      <a:pt x="1906" y="35"/>
                    </a:lnTo>
                    <a:cubicBezTo>
                      <a:pt x="1801" y="18"/>
                      <a:pt x="1713" y="0"/>
                      <a:pt x="1626" y="0"/>
                    </a:cubicBezTo>
                    <a:close/>
                  </a:path>
                </a:pathLst>
              </a:custGeom>
              <a:solidFill>
                <a:srgbClr val="4657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3" name="Google Shape;1243;p38"/>
              <p:cNvSpPr/>
              <p:nvPr/>
            </p:nvSpPr>
            <p:spPr>
              <a:xfrm rot="-8704295">
                <a:off x="7688826" y="953804"/>
                <a:ext cx="342164" cy="353443"/>
              </a:xfrm>
              <a:custGeom>
                <a:avLst/>
                <a:gdLst/>
                <a:ahLst/>
                <a:cxnLst/>
                <a:rect l="l" t="t" r="r" b="b"/>
                <a:pathLst>
                  <a:path w="8706" h="8993" extrusionOk="0">
                    <a:moveTo>
                      <a:pt x="3548" y="0"/>
                    </a:moveTo>
                    <a:cubicBezTo>
                      <a:pt x="2443" y="0"/>
                      <a:pt x="1431" y="747"/>
                      <a:pt x="1136" y="1865"/>
                    </a:cubicBezTo>
                    <a:lnTo>
                      <a:pt x="350" y="4924"/>
                    </a:lnTo>
                    <a:cubicBezTo>
                      <a:pt x="0" y="6253"/>
                      <a:pt x="804" y="7616"/>
                      <a:pt x="2133" y="7966"/>
                    </a:cubicBezTo>
                    <a:lnTo>
                      <a:pt x="5996" y="8963"/>
                    </a:lnTo>
                    <a:cubicBezTo>
                      <a:pt x="6066" y="8983"/>
                      <a:pt x="6137" y="8993"/>
                      <a:pt x="6206" y="8993"/>
                    </a:cubicBezTo>
                    <a:cubicBezTo>
                      <a:pt x="6553" y="8993"/>
                      <a:pt x="6873" y="8750"/>
                      <a:pt x="6975" y="8386"/>
                    </a:cubicBezTo>
                    <a:lnTo>
                      <a:pt x="8566" y="2250"/>
                    </a:lnTo>
                    <a:cubicBezTo>
                      <a:pt x="8706" y="1725"/>
                      <a:pt x="8391" y="1183"/>
                      <a:pt x="7867" y="1044"/>
                    </a:cubicBezTo>
                    <a:lnTo>
                      <a:pt x="4178" y="82"/>
                    </a:lnTo>
                    <a:cubicBezTo>
                      <a:pt x="3968" y="27"/>
                      <a:pt x="3756" y="0"/>
                      <a:pt x="3548" y="0"/>
                    </a:cubicBezTo>
                    <a:close/>
                  </a:path>
                </a:pathLst>
              </a:custGeom>
              <a:solidFill>
                <a:srgbClr val="4657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4" name="Google Shape;1244;p38"/>
              <p:cNvSpPr/>
              <p:nvPr/>
            </p:nvSpPr>
            <p:spPr>
              <a:xfrm rot="-8704295">
                <a:off x="7687351" y="946133"/>
                <a:ext cx="339452" cy="364880"/>
              </a:xfrm>
              <a:custGeom>
                <a:avLst/>
                <a:gdLst/>
                <a:ahLst/>
                <a:cxnLst/>
                <a:rect l="l" t="t" r="r" b="b"/>
                <a:pathLst>
                  <a:path w="8637" h="9284" extrusionOk="0">
                    <a:moveTo>
                      <a:pt x="3427" y="298"/>
                    </a:moveTo>
                    <a:cubicBezTo>
                      <a:pt x="3637" y="298"/>
                      <a:pt x="3829" y="315"/>
                      <a:pt x="4021" y="368"/>
                    </a:cubicBezTo>
                    <a:lnTo>
                      <a:pt x="7710" y="1329"/>
                    </a:lnTo>
                    <a:cubicBezTo>
                      <a:pt x="8077" y="1434"/>
                      <a:pt x="8339" y="1766"/>
                      <a:pt x="8339" y="2134"/>
                    </a:cubicBezTo>
                    <a:cubicBezTo>
                      <a:pt x="8339" y="2203"/>
                      <a:pt x="8322" y="2273"/>
                      <a:pt x="8304" y="2361"/>
                    </a:cubicBezTo>
                    <a:lnTo>
                      <a:pt x="6713" y="8497"/>
                    </a:lnTo>
                    <a:cubicBezTo>
                      <a:pt x="6626" y="8794"/>
                      <a:pt x="6364" y="8986"/>
                      <a:pt x="6066" y="8986"/>
                    </a:cubicBezTo>
                    <a:cubicBezTo>
                      <a:pt x="6014" y="8986"/>
                      <a:pt x="5962" y="8986"/>
                      <a:pt x="5909" y="8969"/>
                    </a:cubicBezTo>
                    <a:lnTo>
                      <a:pt x="2046" y="7972"/>
                    </a:lnTo>
                    <a:cubicBezTo>
                      <a:pt x="997" y="7693"/>
                      <a:pt x="298" y="6731"/>
                      <a:pt x="298" y="5700"/>
                    </a:cubicBezTo>
                    <a:cubicBezTo>
                      <a:pt x="298" y="5507"/>
                      <a:pt x="315" y="5298"/>
                      <a:pt x="368" y="5105"/>
                    </a:cubicBezTo>
                    <a:lnTo>
                      <a:pt x="1172" y="2064"/>
                    </a:lnTo>
                    <a:cubicBezTo>
                      <a:pt x="1434" y="997"/>
                      <a:pt x="2395" y="298"/>
                      <a:pt x="3427" y="298"/>
                    </a:cubicBezTo>
                    <a:close/>
                    <a:moveTo>
                      <a:pt x="3427" y="1"/>
                    </a:moveTo>
                    <a:cubicBezTo>
                      <a:pt x="2256" y="1"/>
                      <a:pt x="1189" y="787"/>
                      <a:pt x="875" y="1976"/>
                    </a:cubicBezTo>
                    <a:lnTo>
                      <a:pt x="88" y="5035"/>
                    </a:lnTo>
                    <a:cubicBezTo>
                      <a:pt x="35" y="5245"/>
                      <a:pt x="0" y="5472"/>
                      <a:pt x="0" y="5700"/>
                    </a:cubicBezTo>
                    <a:cubicBezTo>
                      <a:pt x="0" y="6871"/>
                      <a:pt x="787" y="7937"/>
                      <a:pt x="1976" y="8252"/>
                    </a:cubicBezTo>
                    <a:lnTo>
                      <a:pt x="5839" y="9248"/>
                    </a:lnTo>
                    <a:cubicBezTo>
                      <a:pt x="5909" y="9283"/>
                      <a:pt x="5997" y="9283"/>
                      <a:pt x="6066" y="9283"/>
                    </a:cubicBezTo>
                    <a:cubicBezTo>
                      <a:pt x="6503" y="9283"/>
                      <a:pt x="6888" y="9004"/>
                      <a:pt x="6993" y="8567"/>
                    </a:cubicBezTo>
                    <a:lnTo>
                      <a:pt x="8584" y="2431"/>
                    </a:lnTo>
                    <a:cubicBezTo>
                      <a:pt x="8619" y="2326"/>
                      <a:pt x="8636" y="2238"/>
                      <a:pt x="8636" y="2134"/>
                    </a:cubicBezTo>
                    <a:cubicBezTo>
                      <a:pt x="8636" y="1644"/>
                      <a:pt x="8287" y="1172"/>
                      <a:pt x="7780" y="1050"/>
                    </a:cubicBezTo>
                    <a:lnTo>
                      <a:pt x="4109" y="88"/>
                    </a:lnTo>
                    <a:cubicBezTo>
                      <a:pt x="3881" y="36"/>
                      <a:pt x="3654" y="1"/>
                      <a:pt x="3427" y="1"/>
                    </a:cubicBezTo>
                    <a:close/>
                  </a:path>
                </a:pathLst>
              </a:custGeom>
              <a:solidFill>
                <a:srgbClr val="4657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5" name="Google Shape;1245;p38"/>
              <p:cNvSpPr/>
              <p:nvPr/>
            </p:nvSpPr>
            <p:spPr>
              <a:xfrm rot="-8704295">
                <a:off x="7472144" y="1122958"/>
                <a:ext cx="288595" cy="112365"/>
              </a:xfrm>
              <a:custGeom>
                <a:avLst/>
                <a:gdLst/>
                <a:ahLst/>
                <a:cxnLst/>
                <a:rect l="l" t="t" r="r" b="b"/>
                <a:pathLst>
                  <a:path w="7343" h="2859" extrusionOk="0">
                    <a:moveTo>
                      <a:pt x="1303" y="0"/>
                    </a:moveTo>
                    <a:cubicBezTo>
                      <a:pt x="811" y="0"/>
                      <a:pt x="362" y="326"/>
                      <a:pt x="245" y="824"/>
                    </a:cubicBezTo>
                    <a:lnTo>
                      <a:pt x="140" y="1226"/>
                    </a:lnTo>
                    <a:lnTo>
                      <a:pt x="0" y="1751"/>
                    </a:lnTo>
                    <a:lnTo>
                      <a:pt x="1032" y="2013"/>
                    </a:lnTo>
                    <a:lnTo>
                      <a:pt x="1171" y="1506"/>
                    </a:lnTo>
                    <a:lnTo>
                      <a:pt x="6293" y="2835"/>
                    </a:lnTo>
                    <a:cubicBezTo>
                      <a:pt x="6359" y="2851"/>
                      <a:pt x="6425" y="2859"/>
                      <a:pt x="6490" y="2859"/>
                    </a:cubicBezTo>
                    <a:cubicBezTo>
                      <a:pt x="6837" y="2859"/>
                      <a:pt x="7149" y="2632"/>
                      <a:pt x="7237" y="2293"/>
                    </a:cubicBezTo>
                    <a:cubicBezTo>
                      <a:pt x="7342" y="1873"/>
                      <a:pt x="7098" y="1471"/>
                      <a:pt x="6678" y="1349"/>
                    </a:cubicBezTo>
                    <a:lnTo>
                      <a:pt x="1591" y="38"/>
                    </a:lnTo>
                    <a:cubicBezTo>
                      <a:pt x="1495" y="12"/>
                      <a:pt x="1398" y="0"/>
                      <a:pt x="1303" y="0"/>
                    </a:cubicBezTo>
                    <a:close/>
                  </a:path>
                </a:pathLst>
              </a:custGeom>
              <a:solidFill>
                <a:srgbClr val="E2EE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6" name="Google Shape;1246;p38"/>
              <p:cNvSpPr/>
              <p:nvPr/>
            </p:nvSpPr>
            <p:spPr>
              <a:xfrm rot="-8704295">
                <a:off x="7469743" y="1118000"/>
                <a:ext cx="296141" cy="124391"/>
              </a:xfrm>
              <a:custGeom>
                <a:avLst/>
                <a:gdLst/>
                <a:ahLst/>
                <a:cxnLst/>
                <a:rect l="l" t="t" r="r" b="b"/>
                <a:pathLst>
                  <a:path w="7535" h="3165" extrusionOk="0">
                    <a:moveTo>
                      <a:pt x="1451" y="298"/>
                    </a:moveTo>
                    <a:cubicBezTo>
                      <a:pt x="1539" y="298"/>
                      <a:pt x="1626" y="315"/>
                      <a:pt x="1696" y="333"/>
                    </a:cubicBezTo>
                    <a:lnTo>
                      <a:pt x="6783" y="1644"/>
                    </a:lnTo>
                    <a:cubicBezTo>
                      <a:pt x="7063" y="1731"/>
                      <a:pt x="7255" y="1976"/>
                      <a:pt x="7255" y="2255"/>
                    </a:cubicBezTo>
                    <a:cubicBezTo>
                      <a:pt x="7255" y="2308"/>
                      <a:pt x="7238" y="2360"/>
                      <a:pt x="7238" y="2413"/>
                    </a:cubicBezTo>
                    <a:cubicBezTo>
                      <a:pt x="7168" y="2693"/>
                      <a:pt x="6905" y="2867"/>
                      <a:pt x="6626" y="2867"/>
                    </a:cubicBezTo>
                    <a:cubicBezTo>
                      <a:pt x="6573" y="2867"/>
                      <a:pt x="6521" y="2867"/>
                      <a:pt x="6468" y="2850"/>
                    </a:cubicBezTo>
                    <a:lnTo>
                      <a:pt x="1346" y="1521"/>
                    </a:lnTo>
                    <a:cubicBezTo>
                      <a:pt x="1332" y="1518"/>
                      <a:pt x="1318" y="1517"/>
                      <a:pt x="1304" y="1517"/>
                    </a:cubicBezTo>
                    <a:cubicBezTo>
                      <a:pt x="1237" y="1517"/>
                      <a:pt x="1186" y="1553"/>
                      <a:pt x="1172" y="1626"/>
                    </a:cubicBezTo>
                    <a:lnTo>
                      <a:pt x="1067" y="1993"/>
                    </a:lnTo>
                    <a:lnTo>
                      <a:pt x="315" y="1801"/>
                    </a:lnTo>
                    <a:lnTo>
                      <a:pt x="420" y="1416"/>
                    </a:lnTo>
                    <a:lnTo>
                      <a:pt x="525" y="1014"/>
                    </a:lnTo>
                    <a:cubicBezTo>
                      <a:pt x="630" y="577"/>
                      <a:pt x="1032" y="298"/>
                      <a:pt x="1451" y="298"/>
                    </a:cubicBezTo>
                    <a:close/>
                    <a:moveTo>
                      <a:pt x="1451" y="0"/>
                    </a:moveTo>
                    <a:cubicBezTo>
                      <a:pt x="892" y="0"/>
                      <a:pt x="385" y="385"/>
                      <a:pt x="245" y="944"/>
                    </a:cubicBezTo>
                    <a:lnTo>
                      <a:pt x="140" y="1346"/>
                    </a:lnTo>
                    <a:lnTo>
                      <a:pt x="140" y="1346"/>
                    </a:lnTo>
                    <a:lnTo>
                      <a:pt x="140" y="1346"/>
                    </a:lnTo>
                    <a:cubicBezTo>
                      <a:pt x="133" y="1360"/>
                      <a:pt x="129" y="1376"/>
                      <a:pt x="128" y="1393"/>
                    </a:cubicBezTo>
                    <a:lnTo>
                      <a:pt x="128" y="1393"/>
                    </a:lnTo>
                    <a:lnTo>
                      <a:pt x="0" y="1871"/>
                    </a:lnTo>
                    <a:cubicBezTo>
                      <a:pt x="0" y="1906"/>
                      <a:pt x="0" y="1941"/>
                      <a:pt x="18" y="1976"/>
                    </a:cubicBezTo>
                    <a:cubicBezTo>
                      <a:pt x="35" y="2011"/>
                      <a:pt x="70" y="2028"/>
                      <a:pt x="105" y="2046"/>
                    </a:cubicBezTo>
                    <a:lnTo>
                      <a:pt x="1137" y="2308"/>
                    </a:lnTo>
                    <a:cubicBezTo>
                      <a:pt x="1148" y="2311"/>
                      <a:pt x="1160" y="2312"/>
                      <a:pt x="1173" y="2312"/>
                    </a:cubicBezTo>
                    <a:cubicBezTo>
                      <a:pt x="1234" y="2312"/>
                      <a:pt x="1297" y="2276"/>
                      <a:pt x="1311" y="2203"/>
                    </a:cubicBezTo>
                    <a:lnTo>
                      <a:pt x="1416" y="1836"/>
                    </a:lnTo>
                    <a:lnTo>
                      <a:pt x="6398" y="3130"/>
                    </a:lnTo>
                    <a:cubicBezTo>
                      <a:pt x="6486" y="3147"/>
                      <a:pt x="6556" y="3165"/>
                      <a:pt x="6626" y="3165"/>
                    </a:cubicBezTo>
                    <a:cubicBezTo>
                      <a:pt x="7045" y="3165"/>
                      <a:pt x="7412" y="2885"/>
                      <a:pt x="7517" y="2483"/>
                    </a:cubicBezTo>
                    <a:cubicBezTo>
                      <a:pt x="7535" y="2395"/>
                      <a:pt x="7535" y="2325"/>
                      <a:pt x="7535" y="2255"/>
                    </a:cubicBezTo>
                    <a:cubicBezTo>
                      <a:pt x="7535" y="1853"/>
                      <a:pt x="7273" y="1469"/>
                      <a:pt x="6870" y="1364"/>
                    </a:cubicBezTo>
                    <a:lnTo>
                      <a:pt x="1766" y="53"/>
                    </a:lnTo>
                    <a:cubicBezTo>
                      <a:pt x="1661" y="18"/>
                      <a:pt x="1556" y="0"/>
                      <a:pt x="1451" y="0"/>
                    </a:cubicBezTo>
                    <a:close/>
                  </a:path>
                </a:pathLst>
              </a:custGeom>
              <a:solidFill>
                <a:srgbClr val="4657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7" name="Google Shape;1247;p38"/>
              <p:cNvSpPr/>
              <p:nvPr/>
            </p:nvSpPr>
            <p:spPr>
              <a:xfrm rot="-8704295">
                <a:off x="7678784" y="970846"/>
                <a:ext cx="344247" cy="341496"/>
              </a:xfrm>
              <a:custGeom>
                <a:avLst/>
                <a:gdLst/>
                <a:ahLst/>
                <a:cxnLst/>
                <a:rect l="l" t="t" r="r" b="b"/>
                <a:pathLst>
                  <a:path w="8759" h="8689" extrusionOk="0">
                    <a:moveTo>
                      <a:pt x="3461" y="0"/>
                    </a:moveTo>
                    <a:cubicBezTo>
                      <a:pt x="2356" y="0"/>
                      <a:pt x="1343" y="747"/>
                      <a:pt x="1049" y="1865"/>
                    </a:cubicBezTo>
                    <a:lnTo>
                      <a:pt x="350" y="4575"/>
                    </a:lnTo>
                    <a:cubicBezTo>
                      <a:pt x="0" y="5904"/>
                      <a:pt x="804" y="7267"/>
                      <a:pt x="2133" y="7617"/>
                    </a:cubicBezTo>
                    <a:lnTo>
                      <a:pt x="6136" y="8666"/>
                    </a:lnTo>
                    <a:cubicBezTo>
                      <a:pt x="6201" y="8681"/>
                      <a:pt x="6266" y="8689"/>
                      <a:pt x="6331" y="8689"/>
                    </a:cubicBezTo>
                    <a:cubicBezTo>
                      <a:pt x="6696" y="8689"/>
                      <a:pt x="7026" y="8446"/>
                      <a:pt x="7115" y="8089"/>
                    </a:cubicBezTo>
                    <a:lnTo>
                      <a:pt x="8618" y="2267"/>
                    </a:lnTo>
                    <a:cubicBezTo>
                      <a:pt x="8758" y="1743"/>
                      <a:pt x="8444" y="1219"/>
                      <a:pt x="7919" y="1079"/>
                    </a:cubicBezTo>
                    <a:lnTo>
                      <a:pt x="4091" y="82"/>
                    </a:lnTo>
                    <a:cubicBezTo>
                      <a:pt x="3880" y="27"/>
                      <a:pt x="3669" y="0"/>
                      <a:pt x="346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8" name="Google Shape;1248;p38"/>
              <p:cNvSpPr/>
              <p:nvPr/>
            </p:nvSpPr>
            <p:spPr>
              <a:xfrm rot="-8704295">
                <a:off x="7677435" y="962939"/>
                <a:ext cx="341496" cy="353168"/>
              </a:xfrm>
              <a:custGeom>
                <a:avLst/>
                <a:gdLst/>
                <a:ahLst/>
                <a:cxnLst/>
                <a:rect l="l" t="t" r="r" b="b"/>
                <a:pathLst>
                  <a:path w="8689" h="8986" extrusionOk="0">
                    <a:moveTo>
                      <a:pt x="3339" y="280"/>
                    </a:moveTo>
                    <a:cubicBezTo>
                      <a:pt x="3549" y="280"/>
                      <a:pt x="3741" y="315"/>
                      <a:pt x="3934" y="367"/>
                    </a:cubicBezTo>
                    <a:lnTo>
                      <a:pt x="7762" y="1364"/>
                    </a:lnTo>
                    <a:cubicBezTo>
                      <a:pt x="8147" y="1451"/>
                      <a:pt x="8391" y="1801"/>
                      <a:pt x="8391" y="2168"/>
                    </a:cubicBezTo>
                    <a:cubicBezTo>
                      <a:pt x="8391" y="2238"/>
                      <a:pt x="8374" y="2308"/>
                      <a:pt x="8357" y="2377"/>
                    </a:cubicBezTo>
                    <a:lnTo>
                      <a:pt x="6853" y="8199"/>
                    </a:lnTo>
                    <a:cubicBezTo>
                      <a:pt x="6766" y="8496"/>
                      <a:pt x="6503" y="8688"/>
                      <a:pt x="6224" y="8688"/>
                    </a:cubicBezTo>
                    <a:cubicBezTo>
                      <a:pt x="6154" y="8688"/>
                      <a:pt x="6101" y="8688"/>
                      <a:pt x="6049" y="8671"/>
                    </a:cubicBezTo>
                    <a:lnTo>
                      <a:pt x="2046" y="7622"/>
                    </a:lnTo>
                    <a:cubicBezTo>
                      <a:pt x="997" y="7342"/>
                      <a:pt x="298" y="6398"/>
                      <a:pt x="298" y="5349"/>
                    </a:cubicBezTo>
                    <a:cubicBezTo>
                      <a:pt x="298" y="5157"/>
                      <a:pt x="315" y="4965"/>
                      <a:pt x="368" y="4755"/>
                    </a:cubicBezTo>
                    <a:lnTo>
                      <a:pt x="1067" y="2045"/>
                    </a:lnTo>
                    <a:cubicBezTo>
                      <a:pt x="1346" y="996"/>
                      <a:pt x="2308" y="280"/>
                      <a:pt x="3339" y="280"/>
                    </a:cubicBezTo>
                    <a:close/>
                    <a:moveTo>
                      <a:pt x="3339" y="0"/>
                    </a:moveTo>
                    <a:cubicBezTo>
                      <a:pt x="2168" y="0"/>
                      <a:pt x="1102" y="787"/>
                      <a:pt x="787" y="1975"/>
                    </a:cubicBezTo>
                    <a:lnTo>
                      <a:pt x="88" y="4685"/>
                    </a:lnTo>
                    <a:cubicBezTo>
                      <a:pt x="35" y="4912"/>
                      <a:pt x="0" y="5140"/>
                      <a:pt x="0" y="5349"/>
                    </a:cubicBezTo>
                    <a:cubicBezTo>
                      <a:pt x="0" y="6521"/>
                      <a:pt x="787" y="7604"/>
                      <a:pt x="1976" y="7902"/>
                    </a:cubicBezTo>
                    <a:lnTo>
                      <a:pt x="5979" y="8950"/>
                    </a:lnTo>
                    <a:cubicBezTo>
                      <a:pt x="6049" y="8968"/>
                      <a:pt x="6136" y="8985"/>
                      <a:pt x="6224" y="8985"/>
                    </a:cubicBezTo>
                    <a:cubicBezTo>
                      <a:pt x="6643" y="8985"/>
                      <a:pt x="7028" y="8688"/>
                      <a:pt x="7133" y="8269"/>
                    </a:cubicBezTo>
                    <a:lnTo>
                      <a:pt x="8654" y="2447"/>
                    </a:lnTo>
                    <a:cubicBezTo>
                      <a:pt x="8671" y="2360"/>
                      <a:pt x="8689" y="2255"/>
                      <a:pt x="8689" y="2168"/>
                    </a:cubicBezTo>
                    <a:cubicBezTo>
                      <a:pt x="8689" y="1661"/>
                      <a:pt x="8339" y="1206"/>
                      <a:pt x="7832" y="1084"/>
                    </a:cubicBezTo>
                    <a:lnTo>
                      <a:pt x="4021" y="87"/>
                    </a:lnTo>
                    <a:cubicBezTo>
                      <a:pt x="3794" y="17"/>
                      <a:pt x="3567" y="0"/>
                      <a:pt x="3339" y="0"/>
                    </a:cubicBezTo>
                    <a:close/>
                  </a:path>
                </a:pathLst>
              </a:custGeom>
              <a:solidFill>
                <a:srgbClr val="4657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249" name="Google Shape;1249;p38"/>
          <p:cNvGrpSpPr/>
          <p:nvPr/>
        </p:nvGrpSpPr>
        <p:grpSpPr>
          <a:xfrm rot="1615306">
            <a:off x="5744950" y="914721"/>
            <a:ext cx="347713" cy="316500"/>
            <a:chOff x="4779800" y="3121700"/>
            <a:chExt cx="150800" cy="137250"/>
          </a:xfrm>
        </p:grpSpPr>
        <p:sp>
          <p:nvSpPr>
            <p:cNvPr id="1250" name="Google Shape;1250;p38"/>
            <p:cNvSpPr/>
            <p:nvPr/>
          </p:nvSpPr>
          <p:spPr>
            <a:xfrm>
              <a:off x="4806475" y="3207375"/>
              <a:ext cx="51150" cy="51575"/>
            </a:xfrm>
            <a:custGeom>
              <a:avLst/>
              <a:gdLst/>
              <a:ahLst/>
              <a:cxnLst/>
              <a:rect l="l" t="t" r="r" b="b"/>
              <a:pathLst>
                <a:path w="2046" h="2063" extrusionOk="0">
                  <a:moveTo>
                    <a:pt x="1014" y="297"/>
                  </a:moveTo>
                  <a:cubicBezTo>
                    <a:pt x="1171" y="297"/>
                    <a:pt x="1329" y="350"/>
                    <a:pt x="1468" y="437"/>
                  </a:cubicBezTo>
                  <a:cubicBezTo>
                    <a:pt x="1661" y="594"/>
                    <a:pt x="1766" y="804"/>
                    <a:pt x="1766" y="1031"/>
                  </a:cubicBezTo>
                  <a:cubicBezTo>
                    <a:pt x="1766" y="1189"/>
                    <a:pt x="1713" y="1346"/>
                    <a:pt x="1608" y="1468"/>
                  </a:cubicBezTo>
                  <a:cubicBezTo>
                    <a:pt x="1468" y="1661"/>
                    <a:pt x="1241" y="1766"/>
                    <a:pt x="1014" y="1766"/>
                  </a:cubicBezTo>
                  <a:cubicBezTo>
                    <a:pt x="857" y="1766"/>
                    <a:pt x="717" y="1713"/>
                    <a:pt x="577" y="1608"/>
                  </a:cubicBezTo>
                  <a:cubicBezTo>
                    <a:pt x="385" y="1468"/>
                    <a:pt x="280" y="1259"/>
                    <a:pt x="280" y="1031"/>
                  </a:cubicBezTo>
                  <a:cubicBezTo>
                    <a:pt x="280" y="874"/>
                    <a:pt x="332" y="717"/>
                    <a:pt x="437" y="577"/>
                  </a:cubicBezTo>
                  <a:cubicBezTo>
                    <a:pt x="577" y="385"/>
                    <a:pt x="804" y="297"/>
                    <a:pt x="1014" y="297"/>
                  </a:cubicBezTo>
                  <a:close/>
                  <a:moveTo>
                    <a:pt x="1014" y="0"/>
                  </a:moveTo>
                  <a:cubicBezTo>
                    <a:pt x="717" y="0"/>
                    <a:pt x="402" y="140"/>
                    <a:pt x="210" y="402"/>
                  </a:cubicBezTo>
                  <a:cubicBezTo>
                    <a:pt x="70" y="594"/>
                    <a:pt x="0" y="804"/>
                    <a:pt x="0" y="1031"/>
                  </a:cubicBezTo>
                  <a:cubicBezTo>
                    <a:pt x="0" y="1346"/>
                    <a:pt x="140" y="1643"/>
                    <a:pt x="402" y="1853"/>
                  </a:cubicBezTo>
                  <a:cubicBezTo>
                    <a:pt x="577" y="1993"/>
                    <a:pt x="804" y="2063"/>
                    <a:pt x="1014" y="2063"/>
                  </a:cubicBezTo>
                  <a:cubicBezTo>
                    <a:pt x="1329" y="2063"/>
                    <a:pt x="1643" y="1923"/>
                    <a:pt x="1836" y="1661"/>
                  </a:cubicBezTo>
                  <a:cubicBezTo>
                    <a:pt x="1975" y="1468"/>
                    <a:pt x="2045" y="1241"/>
                    <a:pt x="2045" y="1031"/>
                  </a:cubicBezTo>
                  <a:cubicBezTo>
                    <a:pt x="2045" y="717"/>
                    <a:pt x="1905" y="420"/>
                    <a:pt x="1643" y="210"/>
                  </a:cubicBezTo>
                  <a:cubicBezTo>
                    <a:pt x="1451" y="70"/>
                    <a:pt x="1241" y="0"/>
                    <a:pt x="1014" y="0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38"/>
            <p:cNvSpPr/>
            <p:nvPr/>
          </p:nvSpPr>
          <p:spPr>
            <a:xfrm>
              <a:off x="4779800" y="3121700"/>
              <a:ext cx="54650" cy="54225"/>
            </a:xfrm>
            <a:custGeom>
              <a:avLst/>
              <a:gdLst/>
              <a:ahLst/>
              <a:cxnLst/>
              <a:rect l="l" t="t" r="r" b="b"/>
              <a:pathLst>
                <a:path w="2186" h="2169" extrusionOk="0">
                  <a:moveTo>
                    <a:pt x="1084" y="280"/>
                  </a:moveTo>
                  <a:cubicBezTo>
                    <a:pt x="1259" y="280"/>
                    <a:pt x="1434" y="333"/>
                    <a:pt x="1574" y="455"/>
                  </a:cubicBezTo>
                  <a:cubicBezTo>
                    <a:pt x="1784" y="613"/>
                    <a:pt x="1889" y="840"/>
                    <a:pt x="1889" y="1085"/>
                  </a:cubicBezTo>
                  <a:cubicBezTo>
                    <a:pt x="1889" y="1259"/>
                    <a:pt x="1836" y="1417"/>
                    <a:pt x="1731" y="1574"/>
                  </a:cubicBezTo>
                  <a:cubicBezTo>
                    <a:pt x="1574" y="1784"/>
                    <a:pt x="1329" y="1889"/>
                    <a:pt x="1084" y="1889"/>
                  </a:cubicBezTo>
                  <a:cubicBezTo>
                    <a:pt x="927" y="1889"/>
                    <a:pt x="752" y="1836"/>
                    <a:pt x="612" y="1714"/>
                  </a:cubicBezTo>
                  <a:cubicBezTo>
                    <a:pt x="403" y="1557"/>
                    <a:pt x="298" y="1329"/>
                    <a:pt x="298" y="1085"/>
                  </a:cubicBezTo>
                  <a:cubicBezTo>
                    <a:pt x="298" y="910"/>
                    <a:pt x="350" y="752"/>
                    <a:pt x="455" y="595"/>
                  </a:cubicBezTo>
                  <a:cubicBezTo>
                    <a:pt x="612" y="385"/>
                    <a:pt x="857" y="280"/>
                    <a:pt x="1084" y="280"/>
                  </a:cubicBezTo>
                  <a:close/>
                  <a:moveTo>
                    <a:pt x="1084" y="1"/>
                  </a:moveTo>
                  <a:cubicBezTo>
                    <a:pt x="770" y="1"/>
                    <a:pt x="438" y="141"/>
                    <a:pt x="228" y="420"/>
                  </a:cubicBezTo>
                  <a:cubicBezTo>
                    <a:pt x="71" y="613"/>
                    <a:pt x="1" y="857"/>
                    <a:pt x="1" y="1085"/>
                  </a:cubicBezTo>
                  <a:cubicBezTo>
                    <a:pt x="1" y="1417"/>
                    <a:pt x="140" y="1731"/>
                    <a:pt x="438" y="1959"/>
                  </a:cubicBezTo>
                  <a:cubicBezTo>
                    <a:pt x="630" y="2098"/>
                    <a:pt x="857" y="2168"/>
                    <a:pt x="1084" y="2168"/>
                  </a:cubicBezTo>
                  <a:cubicBezTo>
                    <a:pt x="1417" y="2168"/>
                    <a:pt x="1749" y="2029"/>
                    <a:pt x="1959" y="1749"/>
                  </a:cubicBezTo>
                  <a:cubicBezTo>
                    <a:pt x="2116" y="1557"/>
                    <a:pt x="2186" y="1312"/>
                    <a:pt x="2186" y="1085"/>
                  </a:cubicBezTo>
                  <a:cubicBezTo>
                    <a:pt x="2186" y="752"/>
                    <a:pt x="2028" y="438"/>
                    <a:pt x="1749" y="211"/>
                  </a:cubicBezTo>
                  <a:cubicBezTo>
                    <a:pt x="1556" y="71"/>
                    <a:pt x="1329" y="1"/>
                    <a:pt x="1084" y="1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38"/>
            <p:cNvSpPr/>
            <p:nvPr/>
          </p:nvSpPr>
          <p:spPr>
            <a:xfrm>
              <a:off x="4879000" y="3147925"/>
              <a:ext cx="51600" cy="51600"/>
            </a:xfrm>
            <a:custGeom>
              <a:avLst/>
              <a:gdLst/>
              <a:ahLst/>
              <a:cxnLst/>
              <a:rect l="l" t="t" r="r" b="b"/>
              <a:pathLst>
                <a:path w="2064" h="2064" extrusionOk="0">
                  <a:moveTo>
                    <a:pt x="1032" y="298"/>
                  </a:moveTo>
                  <a:cubicBezTo>
                    <a:pt x="1190" y="298"/>
                    <a:pt x="1347" y="350"/>
                    <a:pt x="1487" y="438"/>
                  </a:cubicBezTo>
                  <a:cubicBezTo>
                    <a:pt x="1679" y="595"/>
                    <a:pt x="1767" y="805"/>
                    <a:pt x="1767" y="1032"/>
                  </a:cubicBezTo>
                  <a:cubicBezTo>
                    <a:pt x="1767" y="1189"/>
                    <a:pt x="1732" y="1347"/>
                    <a:pt x="1627" y="1487"/>
                  </a:cubicBezTo>
                  <a:cubicBezTo>
                    <a:pt x="1469" y="1661"/>
                    <a:pt x="1260" y="1766"/>
                    <a:pt x="1032" y="1766"/>
                  </a:cubicBezTo>
                  <a:cubicBezTo>
                    <a:pt x="875" y="1766"/>
                    <a:pt x="718" y="1714"/>
                    <a:pt x="595" y="1626"/>
                  </a:cubicBezTo>
                  <a:cubicBezTo>
                    <a:pt x="403" y="1469"/>
                    <a:pt x="298" y="1259"/>
                    <a:pt x="298" y="1032"/>
                  </a:cubicBezTo>
                  <a:cubicBezTo>
                    <a:pt x="298" y="875"/>
                    <a:pt x="351" y="717"/>
                    <a:pt x="455" y="595"/>
                  </a:cubicBezTo>
                  <a:cubicBezTo>
                    <a:pt x="595" y="403"/>
                    <a:pt x="805" y="298"/>
                    <a:pt x="1032" y="298"/>
                  </a:cubicBezTo>
                  <a:close/>
                  <a:moveTo>
                    <a:pt x="1032" y="1"/>
                  </a:moveTo>
                  <a:cubicBezTo>
                    <a:pt x="735" y="1"/>
                    <a:pt x="420" y="140"/>
                    <a:pt x="211" y="403"/>
                  </a:cubicBezTo>
                  <a:cubicBezTo>
                    <a:pt x="71" y="595"/>
                    <a:pt x="1" y="822"/>
                    <a:pt x="1" y="1032"/>
                  </a:cubicBezTo>
                  <a:cubicBezTo>
                    <a:pt x="1" y="1347"/>
                    <a:pt x="141" y="1644"/>
                    <a:pt x="420" y="1854"/>
                  </a:cubicBezTo>
                  <a:cubicBezTo>
                    <a:pt x="595" y="1993"/>
                    <a:pt x="823" y="2063"/>
                    <a:pt x="1032" y="2063"/>
                  </a:cubicBezTo>
                  <a:cubicBezTo>
                    <a:pt x="1347" y="2063"/>
                    <a:pt x="1644" y="1924"/>
                    <a:pt x="1854" y="1661"/>
                  </a:cubicBezTo>
                  <a:cubicBezTo>
                    <a:pt x="1994" y="1469"/>
                    <a:pt x="2064" y="1242"/>
                    <a:pt x="2064" y="1032"/>
                  </a:cubicBezTo>
                  <a:cubicBezTo>
                    <a:pt x="2064" y="717"/>
                    <a:pt x="1924" y="420"/>
                    <a:pt x="1662" y="210"/>
                  </a:cubicBezTo>
                  <a:cubicBezTo>
                    <a:pt x="1469" y="71"/>
                    <a:pt x="1260" y="1"/>
                    <a:pt x="1032" y="1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38"/>
            <p:cNvSpPr/>
            <p:nvPr/>
          </p:nvSpPr>
          <p:spPr>
            <a:xfrm>
              <a:off x="4813900" y="3147850"/>
              <a:ext cx="73450" cy="24225"/>
            </a:xfrm>
            <a:custGeom>
              <a:avLst/>
              <a:gdLst/>
              <a:ahLst/>
              <a:cxnLst/>
              <a:rect l="l" t="t" r="r" b="b"/>
              <a:pathLst>
                <a:path w="2938" h="969" extrusionOk="0">
                  <a:moveTo>
                    <a:pt x="164" y="0"/>
                  </a:moveTo>
                  <a:cubicBezTo>
                    <a:pt x="101" y="0"/>
                    <a:pt x="33" y="48"/>
                    <a:pt x="18" y="109"/>
                  </a:cubicBezTo>
                  <a:cubicBezTo>
                    <a:pt x="0" y="196"/>
                    <a:pt x="53" y="266"/>
                    <a:pt x="123" y="283"/>
                  </a:cubicBezTo>
                  <a:lnTo>
                    <a:pt x="2745" y="965"/>
                  </a:lnTo>
                  <a:cubicBezTo>
                    <a:pt x="2756" y="967"/>
                    <a:pt x="2767" y="968"/>
                    <a:pt x="2778" y="968"/>
                  </a:cubicBezTo>
                  <a:cubicBezTo>
                    <a:pt x="2850" y="968"/>
                    <a:pt x="2904" y="921"/>
                    <a:pt x="2920" y="860"/>
                  </a:cubicBezTo>
                  <a:cubicBezTo>
                    <a:pt x="2937" y="773"/>
                    <a:pt x="2902" y="703"/>
                    <a:pt x="2815" y="668"/>
                  </a:cubicBezTo>
                  <a:lnTo>
                    <a:pt x="192" y="4"/>
                  </a:lnTo>
                  <a:cubicBezTo>
                    <a:pt x="183" y="1"/>
                    <a:pt x="174" y="0"/>
                    <a:pt x="164" y="0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38"/>
            <p:cNvSpPr/>
            <p:nvPr/>
          </p:nvSpPr>
          <p:spPr>
            <a:xfrm>
              <a:off x="4844925" y="3175575"/>
              <a:ext cx="57275" cy="47250"/>
            </a:xfrm>
            <a:custGeom>
              <a:avLst/>
              <a:gdLst/>
              <a:ahLst/>
              <a:cxnLst/>
              <a:rect l="l" t="t" r="r" b="b"/>
              <a:pathLst>
                <a:path w="2291" h="1890" extrusionOk="0">
                  <a:moveTo>
                    <a:pt x="2116" y="0"/>
                  </a:moveTo>
                  <a:cubicBezTo>
                    <a:pt x="2086" y="0"/>
                    <a:pt x="2056" y="10"/>
                    <a:pt x="2028" y="31"/>
                  </a:cubicBezTo>
                  <a:lnTo>
                    <a:pt x="70" y="1639"/>
                  </a:lnTo>
                  <a:cubicBezTo>
                    <a:pt x="18" y="1674"/>
                    <a:pt x="0" y="1779"/>
                    <a:pt x="53" y="1831"/>
                  </a:cubicBezTo>
                  <a:cubicBezTo>
                    <a:pt x="84" y="1872"/>
                    <a:pt x="126" y="1889"/>
                    <a:pt x="170" y="1889"/>
                  </a:cubicBezTo>
                  <a:cubicBezTo>
                    <a:pt x="202" y="1889"/>
                    <a:pt x="234" y="1881"/>
                    <a:pt x="263" y="1866"/>
                  </a:cubicBezTo>
                  <a:lnTo>
                    <a:pt x="2220" y="258"/>
                  </a:lnTo>
                  <a:cubicBezTo>
                    <a:pt x="2273" y="206"/>
                    <a:pt x="2290" y="118"/>
                    <a:pt x="2238" y="66"/>
                  </a:cubicBezTo>
                  <a:cubicBezTo>
                    <a:pt x="2206" y="24"/>
                    <a:pt x="2162" y="0"/>
                    <a:pt x="2116" y="0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55" name="Google Shape;1255;p38"/>
          <p:cNvGrpSpPr/>
          <p:nvPr/>
        </p:nvGrpSpPr>
        <p:grpSpPr>
          <a:xfrm rot="-1960985">
            <a:off x="7699126" y="678928"/>
            <a:ext cx="263128" cy="356124"/>
            <a:chOff x="5408700" y="2855000"/>
            <a:chExt cx="121525" cy="164475"/>
          </a:xfrm>
        </p:grpSpPr>
        <p:sp>
          <p:nvSpPr>
            <p:cNvPr id="1256" name="Google Shape;1256;p38"/>
            <p:cNvSpPr/>
            <p:nvPr/>
          </p:nvSpPr>
          <p:spPr>
            <a:xfrm>
              <a:off x="5408700" y="2970925"/>
              <a:ext cx="115400" cy="18975"/>
            </a:xfrm>
            <a:custGeom>
              <a:avLst/>
              <a:gdLst/>
              <a:ahLst/>
              <a:cxnLst/>
              <a:rect l="l" t="t" r="r" b="b"/>
              <a:pathLst>
                <a:path w="4616" h="759" extrusionOk="0">
                  <a:moveTo>
                    <a:pt x="2063" y="1"/>
                  </a:moveTo>
                  <a:cubicBezTo>
                    <a:pt x="1941" y="1"/>
                    <a:pt x="1836" y="18"/>
                    <a:pt x="1731" y="18"/>
                  </a:cubicBezTo>
                  <a:cubicBezTo>
                    <a:pt x="1644" y="36"/>
                    <a:pt x="1591" y="106"/>
                    <a:pt x="1591" y="176"/>
                  </a:cubicBezTo>
                  <a:cubicBezTo>
                    <a:pt x="1609" y="263"/>
                    <a:pt x="1678" y="315"/>
                    <a:pt x="1748" y="315"/>
                  </a:cubicBezTo>
                  <a:cubicBezTo>
                    <a:pt x="1853" y="298"/>
                    <a:pt x="1958" y="298"/>
                    <a:pt x="2063" y="298"/>
                  </a:cubicBezTo>
                  <a:cubicBezTo>
                    <a:pt x="2150" y="298"/>
                    <a:pt x="2203" y="228"/>
                    <a:pt x="2203" y="141"/>
                  </a:cubicBezTo>
                  <a:cubicBezTo>
                    <a:pt x="2203" y="71"/>
                    <a:pt x="2133" y="1"/>
                    <a:pt x="2063" y="1"/>
                  </a:cubicBezTo>
                  <a:close/>
                  <a:moveTo>
                    <a:pt x="2553" y="1"/>
                  </a:moveTo>
                  <a:cubicBezTo>
                    <a:pt x="2483" y="1"/>
                    <a:pt x="2413" y="71"/>
                    <a:pt x="2413" y="141"/>
                  </a:cubicBezTo>
                  <a:cubicBezTo>
                    <a:pt x="2395" y="228"/>
                    <a:pt x="2465" y="298"/>
                    <a:pt x="2535" y="298"/>
                  </a:cubicBezTo>
                  <a:cubicBezTo>
                    <a:pt x="2640" y="298"/>
                    <a:pt x="2762" y="315"/>
                    <a:pt x="2867" y="333"/>
                  </a:cubicBezTo>
                  <a:cubicBezTo>
                    <a:pt x="2937" y="333"/>
                    <a:pt x="3007" y="280"/>
                    <a:pt x="3025" y="193"/>
                  </a:cubicBezTo>
                  <a:cubicBezTo>
                    <a:pt x="3025" y="123"/>
                    <a:pt x="2972" y="53"/>
                    <a:pt x="2885" y="36"/>
                  </a:cubicBezTo>
                  <a:cubicBezTo>
                    <a:pt x="2780" y="18"/>
                    <a:pt x="2675" y="18"/>
                    <a:pt x="2553" y="1"/>
                  </a:cubicBezTo>
                  <a:close/>
                  <a:moveTo>
                    <a:pt x="1224" y="88"/>
                  </a:moveTo>
                  <a:cubicBezTo>
                    <a:pt x="1119" y="123"/>
                    <a:pt x="1014" y="141"/>
                    <a:pt x="892" y="176"/>
                  </a:cubicBezTo>
                  <a:cubicBezTo>
                    <a:pt x="822" y="193"/>
                    <a:pt x="769" y="263"/>
                    <a:pt x="787" y="350"/>
                  </a:cubicBezTo>
                  <a:cubicBezTo>
                    <a:pt x="817" y="411"/>
                    <a:pt x="874" y="459"/>
                    <a:pt x="946" y="459"/>
                  </a:cubicBezTo>
                  <a:cubicBezTo>
                    <a:pt x="957" y="459"/>
                    <a:pt x="968" y="458"/>
                    <a:pt x="979" y="455"/>
                  </a:cubicBezTo>
                  <a:cubicBezTo>
                    <a:pt x="1067" y="420"/>
                    <a:pt x="1172" y="403"/>
                    <a:pt x="1276" y="385"/>
                  </a:cubicBezTo>
                  <a:cubicBezTo>
                    <a:pt x="1364" y="368"/>
                    <a:pt x="1416" y="298"/>
                    <a:pt x="1399" y="210"/>
                  </a:cubicBezTo>
                  <a:cubicBezTo>
                    <a:pt x="1381" y="141"/>
                    <a:pt x="1311" y="88"/>
                    <a:pt x="1224" y="88"/>
                  </a:cubicBezTo>
                  <a:close/>
                  <a:moveTo>
                    <a:pt x="3358" y="120"/>
                  </a:moveTo>
                  <a:cubicBezTo>
                    <a:pt x="3287" y="120"/>
                    <a:pt x="3232" y="167"/>
                    <a:pt x="3217" y="228"/>
                  </a:cubicBezTo>
                  <a:cubicBezTo>
                    <a:pt x="3199" y="315"/>
                    <a:pt x="3252" y="385"/>
                    <a:pt x="3322" y="403"/>
                  </a:cubicBezTo>
                  <a:cubicBezTo>
                    <a:pt x="3427" y="420"/>
                    <a:pt x="3532" y="455"/>
                    <a:pt x="3636" y="473"/>
                  </a:cubicBezTo>
                  <a:cubicBezTo>
                    <a:pt x="3651" y="480"/>
                    <a:pt x="3667" y="484"/>
                    <a:pt x="3683" y="484"/>
                  </a:cubicBezTo>
                  <a:cubicBezTo>
                    <a:pt x="3740" y="484"/>
                    <a:pt x="3797" y="437"/>
                    <a:pt x="3811" y="368"/>
                  </a:cubicBezTo>
                  <a:cubicBezTo>
                    <a:pt x="3829" y="298"/>
                    <a:pt x="3794" y="210"/>
                    <a:pt x="3706" y="193"/>
                  </a:cubicBezTo>
                  <a:cubicBezTo>
                    <a:pt x="3601" y="176"/>
                    <a:pt x="3497" y="141"/>
                    <a:pt x="3392" y="123"/>
                  </a:cubicBezTo>
                  <a:cubicBezTo>
                    <a:pt x="3380" y="121"/>
                    <a:pt x="3369" y="120"/>
                    <a:pt x="3358" y="120"/>
                  </a:cubicBezTo>
                  <a:close/>
                  <a:moveTo>
                    <a:pt x="457" y="311"/>
                  </a:moveTo>
                  <a:cubicBezTo>
                    <a:pt x="444" y="311"/>
                    <a:pt x="432" y="312"/>
                    <a:pt x="420" y="315"/>
                  </a:cubicBezTo>
                  <a:cubicBezTo>
                    <a:pt x="315" y="368"/>
                    <a:pt x="210" y="403"/>
                    <a:pt x="105" y="455"/>
                  </a:cubicBezTo>
                  <a:cubicBezTo>
                    <a:pt x="35" y="490"/>
                    <a:pt x="0" y="578"/>
                    <a:pt x="35" y="648"/>
                  </a:cubicBezTo>
                  <a:cubicBezTo>
                    <a:pt x="61" y="699"/>
                    <a:pt x="115" y="731"/>
                    <a:pt x="169" y="731"/>
                  </a:cubicBezTo>
                  <a:cubicBezTo>
                    <a:pt x="189" y="731"/>
                    <a:pt x="209" y="727"/>
                    <a:pt x="228" y="717"/>
                  </a:cubicBezTo>
                  <a:cubicBezTo>
                    <a:pt x="332" y="665"/>
                    <a:pt x="420" y="630"/>
                    <a:pt x="525" y="595"/>
                  </a:cubicBezTo>
                  <a:cubicBezTo>
                    <a:pt x="595" y="560"/>
                    <a:pt x="630" y="490"/>
                    <a:pt x="612" y="403"/>
                  </a:cubicBezTo>
                  <a:cubicBezTo>
                    <a:pt x="583" y="345"/>
                    <a:pt x="518" y="311"/>
                    <a:pt x="457" y="311"/>
                  </a:cubicBezTo>
                  <a:close/>
                  <a:moveTo>
                    <a:pt x="4141" y="339"/>
                  </a:moveTo>
                  <a:cubicBezTo>
                    <a:pt x="4079" y="339"/>
                    <a:pt x="4031" y="383"/>
                    <a:pt x="4004" y="438"/>
                  </a:cubicBezTo>
                  <a:cubicBezTo>
                    <a:pt x="3969" y="508"/>
                    <a:pt x="4021" y="595"/>
                    <a:pt x="4091" y="630"/>
                  </a:cubicBezTo>
                  <a:cubicBezTo>
                    <a:pt x="4196" y="665"/>
                    <a:pt x="4283" y="700"/>
                    <a:pt x="4388" y="752"/>
                  </a:cubicBezTo>
                  <a:cubicBezTo>
                    <a:pt x="4404" y="756"/>
                    <a:pt x="4420" y="758"/>
                    <a:pt x="4437" y="758"/>
                  </a:cubicBezTo>
                  <a:cubicBezTo>
                    <a:pt x="4495" y="758"/>
                    <a:pt x="4553" y="733"/>
                    <a:pt x="4580" y="665"/>
                  </a:cubicBezTo>
                  <a:cubicBezTo>
                    <a:pt x="4615" y="595"/>
                    <a:pt x="4580" y="508"/>
                    <a:pt x="4510" y="473"/>
                  </a:cubicBezTo>
                  <a:cubicBezTo>
                    <a:pt x="4406" y="438"/>
                    <a:pt x="4301" y="385"/>
                    <a:pt x="4196" y="350"/>
                  </a:cubicBezTo>
                  <a:cubicBezTo>
                    <a:pt x="4177" y="343"/>
                    <a:pt x="4158" y="339"/>
                    <a:pt x="4141" y="339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38"/>
            <p:cNvSpPr/>
            <p:nvPr/>
          </p:nvSpPr>
          <p:spPr>
            <a:xfrm>
              <a:off x="5409125" y="2855000"/>
              <a:ext cx="121100" cy="164475"/>
            </a:xfrm>
            <a:custGeom>
              <a:avLst/>
              <a:gdLst/>
              <a:ahLst/>
              <a:cxnLst/>
              <a:rect l="l" t="t" r="r" b="b"/>
              <a:pathLst>
                <a:path w="4844" h="6579" extrusionOk="0">
                  <a:moveTo>
                    <a:pt x="1949" y="526"/>
                  </a:moveTo>
                  <a:lnTo>
                    <a:pt x="4519" y="5358"/>
                  </a:lnTo>
                  <a:lnTo>
                    <a:pt x="4519" y="5358"/>
                  </a:lnTo>
                  <a:cubicBezTo>
                    <a:pt x="4010" y="5942"/>
                    <a:pt x="3238" y="6281"/>
                    <a:pt x="2466" y="6281"/>
                  </a:cubicBezTo>
                  <a:lnTo>
                    <a:pt x="2378" y="6281"/>
                  </a:lnTo>
                  <a:cubicBezTo>
                    <a:pt x="1580" y="6264"/>
                    <a:pt x="797" y="5834"/>
                    <a:pt x="305" y="5200"/>
                  </a:cubicBezTo>
                  <a:lnTo>
                    <a:pt x="305" y="5200"/>
                  </a:lnTo>
                  <a:cubicBezTo>
                    <a:pt x="883" y="3591"/>
                    <a:pt x="1418" y="2056"/>
                    <a:pt x="1949" y="526"/>
                  </a:cubicBezTo>
                  <a:close/>
                  <a:moveTo>
                    <a:pt x="1934" y="1"/>
                  </a:moveTo>
                  <a:cubicBezTo>
                    <a:pt x="1925" y="1"/>
                    <a:pt x="1916" y="2"/>
                    <a:pt x="1906" y="5"/>
                  </a:cubicBezTo>
                  <a:cubicBezTo>
                    <a:pt x="1854" y="5"/>
                    <a:pt x="1801" y="40"/>
                    <a:pt x="1784" y="93"/>
                  </a:cubicBezTo>
                  <a:cubicBezTo>
                    <a:pt x="1207" y="1753"/>
                    <a:pt x="630" y="3414"/>
                    <a:pt x="18" y="5180"/>
                  </a:cubicBezTo>
                  <a:cubicBezTo>
                    <a:pt x="1" y="5215"/>
                    <a:pt x="1" y="5267"/>
                    <a:pt x="36" y="5302"/>
                  </a:cubicBezTo>
                  <a:cubicBezTo>
                    <a:pt x="560" y="6054"/>
                    <a:pt x="1452" y="6543"/>
                    <a:pt x="2378" y="6578"/>
                  </a:cubicBezTo>
                  <a:lnTo>
                    <a:pt x="2466" y="6578"/>
                  </a:lnTo>
                  <a:cubicBezTo>
                    <a:pt x="3357" y="6578"/>
                    <a:pt x="4249" y="6159"/>
                    <a:pt x="4808" y="5459"/>
                  </a:cubicBezTo>
                  <a:cubicBezTo>
                    <a:pt x="4843" y="5424"/>
                    <a:pt x="4843" y="5354"/>
                    <a:pt x="4808" y="5302"/>
                  </a:cubicBezTo>
                  <a:lnTo>
                    <a:pt x="2046" y="75"/>
                  </a:lnTo>
                  <a:cubicBezTo>
                    <a:pt x="2017" y="32"/>
                    <a:pt x="1977" y="1"/>
                    <a:pt x="1934" y="1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58" name="Google Shape;1258;p38"/>
          <p:cNvGrpSpPr/>
          <p:nvPr/>
        </p:nvGrpSpPr>
        <p:grpSpPr>
          <a:xfrm rot="1238918">
            <a:off x="5788249" y="4176774"/>
            <a:ext cx="413787" cy="318091"/>
            <a:chOff x="8442517" y="963179"/>
            <a:chExt cx="281420" cy="216322"/>
          </a:xfrm>
        </p:grpSpPr>
        <p:sp>
          <p:nvSpPr>
            <p:cNvPr id="1259" name="Google Shape;1259;p38"/>
            <p:cNvSpPr/>
            <p:nvPr/>
          </p:nvSpPr>
          <p:spPr>
            <a:xfrm>
              <a:off x="8446705" y="981700"/>
              <a:ext cx="77386" cy="77240"/>
            </a:xfrm>
            <a:custGeom>
              <a:avLst/>
              <a:gdLst/>
              <a:ahLst/>
              <a:cxnLst/>
              <a:rect l="l" t="t" r="r" b="b"/>
              <a:pathLst>
                <a:path w="2402" h="2398" extrusionOk="0">
                  <a:moveTo>
                    <a:pt x="1480" y="329"/>
                  </a:moveTo>
                  <a:cubicBezTo>
                    <a:pt x="1648" y="329"/>
                    <a:pt x="1812" y="423"/>
                    <a:pt x="1890" y="591"/>
                  </a:cubicBezTo>
                  <a:cubicBezTo>
                    <a:pt x="1902" y="639"/>
                    <a:pt x="1938" y="674"/>
                    <a:pt x="1997" y="698"/>
                  </a:cubicBezTo>
                  <a:cubicBezTo>
                    <a:pt x="1973" y="829"/>
                    <a:pt x="1938" y="971"/>
                    <a:pt x="1878" y="1090"/>
                  </a:cubicBezTo>
                  <a:cubicBezTo>
                    <a:pt x="1783" y="1364"/>
                    <a:pt x="1569" y="1589"/>
                    <a:pt x="1308" y="1696"/>
                  </a:cubicBezTo>
                  <a:cubicBezTo>
                    <a:pt x="1226" y="1730"/>
                    <a:pt x="1142" y="1746"/>
                    <a:pt x="1059" y="1746"/>
                  </a:cubicBezTo>
                  <a:cubicBezTo>
                    <a:pt x="878" y="1746"/>
                    <a:pt x="705" y="1669"/>
                    <a:pt x="583" y="1530"/>
                  </a:cubicBezTo>
                  <a:cubicBezTo>
                    <a:pt x="405" y="1280"/>
                    <a:pt x="547" y="924"/>
                    <a:pt x="773" y="686"/>
                  </a:cubicBezTo>
                  <a:cubicBezTo>
                    <a:pt x="928" y="496"/>
                    <a:pt x="1142" y="377"/>
                    <a:pt x="1391" y="330"/>
                  </a:cubicBezTo>
                  <a:lnTo>
                    <a:pt x="1450" y="330"/>
                  </a:lnTo>
                  <a:cubicBezTo>
                    <a:pt x="1460" y="329"/>
                    <a:pt x="1470" y="329"/>
                    <a:pt x="1480" y="329"/>
                  </a:cubicBezTo>
                  <a:close/>
                  <a:moveTo>
                    <a:pt x="1459" y="1"/>
                  </a:moveTo>
                  <a:cubicBezTo>
                    <a:pt x="1421" y="1"/>
                    <a:pt x="1382" y="3"/>
                    <a:pt x="1344" y="9"/>
                  </a:cubicBezTo>
                  <a:cubicBezTo>
                    <a:pt x="1011" y="56"/>
                    <a:pt x="714" y="223"/>
                    <a:pt x="500" y="472"/>
                  </a:cubicBezTo>
                  <a:cubicBezTo>
                    <a:pt x="227" y="781"/>
                    <a:pt x="1" y="1280"/>
                    <a:pt x="274" y="1696"/>
                  </a:cubicBezTo>
                  <a:cubicBezTo>
                    <a:pt x="427" y="1925"/>
                    <a:pt x="730" y="2063"/>
                    <a:pt x="1047" y="2063"/>
                  </a:cubicBezTo>
                  <a:cubicBezTo>
                    <a:pt x="1175" y="2063"/>
                    <a:pt x="1304" y="2041"/>
                    <a:pt x="1427" y="1993"/>
                  </a:cubicBezTo>
                  <a:cubicBezTo>
                    <a:pt x="1664" y="1910"/>
                    <a:pt x="1866" y="1744"/>
                    <a:pt x="2021" y="1542"/>
                  </a:cubicBezTo>
                  <a:cubicBezTo>
                    <a:pt x="2021" y="1779"/>
                    <a:pt x="2033" y="2017"/>
                    <a:pt x="2045" y="2243"/>
                  </a:cubicBezTo>
                  <a:cubicBezTo>
                    <a:pt x="2057" y="2326"/>
                    <a:pt x="2128" y="2397"/>
                    <a:pt x="2223" y="2397"/>
                  </a:cubicBezTo>
                  <a:lnTo>
                    <a:pt x="2235" y="2397"/>
                  </a:lnTo>
                  <a:cubicBezTo>
                    <a:pt x="2318" y="2397"/>
                    <a:pt x="2401" y="2314"/>
                    <a:pt x="2401" y="2219"/>
                  </a:cubicBezTo>
                  <a:cubicBezTo>
                    <a:pt x="2354" y="1554"/>
                    <a:pt x="2354" y="876"/>
                    <a:pt x="2401" y="199"/>
                  </a:cubicBezTo>
                  <a:cubicBezTo>
                    <a:pt x="2401" y="116"/>
                    <a:pt x="2330" y="33"/>
                    <a:pt x="2235" y="33"/>
                  </a:cubicBezTo>
                  <a:cubicBezTo>
                    <a:pt x="2140" y="33"/>
                    <a:pt x="2057" y="92"/>
                    <a:pt x="2045" y="187"/>
                  </a:cubicBezTo>
                  <a:lnTo>
                    <a:pt x="2045" y="211"/>
                  </a:lnTo>
                  <a:cubicBezTo>
                    <a:pt x="1874" y="80"/>
                    <a:pt x="1669" y="1"/>
                    <a:pt x="14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38"/>
            <p:cNvSpPr/>
            <p:nvPr/>
          </p:nvSpPr>
          <p:spPr>
            <a:xfrm>
              <a:off x="8553892" y="997515"/>
              <a:ext cx="42914" cy="49539"/>
            </a:xfrm>
            <a:custGeom>
              <a:avLst/>
              <a:gdLst/>
              <a:ahLst/>
              <a:cxnLst/>
              <a:rect l="l" t="t" r="r" b="b"/>
              <a:pathLst>
                <a:path w="1332" h="1538" extrusionOk="0">
                  <a:moveTo>
                    <a:pt x="199" y="1"/>
                  </a:moveTo>
                  <a:cubicBezTo>
                    <a:pt x="172" y="1"/>
                    <a:pt x="145" y="6"/>
                    <a:pt x="120" y="17"/>
                  </a:cubicBezTo>
                  <a:cubicBezTo>
                    <a:pt x="37" y="53"/>
                    <a:pt x="1" y="148"/>
                    <a:pt x="37" y="231"/>
                  </a:cubicBezTo>
                  <a:cubicBezTo>
                    <a:pt x="155" y="445"/>
                    <a:pt x="298" y="647"/>
                    <a:pt x="464" y="837"/>
                  </a:cubicBezTo>
                  <a:lnTo>
                    <a:pt x="108" y="1277"/>
                  </a:lnTo>
                  <a:cubicBezTo>
                    <a:pt x="37" y="1348"/>
                    <a:pt x="60" y="1455"/>
                    <a:pt x="144" y="1502"/>
                  </a:cubicBezTo>
                  <a:cubicBezTo>
                    <a:pt x="167" y="1526"/>
                    <a:pt x="203" y="1538"/>
                    <a:pt x="251" y="1538"/>
                  </a:cubicBezTo>
                  <a:cubicBezTo>
                    <a:pt x="298" y="1538"/>
                    <a:pt x="357" y="1514"/>
                    <a:pt x="393" y="1467"/>
                  </a:cubicBezTo>
                  <a:lnTo>
                    <a:pt x="702" y="1086"/>
                  </a:lnTo>
                  <a:cubicBezTo>
                    <a:pt x="809" y="1181"/>
                    <a:pt x="904" y="1265"/>
                    <a:pt x="1011" y="1348"/>
                  </a:cubicBezTo>
                  <a:cubicBezTo>
                    <a:pt x="1047" y="1372"/>
                    <a:pt x="1082" y="1383"/>
                    <a:pt x="1118" y="1383"/>
                  </a:cubicBezTo>
                  <a:cubicBezTo>
                    <a:pt x="1177" y="1383"/>
                    <a:pt x="1225" y="1360"/>
                    <a:pt x="1261" y="1324"/>
                  </a:cubicBezTo>
                  <a:cubicBezTo>
                    <a:pt x="1332" y="1253"/>
                    <a:pt x="1320" y="1146"/>
                    <a:pt x="1237" y="1098"/>
                  </a:cubicBezTo>
                  <a:cubicBezTo>
                    <a:pt x="1130" y="1003"/>
                    <a:pt x="1023" y="920"/>
                    <a:pt x="928" y="825"/>
                  </a:cubicBezTo>
                  <a:lnTo>
                    <a:pt x="1261" y="409"/>
                  </a:lnTo>
                  <a:cubicBezTo>
                    <a:pt x="1320" y="338"/>
                    <a:pt x="1296" y="231"/>
                    <a:pt x="1225" y="183"/>
                  </a:cubicBezTo>
                  <a:cubicBezTo>
                    <a:pt x="1192" y="164"/>
                    <a:pt x="1155" y="155"/>
                    <a:pt x="1118" y="155"/>
                  </a:cubicBezTo>
                  <a:cubicBezTo>
                    <a:pt x="1064" y="155"/>
                    <a:pt x="1011" y="176"/>
                    <a:pt x="975" y="219"/>
                  </a:cubicBezTo>
                  <a:lnTo>
                    <a:pt x="690" y="564"/>
                  </a:lnTo>
                  <a:cubicBezTo>
                    <a:pt x="559" y="421"/>
                    <a:pt x="453" y="255"/>
                    <a:pt x="357" y="88"/>
                  </a:cubicBezTo>
                  <a:cubicBezTo>
                    <a:pt x="324" y="30"/>
                    <a:pt x="262" y="1"/>
                    <a:pt x="1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38"/>
            <p:cNvSpPr/>
            <p:nvPr/>
          </p:nvSpPr>
          <p:spPr>
            <a:xfrm>
              <a:off x="8635467" y="963179"/>
              <a:ext cx="63179" cy="88481"/>
            </a:xfrm>
            <a:custGeom>
              <a:avLst/>
              <a:gdLst/>
              <a:ahLst/>
              <a:cxnLst/>
              <a:rect l="l" t="t" r="r" b="b"/>
              <a:pathLst>
                <a:path w="1961" h="2747" extrusionOk="0">
                  <a:moveTo>
                    <a:pt x="1160" y="1380"/>
                  </a:moveTo>
                  <a:cubicBezTo>
                    <a:pt x="1193" y="1380"/>
                    <a:pt x="1227" y="1384"/>
                    <a:pt x="1260" y="1392"/>
                  </a:cubicBezTo>
                  <a:cubicBezTo>
                    <a:pt x="1378" y="1428"/>
                    <a:pt x="1485" y="1511"/>
                    <a:pt x="1521" y="1630"/>
                  </a:cubicBezTo>
                  <a:cubicBezTo>
                    <a:pt x="1592" y="1784"/>
                    <a:pt x="1581" y="1974"/>
                    <a:pt x="1485" y="2105"/>
                  </a:cubicBezTo>
                  <a:cubicBezTo>
                    <a:pt x="1317" y="2329"/>
                    <a:pt x="1009" y="2421"/>
                    <a:pt x="729" y="2421"/>
                  </a:cubicBezTo>
                  <a:cubicBezTo>
                    <a:pt x="653" y="2421"/>
                    <a:pt x="579" y="2415"/>
                    <a:pt x="511" y="2402"/>
                  </a:cubicBezTo>
                  <a:lnTo>
                    <a:pt x="475" y="2402"/>
                  </a:lnTo>
                  <a:cubicBezTo>
                    <a:pt x="475" y="2176"/>
                    <a:pt x="523" y="1939"/>
                    <a:pt x="618" y="1725"/>
                  </a:cubicBezTo>
                  <a:cubicBezTo>
                    <a:pt x="721" y="1539"/>
                    <a:pt x="940" y="1380"/>
                    <a:pt x="1160" y="1380"/>
                  </a:cubicBezTo>
                  <a:close/>
                  <a:moveTo>
                    <a:pt x="187" y="0"/>
                  </a:moveTo>
                  <a:cubicBezTo>
                    <a:pt x="180" y="0"/>
                    <a:pt x="173" y="1"/>
                    <a:pt x="166" y="2"/>
                  </a:cubicBezTo>
                  <a:cubicBezTo>
                    <a:pt x="71" y="2"/>
                    <a:pt x="0" y="73"/>
                    <a:pt x="0" y="168"/>
                  </a:cubicBezTo>
                  <a:lnTo>
                    <a:pt x="119" y="2580"/>
                  </a:lnTo>
                  <a:cubicBezTo>
                    <a:pt x="119" y="2675"/>
                    <a:pt x="202" y="2747"/>
                    <a:pt x="297" y="2747"/>
                  </a:cubicBezTo>
                  <a:cubicBezTo>
                    <a:pt x="345" y="2747"/>
                    <a:pt x="380" y="2735"/>
                    <a:pt x="404" y="2711"/>
                  </a:cubicBezTo>
                  <a:lnTo>
                    <a:pt x="440" y="2711"/>
                  </a:lnTo>
                  <a:cubicBezTo>
                    <a:pt x="534" y="2729"/>
                    <a:pt x="636" y="2738"/>
                    <a:pt x="740" y="2738"/>
                  </a:cubicBezTo>
                  <a:cubicBezTo>
                    <a:pt x="1121" y="2738"/>
                    <a:pt x="1537" y="2610"/>
                    <a:pt x="1771" y="2283"/>
                  </a:cubicBezTo>
                  <a:cubicBezTo>
                    <a:pt x="1925" y="2057"/>
                    <a:pt x="1961" y="1760"/>
                    <a:pt x="1854" y="1511"/>
                  </a:cubicBezTo>
                  <a:cubicBezTo>
                    <a:pt x="1771" y="1285"/>
                    <a:pt x="1569" y="1119"/>
                    <a:pt x="1343" y="1059"/>
                  </a:cubicBezTo>
                  <a:cubicBezTo>
                    <a:pt x="1288" y="1050"/>
                    <a:pt x="1233" y="1045"/>
                    <a:pt x="1178" y="1045"/>
                  </a:cubicBezTo>
                  <a:cubicBezTo>
                    <a:pt x="888" y="1045"/>
                    <a:pt x="606" y="1174"/>
                    <a:pt x="416" y="1404"/>
                  </a:cubicBezTo>
                  <a:lnTo>
                    <a:pt x="357" y="144"/>
                  </a:lnTo>
                  <a:cubicBezTo>
                    <a:pt x="346" y="67"/>
                    <a:pt x="273" y="0"/>
                    <a:pt x="1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38"/>
            <p:cNvSpPr/>
            <p:nvPr/>
          </p:nvSpPr>
          <p:spPr>
            <a:xfrm>
              <a:off x="8442517" y="1078652"/>
              <a:ext cx="281420" cy="15525"/>
            </a:xfrm>
            <a:custGeom>
              <a:avLst/>
              <a:gdLst/>
              <a:ahLst/>
              <a:cxnLst/>
              <a:rect l="l" t="t" r="r" b="b"/>
              <a:pathLst>
                <a:path w="8735" h="482" extrusionOk="0">
                  <a:moveTo>
                    <a:pt x="5815" y="0"/>
                  </a:moveTo>
                  <a:cubicBezTo>
                    <a:pt x="3932" y="0"/>
                    <a:pt x="2047" y="56"/>
                    <a:pt x="178" y="160"/>
                  </a:cubicBezTo>
                  <a:cubicBezTo>
                    <a:pt x="83" y="160"/>
                    <a:pt x="0" y="243"/>
                    <a:pt x="12" y="338"/>
                  </a:cubicBezTo>
                  <a:cubicBezTo>
                    <a:pt x="23" y="415"/>
                    <a:pt x="85" y="482"/>
                    <a:pt x="160" y="482"/>
                  </a:cubicBezTo>
                  <a:cubicBezTo>
                    <a:pt x="166" y="482"/>
                    <a:pt x="172" y="481"/>
                    <a:pt x="178" y="481"/>
                  </a:cubicBezTo>
                  <a:lnTo>
                    <a:pt x="190" y="481"/>
                  </a:lnTo>
                  <a:cubicBezTo>
                    <a:pt x="2059" y="377"/>
                    <a:pt x="3938" y="321"/>
                    <a:pt x="5814" y="321"/>
                  </a:cubicBezTo>
                  <a:cubicBezTo>
                    <a:pt x="6729" y="321"/>
                    <a:pt x="7644" y="334"/>
                    <a:pt x="8556" y="362"/>
                  </a:cubicBezTo>
                  <a:cubicBezTo>
                    <a:pt x="8639" y="362"/>
                    <a:pt x="8722" y="290"/>
                    <a:pt x="8734" y="207"/>
                  </a:cubicBezTo>
                  <a:cubicBezTo>
                    <a:pt x="8734" y="112"/>
                    <a:pt x="8651" y="41"/>
                    <a:pt x="8568" y="41"/>
                  </a:cubicBezTo>
                  <a:cubicBezTo>
                    <a:pt x="7652" y="14"/>
                    <a:pt x="6733" y="0"/>
                    <a:pt x="58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38"/>
            <p:cNvSpPr/>
            <p:nvPr/>
          </p:nvSpPr>
          <p:spPr>
            <a:xfrm>
              <a:off x="8537816" y="1108028"/>
              <a:ext cx="65885" cy="71474"/>
            </a:xfrm>
            <a:custGeom>
              <a:avLst/>
              <a:gdLst/>
              <a:ahLst/>
              <a:cxnLst/>
              <a:rect l="l" t="t" r="r" b="b"/>
              <a:pathLst>
                <a:path w="2045" h="2219" extrusionOk="0">
                  <a:moveTo>
                    <a:pt x="1734" y="1"/>
                  </a:moveTo>
                  <a:cubicBezTo>
                    <a:pt x="1690" y="1"/>
                    <a:pt x="1645" y="16"/>
                    <a:pt x="1605" y="44"/>
                  </a:cubicBezTo>
                  <a:cubicBezTo>
                    <a:pt x="1391" y="234"/>
                    <a:pt x="1177" y="448"/>
                    <a:pt x="975" y="662"/>
                  </a:cubicBezTo>
                  <a:lnTo>
                    <a:pt x="310" y="163"/>
                  </a:lnTo>
                  <a:cubicBezTo>
                    <a:pt x="279" y="137"/>
                    <a:pt x="242" y="125"/>
                    <a:pt x="203" y="125"/>
                  </a:cubicBezTo>
                  <a:cubicBezTo>
                    <a:pt x="153" y="125"/>
                    <a:pt x="101" y="146"/>
                    <a:pt x="60" y="186"/>
                  </a:cubicBezTo>
                  <a:cubicBezTo>
                    <a:pt x="1" y="258"/>
                    <a:pt x="13" y="365"/>
                    <a:pt x="84" y="412"/>
                  </a:cubicBezTo>
                  <a:lnTo>
                    <a:pt x="761" y="923"/>
                  </a:lnTo>
                  <a:cubicBezTo>
                    <a:pt x="488" y="1256"/>
                    <a:pt x="262" y="1612"/>
                    <a:pt x="60" y="1993"/>
                  </a:cubicBezTo>
                  <a:cubicBezTo>
                    <a:pt x="13" y="2076"/>
                    <a:pt x="48" y="2171"/>
                    <a:pt x="144" y="2207"/>
                  </a:cubicBezTo>
                  <a:cubicBezTo>
                    <a:pt x="167" y="2218"/>
                    <a:pt x="191" y="2218"/>
                    <a:pt x="215" y="2218"/>
                  </a:cubicBezTo>
                  <a:cubicBezTo>
                    <a:pt x="286" y="2218"/>
                    <a:pt x="346" y="2183"/>
                    <a:pt x="381" y="2123"/>
                  </a:cubicBezTo>
                  <a:cubicBezTo>
                    <a:pt x="559" y="1779"/>
                    <a:pt x="785" y="1434"/>
                    <a:pt x="1035" y="1125"/>
                  </a:cubicBezTo>
                  <a:lnTo>
                    <a:pt x="1736" y="1660"/>
                  </a:lnTo>
                  <a:cubicBezTo>
                    <a:pt x="1767" y="1686"/>
                    <a:pt x="1804" y="1698"/>
                    <a:pt x="1842" y="1698"/>
                  </a:cubicBezTo>
                  <a:cubicBezTo>
                    <a:pt x="1893" y="1698"/>
                    <a:pt x="1945" y="1677"/>
                    <a:pt x="1985" y="1636"/>
                  </a:cubicBezTo>
                  <a:cubicBezTo>
                    <a:pt x="2045" y="1565"/>
                    <a:pt x="2033" y="1470"/>
                    <a:pt x="1962" y="1422"/>
                  </a:cubicBezTo>
                  <a:lnTo>
                    <a:pt x="1249" y="876"/>
                  </a:lnTo>
                  <a:cubicBezTo>
                    <a:pt x="1439" y="662"/>
                    <a:pt x="1641" y="460"/>
                    <a:pt x="1855" y="282"/>
                  </a:cubicBezTo>
                  <a:cubicBezTo>
                    <a:pt x="1926" y="222"/>
                    <a:pt x="1926" y="115"/>
                    <a:pt x="1867" y="56"/>
                  </a:cubicBezTo>
                  <a:cubicBezTo>
                    <a:pt x="1829" y="18"/>
                    <a:pt x="1782" y="1"/>
                    <a:pt x="17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7" name="Google Shape;830;p37">
            <a:extLst>
              <a:ext uri="{FF2B5EF4-FFF2-40B4-BE49-F238E27FC236}">
                <a16:creationId xmlns:a16="http://schemas.microsoft.com/office/drawing/2014/main" id="{3C25B2E5-2EFD-44CB-81A8-880632BDAA86}"/>
              </a:ext>
            </a:extLst>
          </p:cNvPr>
          <p:cNvSpPr txBox="1"/>
          <p:nvPr/>
        </p:nvSpPr>
        <p:spPr>
          <a:xfrm>
            <a:off x="7385793" y="177050"/>
            <a:ext cx="1573932" cy="3165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CS523.M21.KHCL</a:t>
            </a:r>
            <a:endParaRPr sz="1300" dirty="0">
              <a:solidFill>
                <a:schemeClr val="dk1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7" name="Google Shape;2197;p67"/>
          <p:cNvSpPr txBox="1">
            <a:spLocks noGrp="1"/>
          </p:cNvSpPr>
          <p:nvPr>
            <p:ph type="title" idx="6"/>
          </p:nvPr>
        </p:nvSpPr>
        <p:spPr>
          <a:xfrm>
            <a:off x="720000" y="539500"/>
            <a:ext cx="7704000" cy="37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TEAM</a:t>
            </a:r>
            <a:endParaRPr/>
          </a:p>
        </p:txBody>
      </p:sp>
      <p:sp>
        <p:nvSpPr>
          <p:cNvPr id="2198" name="Google Shape;2198;p67"/>
          <p:cNvSpPr txBox="1">
            <a:spLocks noGrp="1"/>
          </p:cNvSpPr>
          <p:nvPr>
            <p:ph type="title"/>
          </p:nvPr>
        </p:nvSpPr>
        <p:spPr>
          <a:xfrm>
            <a:off x="603093" y="3668400"/>
            <a:ext cx="2532313" cy="42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Be Vietnam Pro" pitchFamily="2" charset="0"/>
              </a:rPr>
              <a:t>Nguyễn Thị Như Vân</a:t>
            </a:r>
            <a:endParaRPr sz="1800" dirty="0">
              <a:latin typeface="Be Vietnam Pro" pitchFamily="2" charset="0"/>
            </a:endParaRPr>
          </a:p>
        </p:txBody>
      </p:sp>
      <p:sp>
        <p:nvSpPr>
          <p:cNvPr id="2199" name="Google Shape;2199;p67"/>
          <p:cNvSpPr txBox="1">
            <a:spLocks noGrp="1"/>
          </p:cNvSpPr>
          <p:nvPr>
            <p:ph type="subTitle" idx="1"/>
          </p:nvPr>
        </p:nvSpPr>
        <p:spPr>
          <a:xfrm>
            <a:off x="707140" y="3213254"/>
            <a:ext cx="2320800" cy="54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</a:pPr>
            <a:r>
              <a:rPr lang="en-US" sz="1800" b="1" dirty="0"/>
              <a:t>20520855</a:t>
            </a:r>
          </a:p>
        </p:txBody>
      </p:sp>
      <p:sp>
        <p:nvSpPr>
          <p:cNvPr id="2200" name="Google Shape;2200;p67"/>
          <p:cNvSpPr txBox="1">
            <a:spLocks noGrp="1"/>
          </p:cNvSpPr>
          <p:nvPr>
            <p:ph type="title" idx="2"/>
          </p:nvPr>
        </p:nvSpPr>
        <p:spPr>
          <a:xfrm>
            <a:off x="6277442" y="3654000"/>
            <a:ext cx="2320800" cy="42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Be Vietnam Pro" pitchFamily="2" charset="0"/>
              </a:rPr>
              <a:t>Nguyễn Minh </a:t>
            </a:r>
            <a:r>
              <a:rPr lang="en-US" sz="1800" dirty="0" err="1">
                <a:latin typeface="Be Vietnam Pro" pitchFamily="2" charset="0"/>
              </a:rPr>
              <a:t>Trí</a:t>
            </a:r>
            <a:endParaRPr sz="1800" dirty="0">
              <a:latin typeface="Be Vietnam Pro" pitchFamily="2" charset="0"/>
            </a:endParaRPr>
          </a:p>
        </p:txBody>
      </p:sp>
      <p:sp>
        <p:nvSpPr>
          <p:cNvPr id="2202" name="Google Shape;2202;p67"/>
          <p:cNvSpPr txBox="1">
            <a:spLocks noGrp="1"/>
          </p:cNvSpPr>
          <p:nvPr>
            <p:ph type="title" idx="4"/>
          </p:nvPr>
        </p:nvSpPr>
        <p:spPr>
          <a:xfrm>
            <a:off x="3352428" y="3655800"/>
            <a:ext cx="2438073" cy="42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latin typeface="Be Vietnam Pro" pitchFamily="2" charset="0"/>
              </a:rPr>
              <a:t>Phạm</a:t>
            </a:r>
            <a:r>
              <a:rPr lang="en-US" sz="1800" dirty="0">
                <a:latin typeface="Be Vietnam Pro" pitchFamily="2" charset="0"/>
              </a:rPr>
              <a:t> </a:t>
            </a:r>
            <a:r>
              <a:rPr lang="en-US" sz="1800" dirty="0" err="1">
                <a:latin typeface="Be Vietnam Pro" pitchFamily="2" charset="0"/>
              </a:rPr>
              <a:t>Bùi</a:t>
            </a:r>
            <a:r>
              <a:rPr lang="en-US" sz="1800" dirty="0">
                <a:latin typeface="Be Vietnam Pro" pitchFamily="2" charset="0"/>
              </a:rPr>
              <a:t> </a:t>
            </a:r>
            <a:r>
              <a:rPr lang="en-US" sz="1800" dirty="0" err="1">
                <a:latin typeface="Be Vietnam Pro" pitchFamily="2" charset="0"/>
              </a:rPr>
              <a:t>Nhật</a:t>
            </a:r>
            <a:r>
              <a:rPr lang="en-US" sz="1800" dirty="0">
                <a:latin typeface="Be Vietnam Pro" pitchFamily="2" charset="0"/>
              </a:rPr>
              <a:t> </a:t>
            </a:r>
            <a:r>
              <a:rPr lang="en-US" sz="1800" dirty="0" err="1">
                <a:latin typeface="Be Vietnam Pro" pitchFamily="2" charset="0"/>
              </a:rPr>
              <a:t>Huy</a:t>
            </a:r>
            <a:endParaRPr sz="1800" dirty="0">
              <a:latin typeface="Be Vietnam Pro" pitchFamily="2" charset="0"/>
            </a:endParaRPr>
          </a:p>
        </p:txBody>
      </p:sp>
      <p:sp>
        <p:nvSpPr>
          <p:cNvPr id="2203" name="Google Shape;2203;p67"/>
          <p:cNvSpPr txBox="1">
            <a:spLocks noGrp="1"/>
          </p:cNvSpPr>
          <p:nvPr>
            <p:ph type="subTitle" idx="5"/>
          </p:nvPr>
        </p:nvSpPr>
        <p:spPr>
          <a:xfrm>
            <a:off x="3478153" y="3240000"/>
            <a:ext cx="2190300" cy="54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800" b="1" dirty="0"/>
              <a:t>20521410</a:t>
            </a:r>
            <a:endParaRPr sz="1800" b="1" dirty="0"/>
          </a:p>
        </p:txBody>
      </p:sp>
      <p:sp>
        <p:nvSpPr>
          <p:cNvPr id="16" name="Google Shape;830;p37">
            <a:extLst>
              <a:ext uri="{FF2B5EF4-FFF2-40B4-BE49-F238E27FC236}">
                <a16:creationId xmlns:a16="http://schemas.microsoft.com/office/drawing/2014/main" id="{AE919F1D-533A-4536-9F9A-7C28C3B387DB}"/>
              </a:ext>
            </a:extLst>
          </p:cNvPr>
          <p:cNvSpPr txBox="1"/>
          <p:nvPr/>
        </p:nvSpPr>
        <p:spPr>
          <a:xfrm>
            <a:off x="7385793" y="177050"/>
            <a:ext cx="1573932" cy="3165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CS523.M21.KHCL</a:t>
            </a:r>
            <a:endParaRPr sz="1300" dirty="0">
              <a:solidFill>
                <a:schemeClr val="dk1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  <p:pic>
        <p:nvPicPr>
          <p:cNvPr id="3" name="Picture 2" descr="A green stuffed animal&#10;&#10;Description automatically generated with medium confidence">
            <a:extLst>
              <a:ext uri="{FF2B5EF4-FFF2-40B4-BE49-F238E27FC236}">
                <a16:creationId xmlns:a16="http://schemas.microsoft.com/office/drawing/2014/main" id="{C97A63E7-0BC6-45BF-9619-0BA6ACBE35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569" y="1225348"/>
            <a:ext cx="2153942" cy="1873194"/>
          </a:xfrm>
          <a:prstGeom prst="rect">
            <a:avLst/>
          </a:prstGeom>
        </p:spPr>
      </p:pic>
      <p:pic>
        <p:nvPicPr>
          <p:cNvPr id="4" name="Hình ảnh 4" descr="Ảnh có chứa người, người đàn ông&#10;&#10;Mô tả được tự động tạo">
            <a:extLst>
              <a:ext uri="{FF2B5EF4-FFF2-40B4-BE49-F238E27FC236}">
                <a16:creationId xmlns:a16="http://schemas.microsoft.com/office/drawing/2014/main" id="{97CADE51-22DB-D6F7-02F8-79E744F36F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1684" y="1177142"/>
            <a:ext cx="1972316" cy="1972316"/>
          </a:xfrm>
          <a:prstGeom prst="rect">
            <a:avLst/>
          </a:prstGeom>
        </p:spPr>
      </p:pic>
      <p:sp>
        <p:nvSpPr>
          <p:cNvPr id="6" name="Tiêu đề phụ 5">
            <a:extLst>
              <a:ext uri="{FF2B5EF4-FFF2-40B4-BE49-F238E27FC236}">
                <a16:creationId xmlns:a16="http://schemas.microsoft.com/office/drawing/2014/main" id="{3B802CA0-77E4-ED4D-4152-EA133C0902F9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6342692" y="3251025"/>
            <a:ext cx="2190300" cy="540000"/>
          </a:xfrm>
        </p:spPr>
        <p:txBody>
          <a:bodyPr/>
          <a:lstStyle/>
          <a:p>
            <a:r>
              <a:rPr lang="en-US" sz="1800" b="1" dirty="0"/>
              <a:t>19522388</a:t>
            </a:r>
            <a:endParaRPr lang="vi-VN" sz="18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A847FB-F179-4B24-B954-BC0170CFA5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76945" y="1225348"/>
            <a:ext cx="2042305" cy="192439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1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1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1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1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2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2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2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2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2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2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2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2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2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98" grpId="0"/>
      <p:bldP spid="2199" grpId="0" build="p"/>
      <p:bldP spid="2200" grpId="0"/>
      <p:bldP spid="2202" grpId="0"/>
      <p:bldP spid="2203" grpId="0" build="p"/>
      <p:bldP spid="6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4" name="Google Shape;1694;p51"/>
          <p:cNvSpPr txBox="1">
            <a:spLocks noGrp="1"/>
          </p:cNvSpPr>
          <p:nvPr>
            <p:ph type="title"/>
          </p:nvPr>
        </p:nvSpPr>
        <p:spPr>
          <a:xfrm>
            <a:off x="720000" y="720000"/>
            <a:ext cx="4908000" cy="19565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/>
              <a:t>GIẢI PHÁP</a:t>
            </a:r>
            <a:br>
              <a:rPr lang="en-US" sz="4400" dirty="0"/>
            </a:br>
            <a:r>
              <a:rPr lang="en-US" sz="4400" dirty="0"/>
              <a:t> </a:t>
            </a:r>
            <a:r>
              <a:rPr lang="en-US" sz="4400" dirty="0">
                <a:solidFill>
                  <a:schemeClr val="accent3"/>
                </a:solidFill>
              </a:rPr>
              <a:t>KHẮC PHỤC</a:t>
            </a:r>
          </a:p>
        </p:txBody>
      </p:sp>
      <p:sp>
        <p:nvSpPr>
          <p:cNvPr id="1695" name="Google Shape;1695;p51"/>
          <p:cNvSpPr txBox="1">
            <a:spLocks noGrp="1"/>
          </p:cNvSpPr>
          <p:nvPr>
            <p:ph type="title" idx="2"/>
          </p:nvPr>
        </p:nvSpPr>
        <p:spPr>
          <a:xfrm>
            <a:off x="1320278" y="3166524"/>
            <a:ext cx="6337821" cy="10772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1800" dirty="0">
                <a:effectLst/>
                <a:latin typeface="UVN Viet Sach" panose="02040502050505030904" pitchFamily="18" charset="0"/>
                <a:ea typeface="Yu Mincho" panose="02020400000000000000" pitchFamily="18" charset="-128"/>
                <a:cs typeface="Arial" panose="020B0604020202020204" pitchFamily="34" charset="0"/>
              </a:rPr>
              <a:t> </a:t>
            </a:r>
            <a:b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endParaRPr dirty="0">
              <a:solidFill>
                <a:schemeClr val="dk1"/>
              </a:solidFill>
            </a:endParaRPr>
          </a:p>
        </p:txBody>
      </p:sp>
      <p:grpSp>
        <p:nvGrpSpPr>
          <p:cNvPr id="1696" name="Google Shape;1696;p51"/>
          <p:cNvGrpSpPr/>
          <p:nvPr/>
        </p:nvGrpSpPr>
        <p:grpSpPr>
          <a:xfrm rot="11792162" flipH="1">
            <a:off x="5385145" y="1888549"/>
            <a:ext cx="3485554" cy="3035450"/>
            <a:chOff x="4050400" y="864870"/>
            <a:chExt cx="3759000" cy="2392200"/>
          </a:xfrm>
        </p:grpSpPr>
        <p:sp>
          <p:nvSpPr>
            <p:cNvPr id="1697" name="Google Shape;1697;p51"/>
            <p:cNvSpPr/>
            <p:nvPr/>
          </p:nvSpPr>
          <p:spPr>
            <a:xfrm rot="381417">
              <a:off x="4539720" y="915050"/>
              <a:ext cx="417609" cy="381782"/>
            </a:xfrm>
            <a:custGeom>
              <a:avLst/>
              <a:gdLst/>
              <a:ahLst/>
              <a:cxnLst/>
              <a:rect l="l" t="t" r="r" b="b"/>
              <a:pathLst>
                <a:path w="17699" h="15265" extrusionOk="0">
                  <a:moveTo>
                    <a:pt x="8936" y="0"/>
                  </a:moveTo>
                  <a:cubicBezTo>
                    <a:pt x="7104" y="3663"/>
                    <a:pt x="5221" y="7335"/>
                    <a:pt x="2840" y="10668"/>
                  </a:cubicBezTo>
                  <a:cubicBezTo>
                    <a:pt x="1939" y="11929"/>
                    <a:pt x="-520" y="13091"/>
                    <a:pt x="173" y="14478"/>
                  </a:cubicBezTo>
                  <a:cubicBezTo>
                    <a:pt x="1027" y="16186"/>
                    <a:pt x="4016" y="14471"/>
                    <a:pt x="5888" y="14097"/>
                  </a:cubicBezTo>
                  <a:cubicBezTo>
                    <a:pt x="9767" y="13321"/>
                    <a:pt x="13744" y="12954"/>
                    <a:pt x="17699" y="12954"/>
                  </a:cubicBezTo>
                </a:path>
              </a:pathLst>
            </a:custGeom>
            <a:noFill/>
            <a:ln w="28575" cap="flat" cmpd="sng">
              <a:solidFill>
                <a:schemeClr val="accent4"/>
              </a:solidFill>
              <a:prstDash val="dash"/>
              <a:round/>
              <a:headEnd type="none" w="med" len="med"/>
              <a:tailEnd type="none" w="med" len="med"/>
            </a:ln>
          </p:spPr>
        </p:sp>
        <p:sp>
          <p:nvSpPr>
            <p:cNvPr id="1698" name="Google Shape;1698;p51"/>
            <p:cNvSpPr/>
            <p:nvPr/>
          </p:nvSpPr>
          <p:spPr>
            <a:xfrm>
              <a:off x="4050400" y="864870"/>
              <a:ext cx="3759000" cy="2392200"/>
            </a:xfrm>
            <a:prstGeom prst="arc">
              <a:avLst>
                <a:gd name="adj1" fmla="val 12973513"/>
                <a:gd name="adj2" fmla="val 1661112"/>
              </a:avLst>
            </a:prstGeom>
            <a:noFill/>
            <a:ln w="28575" cap="flat" cmpd="sng">
              <a:solidFill>
                <a:schemeClr val="accent4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99" name="Google Shape;1699;p51"/>
          <p:cNvSpPr/>
          <p:nvPr/>
        </p:nvSpPr>
        <p:spPr>
          <a:xfrm>
            <a:off x="6611020" y="3826665"/>
            <a:ext cx="1642891" cy="284547"/>
          </a:xfrm>
          <a:custGeom>
            <a:avLst/>
            <a:gdLst/>
            <a:ahLst/>
            <a:cxnLst/>
            <a:rect l="l" t="t" r="r" b="b"/>
            <a:pathLst>
              <a:path w="33909" h="5873" extrusionOk="0">
                <a:moveTo>
                  <a:pt x="0" y="5873"/>
                </a:moveTo>
                <a:cubicBezTo>
                  <a:pt x="10624" y="1624"/>
                  <a:pt x="22582" y="-1079"/>
                  <a:pt x="33909" y="539"/>
                </a:cubicBezTo>
              </a:path>
            </a:pathLst>
          </a:custGeom>
          <a:noFill/>
          <a:ln w="28575" cap="flat" cmpd="sng">
            <a:solidFill>
              <a:schemeClr val="accent4"/>
            </a:solidFill>
            <a:prstDash val="lgDash"/>
            <a:round/>
            <a:headEnd type="none" w="med" len="med"/>
            <a:tailEnd type="none" w="med" len="med"/>
          </a:ln>
        </p:spPr>
      </p:sp>
      <p:sp>
        <p:nvSpPr>
          <p:cNvPr id="1700" name="Google Shape;1700;p51"/>
          <p:cNvSpPr/>
          <p:nvPr/>
        </p:nvSpPr>
        <p:spPr>
          <a:xfrm>
            <a:off x="6745333" y="3904868"/>
            <a:ext cx="1642891" cy="284547"/>
          </a:xfrm>
          <a:custGeom>
            <a:avLst/>
            <a:gdLst/>
            <a:ahLst/>
            <a:cxnLst/>
            <a:rect l="l" t="t" r="r" b="b"/>
            <a:pathLst>
              <a:path w="33909" h="5873" extrusionOk="0">
                <a:moveTo>
                  <a:pt x="0" y="5873"/>
                </a:moveTo>
                <a:cubicBezTo>
                  <a:pt x="10624" y="1624"/>
                  <a:pt x="22582" y="-1079"/>
                  <a:pt x="33909" y="539"/>
                </a:cubicBezTo>
              </a:path>
            </a:pathLst>
          </a:custGeom>
          <a:noFill/>
          <a:ln w="28575" cap="flat" cmpd="sng">
            <a:solidFill>
              <a:schemeClr val="accent4"/>
            </a:solidFill>
            <a:prstDash val="lgDash"/>
            <a:round/>
            <a:headEnd type="none" w="med" len="med"/>
            <a:tailEnd type="none" w="med" len="med"/>
          </a:ln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AA49330-1FA3-4C53-ADB8-681CEFB2A3E3}"/>
                  </a:ext>
                </a:extLst>
              </p:cNvPr>
              <p:cNvSpPr txBox="1"/>
              <p:nvPr/>
            </p:nvSpPr>
            <p:spPr>
              <a:xfrm>
                <a:off x="837175" y="2690140"/>
                <a:ext cx="7416736" cy="101502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Yu Mincho" panose="02020400000000000000" pitchFamily="18" charset="-128"/>
                          <a:cs typeface="Arial" panose="020B0604020202020204" pitchFamily="34" charset="0"/>
                        </a:rPr>
                        <m:t> </m:t>
                      </m:r>
                      <m:borderBox>
                        <m:borderBoxPr>
                          <m:ctrlPr>
                            <a:rPr lang="en-US" sz="200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Arial" panose="020B0604020202020204" pitchFamily="34" charset="0"/>
                            </a:rPr>
                          </m:ctrlPr>
                        </m:borderBoxPr>
                        <m:e>
                          <m:eqArr>
                            <m:eqArrPr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Arial" panose="020B0604020202020204" pitchFamily="34" charset="0"/>
                                </a:rPr>
                              </m:ctrlPr>
                            </m:eqArrPr>
                            <m:e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Arial" panose="020B0604020202020204" pitchFamily="34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Yu Mincho" panose="02020400000000000000" pitchFamily="18" charset="-128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Yu Mincho" panose="02020400000000000000" pitchFamily="18" charset="-128"/>
                                      <a:cs typeface="Arial" panose="020B0604020202020204" pitchFamily="34" charset="0"/>
                                    </a:rPr>
                                    <m:t>𝑡h𝑖𝑠</m:t>
                                  </m:r>
                                </m:e>
                              </m:d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Arial" panose="020B0604020202020204" pitchFamily="34" charset="0"/>
                                </a:rPr>
                                <m:t>=</m:t>
                              </m:r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Arial" panose="020B0604020202020204" pitchFamily="34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Yu Mincho" panose="02020400000000000000" pitchFamily="18" charset="-128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Yu Mincho" panose="02020400000000000000" pitchFamily="18" charset="-128"/>
                                      <a:cs typeface="Arial" panose="020B0604020202020204" pitchFamily="34" charset="0"/>
                                    </a:rPr>
                                    <m:t>𝑡h𝑖𝑠</m:t>
                                  </m:r>
                                </m:e>
                                <m:e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Yu Mincho" panose="02020400000000000000" pitchFamily="18" charset="-128"/>
                                      <a:cs typeface="Arial" panose="020B0604020202020204" pitchFamily="34" charset="0"/>
                                    </a:rPr>
                                    <m:t>&lt;</m:t>
                                  </m:r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Yu Mincho" panose="02020400000000000000" pitchFamily="18" charset="-128"/>
                                      <a:cs typeface="Arial" panose="020B0604020202020204" pitchFamily="34" charset="0"/>
                                    </a:rPr>
                                    <m:t>𝑠</m:t>
                                  </m:r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Yu Mincho" panose="02020400000000000000" pitchFamily="18" charset="-128"/>
                                      <a:cs typeface="Arial" panose="020B0604020202020204" pitchFamily="34" charset="0"/>
                                    </a:rPr>
                                    <m:t>&gt;</m:t>
                                  </m:r>
                                </m:e>
                              </m:d>
                            </m:e>
                            <m:e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Arial" panose="020B0604020202020204" pitchFamily="34" charset="0"/>
                                </a:rPr>
                                <m:t>(&lt;</m:t>
                              </m:r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Arial" panose="020B0604020202020204" pitchFamily="34" charset="0"/>
                                </a:rPr>
                                <m:t>𝑠</m:t>
                              </m:r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Arial" panose="020B0604020202020204" pitchFamily="34" charset="0"/>
                                </a:rPr>
                                <m:t>&gt;</m:t>
                              </m:r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Arial" panose="020B0604020202020204" pitchFamily="34" charset="0"/>
                                </a:rPr>
                                <m:t>𝑙</m:t>
                              </m:r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Arial" panose="020B0604020202020204" pitchFamily="34" charset="0"/>
                                </a:rPr>
                                <m:t>à </m:t>
                              </m:r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Arial" panose="020B0604020202020204" pitchFamily="34" charset="0"/>
                                </a:rPr>
                                <m:t>𝑘</m:t>
                              </m:r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Arial" panose="020B0604020202020204" pitchFamily="34" charset="0"/>
                                </a:rPr>
                                <m:t>í </m:t>
                              </m:r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Arial" panose="020B0604020202020204" pitchFamily="34" charset="0"/>
                                </a:rPr>
                                <m:t>h𝑖</m:t>
                              </m:r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Arial" panose="020B0604020202020204" pitchFamily="34" charset="0"/>
                                </a:rPr>
                                <m:t>ệ</m:t>
                              </m:r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Arial" panose="020B0604020202020204" pitchFamily="34" charset="0"/>
                                </a:rPr>
                                <m:t>𝑢</m:t>
                              </m:r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Arial" panose="020B0604020202020204" pitchFamily="34" charset="0"/>
                                </a:rPr>
                                <m:t> </m:t>
                              </m:r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Arial" panose="020B0604020202020204" pitchFamily="34" charset="0"/>
                                </a:rPr>
                                <m:t>𝑐h𝑜</m:t>
                              </m:r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Arial" panose="020B0604020202020204" pitchFamily="34" charset="0"/>
                                </a:rPr>
                                <m:t> </m:t>
                              </m:r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Arial" panose="020B0604020202020204" pitchFamily="34" charset="0"/>
                                </a:rPr>
                                <m:t>𝑏𝑖</m:t>
                              </m:r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Arial" panose="020B0604020202020204" pitchFamily="34" charset="0"/>
                                </a:rPr>
                                <m:t>ế</m:t>
                              </m:r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Arial" panose="020B0604020202020204" pitchFamily="34" charset="0"/>
                                </a:rPr>
                                <m:t>𝑡</m:t>
                              </m:r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Arial" panose="020B0604020202020204" pitchFamily="34" charset="0"/>
                                </a:rPr>
                                <m:t> </m:t>
                              </m:r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Arial" panose="020B0604020202020204" pitchFamily="34" charset="0"/>
                                </a:rPr>
                                <m:t>𝑏</m:t>
                              </m:r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Arial" panose="020B0604020202020204" pitchFamily="34" charset="0"/>
                                </a:rPr>
                                <m:t>ắ</m:t>
                              </m:r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Arial" panose="020B0604020202020204" pitchFamily="34" charset="0"/>
                                </a:rPr>
                                <m:t>𝑡</m:t>
                              </m:r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Arial" panose="020B0604020202020204" pitchFamily="34" charset="0"/>
                                </a:rPr>
                                <m:t> đầ</m:t>
                              </m:r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Arial" panose="020B0604020202020204" pitchFamily="34" charset="0"/>
                                </a:rPr>
                                <m:t>𝑢</m:t>
                              </m:r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Arial" panose="020B0604020202020204" pitchFamily="34" charset="0"/>
                                </a:rPr>
                                <m:t> </m:t>
                              </m:r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Arial" panose="020B0604020202020204" pitchFamily="34" charset="0"/>
                                </a:rPr>
                                <m:t>𝑐</m:t>
                              </m:r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Arial" panose="020B0604020202020204" pitchFamily="34" charset="0"/>
                                </a:rPr>
                                <m:t>ủ</m:t>
                              </m:r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Arial" panose="020B0604020202020204" pitchFamily="34" charset="0"/>
                                </a:rPr>
                                <m:t>𝑎</m:t>
                              </m:r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Arial" panose="020B0604020202020204" pitchFamily="34" charset="0"/>
                                </a:rPr>
                                <m:t> </m:t>
                              </m:r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Arial" panose="020B0604020202020204" pitchFamily="34" charset="0"/>
                                </a:rPr>
                                <m:t>𝑚</m:t>
                              </m:r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Arial" panose="020B0604020202020204" pitchFamily="34" charset="0"/>
                                </a:rPr>
                                <m:t>ộ</m:t>
                              </m:r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Arial" panose="020B0604020202020204" pitchFamily="34" charset="0"/>
                                </a:rPr>
                                <m:t>𝑡</m:t>
                              </m:r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Arial" panose="020B0604020202020204" pitchFamily="34" charset="0"/>
                                </a:rPr>
                                <m:t> </m:t>
                              </m:r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Arial" panose="020B0604020202020204" pitchFamily="34" charset="0"/>
                                </a:rPr>
                                <m:t>𝑐</m:t>
                              </m:r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Arial" panose="020B0604020202020204" pitchFamily="34" charset="0"/>
                                </a:rPr>
                                <m:t>â</m:t>
                              </m:r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Arial" panose="020B0604020202020204" pitchFamily="34" charset="0"/>
                                </a:rPr>
                                <m:t>𝑢</m:t>
                              </m:r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Arial" panose="020B0604020202020204" pitchFamily="34" charset="0"/>
                                </a:rPr>
                                <m:t>, </m:t>
                              </m:r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Arial" panose="020B0604020202020204" pitchFamily="34" charset="0"/>
                                </a:rPr>
                                <m:t>𝑙</m:t>
                              </m:r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Arial" panose="020B0604020202020204" pitchFamily="34" charset="0"/>
                                </a:rPr>
                                <m:t>à </m:t>
                              </m:r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Arial" panose="020B0604020202020204" pitchFamily="34" charset="0"/>
                                </a:rPr>
                                <m:t>𝑚</m:t>
                              </m:r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Arial" panose="020B0604020202020204" pitchFamily="34" charset="0"/>
                                </a:rPr>
                                <m:t>ộ</m:t>
                              </m:r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Arial" panose="020B0604020202020204" pitchFamily="34" charset="0"/>
                                </a:rPr>
                                <m:t>𝑡</m:t>
                              </m:r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Arial" panose="020B0604020202020204" pitchFamily="34" charset="0"/>
                                </a:rPr>
                                <m:t> </m:t>
                              </m:r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Arial" panose="020B0604020202020204" pitchFamily="34" charset="0"/>
                                </a:rPr>
                                <m:t>𝑡𝑜𝑘𝑒𝑛</m:t>
                              </m:r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Arial" panose="020B0604020202020204" pitchFamily="34" charset="0"/>
                                </a:rPr>
                                <m:t> </m:t>
                              </m:r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Arial" panose="020B0604020202020204" pitchFamily="34" charset="0"/>
                                </a:rPr>
                                <m:t>𝑔𝑖</m:t>
                              </m:r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Arial" panose="020B0604020202020204" pitchFamily="34" charset="0"/>
                                </a:rPr>
                                <m:t>ả)</m:t>
                              </m:r>
                            </m:e>
                          </m:eqArr>
                        </m:e>
                      </m:borderBox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AA49330-1FA3-4C53-ADB8-681CEFB2A3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175" y="2690140"/>
                <a:ext cx="7416736" cy="101502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Google Shape;830;p37">
            <a:extLst>
              <a:ext uri="{FF2B5EF4-FFF2-40B4-BE49-F238E27FC236}">
                <a16:creationId xmlns:a16="http://schemas.microsoft.com/office/drawing/2014/main" id="{D68782E9-E888-4CF5-929D-0BF76F51B4CA}"/>
              </a:ext>
            </a:extLst>
          </p:cNvPr>
          <p:cNvSpPr txBox="1"/>
          <p:nvPr/>
        </p:nvSpPr>
        <p:spPr>
          <a:xfrm>
            <a:off x="7385793" y="177050"/>
            <a:ext cx="1573932" cy="3165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CS523.M21.KHCL</a:t>
            </a:r>
            <a:endParaRPr sz="1300" dirty="0">
              <a:solidFill>
                <a:schemeClr val="dk1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" name="Google Shape;1771;p54"/>
          <p:cNvSpPr txBox="1">
            <a:spLocks noGrp="1"/>
          </p:cNvSpPr>
          <p:nvPr>
            <p:ph type="title" idx="6"/>
          </p:nvPr>
        </p:nvSpPr>
        <p:spPr>
          <a:xfrm>
            <a:off x="1017180" y="396884"/>
            <a:ext cx="5132160" cy="66446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Khi </a:t>
            </a:r>
            <a:r>
              <a:rPr lang="en-US" sz="2400" dirty="0" err="1"/>
              <a:t>đó</a:t>
            </a:r>
            <a:r>
              <a:rPr lang="en-US" sz="2400" dirty="0"/>
              <a:t>, </a:t>
            </a:r>
            <a:r>
              <a:rPr lang="en-US" sz="2400" dirty="0" err="1"/>
              <a:t>tần</a:t>
            </a:r>
            <a:r>
              <a:rPr lang="en-US" sz="2400" dirty="0"/>
              <a:t> </a:t>
            </a:r>
            <a:r>
              <a:rPr lang="en-US" sz="2400" dirty="0" err="1"/>
              <a:t>suất</a:t>
            </a:r>
            <a:r>
              <a:rPr lang="en-US" sz="2400" dirty="0"/>
              <a:t> p(this) </a:t>
            </a:r>
            <a:r>
              <a:rPr lang="en-US" sz="2400" dirty="0" err="1"/>
              <a:t>được</a:t>
            </a:r>
            <a:r>
              <a:rPr lang="en-US" sz="2400" dirty="0"/>
              <a:t> </a:t>
            </a:r>
            <a:r>
              <a:rPr lang="en-US" sz="2400" dirty="0" err="1"/>
              <a:t>tính</a:t>
            </a:r>
            <a:r>
              <a:rPr lang="en-US" sz="2400" dirty="0"/>
              <a:t> </a:t>
            </a:r>
            <a:r>
              <a:rPr lang="en-US" sz="2400" dirty="0" err="1"/>
              <a:t>lại</a:t>
            </a:r>
            <a:r>
              <a:rPr lang="en-US" sz="2400" dirty="0"/>
              <a:t> </a:t>
            </a:r>
            <a:r>
              <a:rPr lang="en-US" sz="2400" dirty="0" err="1"/>
              <a:t>như</a:t>
            </a:r>
            <a:r>
              <a:rPr lang="en-US" sz="2400" dirty="0"/>
              <a:t> </a:t>
            </a:r>
            <a:r>
              <a:rPr lang="en-US" sz="2400" dirty="0" err="1"/>
              <a:t>sau</a:t>
            </a:r>
            <a:r>
              <a:rPr lang="en-US" sz="2400" dirty="0"/>
              <a:t>:</a:t>
            </a:r>
            <a:endParaRPr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A80432FB-DEC3-4709-B2EB-76A9D120D091}"/>
                  </a:ext>
                </a:extLst>
              </p:cNvPr>
              <p:cNvSpPr>
                <a:spLocks noGrp="1"/>
              </p:cNvSpPr>
              <p:nvPr>
                <p:ph type="subTitle" idx="5"/>
              </p:nvPr>
            </p:nvSpPr>
            <p:spPr>
              <a:xfrm>
                <a:off x="3299734" y="3823454"/>
                <a:ext cx="4433445" cy="771600"/>
              </a:xfrm>
              <a:ln w="6350"/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effectLst/>
                          <a:latin typeface="Cambria Math" panose="02040503050406030204" pitchFamily="18" charset="0"/>
                          <a:ea typeface="Yu Mincho" panose="02020400000000000000" pitchFamily="18" charset="-128"/>
                          <a:cs typeface="Arial" panose="020B0604020202020204" pitchFamily="34" charset="0"/>
                        </a:rPr>
                        <m:t>𝒑</m:t>
                      </m:r>
                      <m:d>
                        <m:dPr>
                          <m:ctrlPr>
                            <a:rPr lang="en-US" sz="2000" b="1" i="1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2000" b="1" i="1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Arial" panose="020B0604020202020204" pitchFamily="34" charset="0"/>
                            </a:rPr>
                            <m:t>𝒕𝒉𝒊𝒔</m:t>
                          </m:r>
                          <m:r>
                            <a:rPr lang="en-US" sz="2000" b="1" i="1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Arial" panose="020B0604020202020204" pitchFamily="34" charset="0"/>
                            </a:rPr>
                            <m:t> </m:t>
                          </m:r>
                          <m:r>
                            <a:rPr lang="en-US" sz="2000" b="1" i="1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Arial" panose="020B0604020202020204" pitchFamily="34" charset="0"/>
                            </a:rPr>
                            <m:t>𝒊𝒔</m:t>
                          </m:r>
                          <m:r>
                            <a:rPr lang="en-US" sz="2000" b="1" i="1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Arial" panose="020B0604020202020204" pitchFamily="34" charset="0"/>
                            </a:rPr>
                            <m:t> </m:t>
                          </m:r>
                          <m:r>
                            <a:rPr lang="en-US" sz="2000" b="1" i="1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Arial" panose="020B0604020202020204" pitchFamily="34" charset="0"/>
                            </a:rPr>
                            <m:t>𝒕𝒉𝒆</m:t>
                          </m:r>
                          <m:r>
                            <a:rPr lang="en-US" sz="2000" b="1" i="1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Arial" panose="020B0604020202020204" pitchFamily="34" charset="0"/>
                            </a:rPr>
                            <m:t> </m:t>
                          </m:r>
                          <m:r>
                            <a:rPr lang="en-US" sz="2000" b="1" i="1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Arial" panose="020B0604020202020204" pitchFamily="34" charset="0"/>
                            </a:rPr>
                            <m:t>𝒉𝒐𝒖𝒔𝒆</m:t>
                          </m:r>
                        </m:e>
                      </m:d>
                      <m:r>
                        <a:rPr lang="en-US" sz="2000" b="1" i="1">
                          <a:effectLst/>
                          <a:latin typeface="Cambria Math" panose="02040503050406030204" pitchFamily="18" charset="0"/>
                          <a:ea typeface="Yu Mincho" panose="02020400000000000000" pitchFamily="18" charset="-128"/>
                          <a:cs typeface="Arial" panose="020B060402020202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000" b="1" i="1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US" sz="2000" b="1" i="1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Arial" panose="020B0604020202020204" pitchFamily="34" charset="0"/>
                            </a:rPr>
                            <m:t>𝟏</m:t>
                          </m:r>
                        </m:num>
                        <m:den>
                          <m:r>
                            <a:rPr lang="en-US" sz="2000" b="1" i="1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Arial" panose="020B0604020202020204" pitchFamily="34" charset="0"/>
                            </a:rPr>
                            <m:t>𝟐</m:t>
                          </m:r>
                        </m:den>
                      </m:f>
                      <m:r>
                        <a:rPr lang="en-US" sz="2000" b="1" i="1">
                          <a:effectLst/>
                          <a:latin typeface="Cambria Math" panose="02040503050406030204" pitchFamily="18" charset="0"/>
                          <a:ea typeface="Yu Mincho" panose="02020400000000000000" pitchFamily="18" charset="-128"/>
                          <a:cs typeface="Arial" panose="020B0604020202020204" pitchFamily="34" charset="0"/>
                        </a:rPr>
                        <m:t>=</m:t>
                      </m:r>
                      <m:r>
                        <a:rPr lang="en-US" sz="2000" b="1" i="1">
                          <a:effectLst/>
                          <a:latin typeface="Cambria Math" panose="02040503050406030204" pitchFamily="18" charset="0"/>
                          <a:ea typeface="Yu Mincho" panose="02020400000000000000" pitchFamily="18" charset="-128"/>
                          <a:cs typeface="Arial" panose="020B0604020202020204" pitchFamily="34" charset="0"/>
                        </a:rPr>
                        <m:t>𝟓𝟎</m:t>
                      </m:r>
                      <m:r>
                        <a:rPr lang="en-US" sz="2000" b="1" i="1">
                          <a:effectLst/>
                          <a:latin typeface="Cambria Math" panose="02040503050406030204" pitchFamily="18" charset="0"/>
                          <a:ea typeface="Yu Mincho" panose="02020400000000000000" pitchFamily="18" charset="-128"/>
                          <a:cs typeface="Arial" panose="020B0604020202020204" pitchFamily="34" charset="0"/>
                        </a:rPr>
                        <m:t>%</m:t>
                      </m:r>
                    </m:oMath>
                  </m:oMathPara>
                </a14:m>
                <a:endParaRPr lang="en-US" sz="2000" b="1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endParaRPr lang="en-US" sz="2000" b="1" dirty="0"/>
              </a:p>
            </p:txBody>
          </p:sp>
        </mc:Choice>
        <mc:Fallback xmlns="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A80432FB-DEC3-4709-B2EB-76A9D120D09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5"/>
              </p:nvPr>
            </p:nvSpPr>
            <p:spPr>
              <a:xfrm>
                <a:off x="3299734" y="3823454"/>
                <a:ext cx="4433445" cy="771600"/>
              </a:xfrm>
              <a:blipFill>
                <a:blip r:embed="rId3"/>
                <a:stretch>
                  <a:fillRect/>
                </a:stretch>
              </a:blipFill>
              <a:ln w="635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Google Shape;1654;p47">
            <a:extLst>
              <a:ext uri="{FF2B5EF4-FFF2-40B4-BE49-F238E27FC236}">
                <a16:creationId xmlns:a16="http://schemas.microsoft.com/office/drawing/2014/main" id="{6CB00C48-7438-4DA1-9EF3-17965C9F86F6}"/>
              </a:ext>
            </a:extLst>
          </p:cNvPr>
          <p:cNvSpPr txBox="1"/>
          <p:nvPr/>
        </p:nvSpPr>
        <p:spPr>
          <a:xfrm>
            <a:off x="176933" y="846947"/>
            <a:ext cx="4774268" cy="1116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700" rIns="0" bIns="0" anchor="t" anchorCtr="0">
            <a:noAutofit/>
          </a:bodyPr>
          <a:lstStyle/>
          <a:p>
            <a:pPr marL="914400">
              <a:lnSpc>
                <a:spcPct val="107000"/>
              </a:lnSpc>
              <a:spcAft>
                <a:spcPts val="800"/>
              </a:spcAft>
            </a:pPr>
            <a:endParaRPr lang="en-US" sz="1800" dirty="0">
              <a:solidFill>
                <a:schemeClr val="tx1"/>
              </a:solidFill>
              <a:effectLst/>
              <a:latin typeface="Be Vietnam Pro" pitchFamily="2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914400"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solidFill>
                  <a:schemeClr val="tx1"/>
                </a:solidFill>
                <a:effectLst/>
                <a:latin typeface="Be Vietnam Pro" pitchFamily="2" charset="0"/>
                <a:ea typeface="Calibri" panose="020F0502020204030204" pitchFamily="34" charset="0"/>
                <a:cs typeface="Arial" panose="020B0604020202020204" pitchFamily="34" charset="0"/>
              </a:rPr>
              <a:t>“This is the house that Jack built. </a:t>
            </a:r>
          </a:p>
          <a:p>
            <a:r>
              <a:rPr lang="en-US" sz="1800" dirty="0">
                <a:solidFill>
                  <a:schemeClr val="tx1"/>
                </a:solidFill>
                <a:effectLst/>
                <a:latin typeface="Be Vietnam Pro" pitchFamily="2" charset="0"/>
                <a:ea typeface="Calibri" panose="020F0502020204030204" pitchFamily="34" charset="0"/>
                <a:cs typeface="Arial" panose="020B0604020202020204" pitchFamily="34" charset="0"/>
              </a:rPr>
              <a:t>	This is the malt”</a:t>
            </a:r>
            <a:endParaRPr lang="en-US" sz="1600" b="1" dirty="0">
              <a:solidFill>
                <a:schemeClr val="tx1"/>
              </a:solidFill>
              <a:latin typeface="Be Vietnam Pro" pitchFamily="2" charset="0"/>
              <a:ea typeface="Raleway"/>
              <a:cs typeface="Raleway"/>
              <a:sym typeface="Raleway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E2D3CB8-7D05-4027-A5B8-E99BDC5D264C}"/>
                  </a:ext>
                </a:extLst>
              </p:cNvPr>
              <p:cNvSpPr txBox="1"/>
              <p:nvPr/>
            </p:nvSpPr>
            <p:spPr>
              <a:xfrm>
                <a:off x="1684496" y="2571750"/>
                <a:ext cx="7663923" cy="111030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𝒑</m:t>
                      </m:r>
                      <m:d>
                        <m:dPr>
                          <m:ctrlPr>
                            <a:rPr lang="en-US" sz="1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𝒕𝒉𝒊𝒔</m:t>
                          </m:r>
                        </m:e>
                      </m:d>
                      <m:r>
                        <a:rPr lang="en-US" sz="1800" b="1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𝒑</m:t>
                      </m:r>
                      <m:d>
                        <m:dPr>
                          <m:ctrlPr>
                            <a:rPr lang="en-US" sz="1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𝒕𝒉𝒊𝒔</m:t>
                          </m:r>
                        </m:e>
                        <m:e>
                          <m:r>
                            <a:rPr lang="en-US" sz="1800" b="1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1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en-US" sz="1800" b="1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&gt;</m:t>
                          </m:r>
                        </m:e>
                      </m:d>
                      <m:r>
                        <a:rPr lang="en-US" sz="1800" b="1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1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  <m:d>
                            <m:dPr>
                              <m:ctrlPr>
                                <a:rPr lang="en-US" sz="18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1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sz="18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  <m:r>
                                <a:rPr lang="en-US" sz="1800" b="1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  <m:r>
                                <a:rPr lang="en-US" sz="18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𝒕𝒉𝒊𝒔</m:t>
                              </m:r>
                            </m:e>
                          </m:d>
                        </m:num>
                        <m:den>
                          <m:r>
                            <a:rPr lang="en-US" sz="1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  <m:d>
                            <m:dPr>
                              <m:ctrlPr>
                                <a:rPr lang="en-US" sz="18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1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sz="18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  <m:r>
                                <a:rPr lang="en-US" sz="1800" b="1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&gt;…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1800" b="1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r>
                  <a:rPr lang="en-US" sz="1800" b="1" dirty="0">
                    <a:solidFill>
                      <a:schemeClr val="tx1"/>
                    </a:solidFill>
                  </a:rPr>
                  <a:t>				         </a:t>
                </a:r>
                <a14:m>
                  <m:oMath xmlns:m="http://schemas.openxmlformats.org/officeDocument/2006/math">
                    <m:r>
                      <a:rPr lang="en-US" sz="1800" b="1" i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  <m:d>
                          <m:dPr>
                            <m:ctrlPr>
                              <a:rPr lang="en-US" sz="18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lit/>
                              </m:rPr>
                              <a:rPr lang="en-US" sz="1800" b="1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_</m:t>
                            </m:r>
                            <m:r>
                              <a:rPr lang="en-US" sz="18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𝒕𝒉𝒊𝒔</m:t>
                            </m:r>
                          </m:e>
                        </m:d>
                      </m:num>
                      <m:den>
                        <m:d>
                          <m:dPr>
                            <m:begChr m:val=""/>
                            <m:ctrlPr>
                              <a:rPr lang="en-US" sz="18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𝒄</m:t>
                            </m:r>
                            <m:r>
                              <m:rPr>
                                <m:lit/>
                              </m:rPr>
                              <a:rPr lang="en-US" sz="1800" b="1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_</m:t>
                            </m:r>
                            <m:r>
                              <a:rPr lang="en-US" sz="1800" b="1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…</m:t>
                            </m:r>
                          </m:e>
                        </m:d>
                      </m:den>
                    </m:f>
                    <m:r>
                      <a:rPr lang="en-US" sz="1800" b="1" i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1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num>
                      <m:den>
                        <m:r>
                          <a:rPr lang="en-US" sz="1800" b="1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  <m:r>
                      <a:rPr lang="en-US" sz="1800" b="1" i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1" i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endParaRPr lang="en-US" sz="18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E2D3CB8-7D05-4027-A5B8-E99BDC5D26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4496" y="2571750"/>
                <a:ext cx="7663923" cy="1110304"/>
              </a:xfrm>
              <a:prstGeom prst="rect">
                <a:avLst/>
              </a:prstGeom>
              <a:blipFill>
                <a:blip r:embed="rId4"/>
                <a:stretch>
                  <a:fillRect b="-456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 descr="A picture containing text, toy, vector graphics&#10;&#10;Description automatically generated">
            <a:extLst>
              <a:ext uri="{FF2B5EF4-FFF2-40B4-BE49-F238E27FC236}">
                <a16:creationId xmlns:a16="http://schemas.microsoft.com/office/drawing/2014/main" id="{0B7C1E8A-E541-4BC3-989A-100C88C984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0030" y="2178000"/>
            <a:ext cx="2723948" cy="2723948"/>
          </a:xfrm>
          <a:prstGeom prst="rect">
            <a:avLst/>
          </a:prstGeom>
        </p:spPr>
      </p:pic>
      <p:sp>
        <p:nvSpPr>
          <p:cNvPr id="13" name="Google Shape;830;p37">
            <a:extLst>
              <a:ext uri="{FF2B5EF4-FFF2-40B4-BE49-F238E27FC236}">
                <a16:creationId xmlns:a16="http://schemas.microsoft.com/office/drawing/2014/main" id="{41412DC2-B073-4C5E-A1E8-EBBD58E1E5C8}"/>
              </a:ext>
            </a:extLst>
          </p:cNvPr>
          <p:cNvSpPr txBox="1"/>
          <p:nvPr/>
        </p:nvSpPr>
        <p:spPr>
          <a:xfrm>
            <a:off x="7385793" y="177050"/>
            <a:ext cx="1573932" cy="3165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CS523.M21.KHCL</a:t>
            </a:r>
            <a:endParaRPr sz="1300" dirty="0">
              <a:solidFill>
                <a:schemeClr val="dk1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71" grpId="0"/>
      <p:bldP spid="3" grpId="0" build="p"/>
      <p:bldP spid="8" grpId="0"/>
      <p:bldP spid="1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455" name="Google Shape;1455;p44"/>
              <p:cNvSpPr txBox="1">
                <a:spLocks noGrp="1"/>
              </p:cNvSpPr>
              <p:nvPr>
                <p:ph type="subTitle" idx="5"/>
              </p:nvPr>
            </p:nvSpPr>
            <p:spPr>
              <a:xfrm>
                <a:off x="2426677" y="3367005"/>
                <a:ext cx="6453621" cy="1155764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inden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>
                          <a:latin typeface="Cambria Math" panose="02040503050406030204" pitchFamily="18" charset="0"/>
                        </a:rPr>
                        <m:t>𝒑</m:t>
                      </m:r>
                      <m:d>
                        <m:dPr>
                          <m:ctrlPr>
                            <a:rPr lang="en-US" sz="16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&gt;</m:t>
                          </m:r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𝒕𝒉𝒊𝒔</m:t>
                          </m:r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𝒊𝒔</m:t>
                          </m:r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𝒕𝒉𝒆</m:t>
                          </m:r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𝒉𝒐𝒖𝒔𝒆</m:t>
                          </m:r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&lt;/</m:t>
                          </m:r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en-US" sz="16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1" i="1">
                          <a:latin typeface="Cambria Math" panose="02040503050406030204" pitchFamily="18" charset="0"/>
                        </a:rPr>
                        <m:t>𝒑</m:t>
                      </m:r>
                      <m:d>
                        <m:dPr>
                          <m:ctrlPr>
                            <a:rPr lang="en-US" sz="16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𝒕𝒉𝒊𝒔</m:t>
                          </m:r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|&lt;</m:t>
                          </m:r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&gt;</m:t>
                          </m:r>
                        </m:e>
                      </m:d>
                      <m:r>
                        <a:rPr lang="en-US" sz="1600" b="1" i="1">
                          <a:latin typeface="Cambria Math" panose="02040503050406030204" pitchFamily="18" charset="0"/>
                        </a:rPr>
                        <m:t>𝒑</m:t>
                      </m:r>
                      <m:d>
                        <m:dPr>
                          <m:ctrlPr>
                            <a:rPr lang="en-US" sz="16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𝒊𝒔</m:t>
                          </m:r>
                        </m:e>
                        <m:e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𝒕𝒉𝒊𝒔</m:t>
                          </m:r>
                        </m:e>
                      </m:d>
                      <m:r>
                        <a:rPr lang="en-US" sz="1600" b="1" i="1">
                          <a:latin typeface="Cambria Math" panose="02040503050406030204" pitchFamily="18" charset="0"/>
                        </a:rPr>
                        <m:t>𝒑</m:t>
                      </m:r>
                      <m:d>
                        <m:dPr>
                          <m:ctrlPr>
                            <a:rPr lang="en-US" sz="16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𝒕𝒉𝒆</m:t>
                          </m:r>
                        </m:e>
                        <m:e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𝒊𝒔</m:t>
                          </m:r>
                        </m:e>
                      </m:d>
                      <m:r>
                        <a:rPr lang="en-US" sz="1600" b="1" i="1">
                          <a:latin typeface="Cambria Math" panose="02040503050406030204" pitchFamily="18" charset="0"/>
                        </a:rPr>
                        <m:t>𝒑</m:t>
                      </m:r>
                      <m:d>
                        <m:dPr>
                          <m:ctrlPr>
                            <a:rPr lang="en-US" sz="16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𝒉𝒐𝒖𝒔𝒆</m:t>
                          </m:r>
                        </m:e>
                        <m:e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𝒕𝒉𝒆</m:t>
                          </m:r>
                        </m:e>
                      </m:d>
                      <m:r>
                        <a:rPr lang="en-US" sz="1600" b="1" i="1">
                          <a:latin typeface="Cambria Math" panose="02040503050406030204" pitchFamily="18" charset="0"/>
                        </a:rPr>
                        <m:t>𝒑</m:t>
                      </m:r>
                      <m:r>
                        <a:rPr lang="en-US" sz="1600" b="1" i="1">
                          <a:latin typeface="Cambria Math" panose="02040503050406030204" pitchFamily="18" charset="0"/>
                        </a:rPr>
                        <m:t>(&lt;/</m:t>
                      </m:r>
                      <m:r>
                        <a:rPr lang="en-US" sz="1600" b="1" i="1">
                          <a:latin typeface="Cambria Math" panose="02040503050406030204" pitchFamily="18" charset="0"/>
                        </a:rPr>
                        <m:t>𝒔</m:t>
                      </m:r>
                      <m:r>
                        <a:rPr lang="en-US" sz="1600" b="1" i="1">
                          <a:latin typeface="Cambria Math" panose="02040503050406030204" pitchFamily="18" charset="0"/>
                        </a:rPr>
                        <m:t>&gt;|</m:t>
                      </m:r>
                      <m:r>
                        <a:rPr lang="en-US" sz="1600" b="1" i="1">
                          <a:latin typeface="Cambria Math" panose="02040503050406030204" pitchFamily="18" charset="0"/>
                        </a:rPr>
                        <m:t>𝒉𝒐𝒖𝒔𝒆</m:t>
                      </m:r>
                      <m:r>
                        <a:rPr lang="en-US" sz="1600" b="1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b="1" dirty="0">
                  <a:latin typeface="Be Vietnam Pro" pitchFamily="2" charset="0"/>
                </a:endParaRPr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 b="1" dirty="0">
                  <a:latin typeface="Be Vietnam Pro" pitchFamily="2" charset="0"/>
                </a:endParaRPr>
              </a:p>
            </p:txBody>
          </p:sp>
        </mc:Choice>
        <mc:Fallback xmlns="">
          <p:sp>
            <p:nvSpPr>
              <p:cNvPr id="1455" name="Google Shape;1455;p44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5"/>
              </p:nvPr>
            </p:nvSpPr>
            <p:spPr>
              <a:xfrm>
                <a:off x="2426677" y="3367005"/>
                <a:ext cx="6453621" cy="11557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56" name="Google Shape;1456;p44"/>
          <p:cNvSpPr txBox="1">
            <a:spLocks noGrp="1"/>
          </p:cNvSpPr>
          <p:nvPr>
            <p:ph type="title" idx="6"/>
          </p:nvPr>
        </p:nvSpPr>
        <p:spPr>
          <a:xfrm>
            <a:off x="720000" y="539500"/>
            <a:ext cx="7704000" cy="37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NGOÀI RA | </a:t>
            </a:r>
            <a:r>
              <a:rPr lang="en" dirty="0">
                <a:solidFill>
                  <a:schemeClr val="accent3"/>
                </a:solidFill>
              </a:rPr>
              <a:t>MỞ RỘNG</a:t>
            </a:r>
            <a:endParaRPr dirty="0">
              <a:solidFill>
                <a:schemeClr val="accent3"/>
              </a:solidFill>
            </a:endParaRPr>
          </a:p>
        </p:txBody>
      </p:sp>
      <p:sp>
        <p:nvSpPr>
          <p:cNvPr id="1458" name="Google Shape;1458;p44"/>
          <p:cNvSpPr txBox="1">
            <a:spLocks noGrp="1"/>
          </p:cNvSpPr>
          <p:nvPr>
            <p:ph type="subTitle" idx="1"/>
          </p:nvPr>
        </p:nvSpPr>
        <p:spPr>
          <a:xfrm>
            <a:off x="1705230" y="1359497"/>
            <a:ext cx="3502043" cy="249394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sz="1600" dirty="0">
                <a:latin typeface="Be Vietnam Pro" pitchFamily="2" charset="0"/>
                <a:ea typeface="Yu Mincho" panose="02020400000000000000" pitchFamily="18" charset="-128"/>
                <a:cs typeface="Arial" panose="020B0604020202020204" pitchFamily="34" charset="0"/>
              </a:rPr>
              <a:t>Ta </a:t>
            </a:r>
            <a:r>
              <a:rPr lang="en-US" sz="1600" dirty="0" err="1">
                <a:latin typeface="Be Vietnam Pro" pitchFamily="2" charset="0"/>
                <a:ea typeface="Yu Mincho" panose="02020400000000000000" pitchFamily="18" charset="-128"/>
                <a:cs typeface="Arial" panose="020B0604020202020204" pitchFamily="34" charset="0"/>
              </a:rPr>
              <a:t>còn</a:t>
            </a:r>
            <a:r>
              <a:rPr lang="en-US" sz="1600" dirty="0">
                <a:latin typeface="Be Vietnam Pro" pitchFamily="2" charset="0"/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Be Vietnam Pro" pitchFamily="2" charset="0"/>
                <a:ea typeface="Yu Mincho" panose="02020400000000000000" pitchFamily="18" charset="-128"/>
                <a:cs typeface="Arial" panose="020B0604020202020204" pitchFamily="34" charset="0"/>
              </a:rPr>
              <a:t>thêm</a:t>
            </a:r>
            <a:r>
              <a:rPr lang="en-US" sz="1600" dirty="0">
                <a:latin typeface="Be Vietnam Pro" pitchFamily="2" charset="0"/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Be Vietnam Pro" pitchFamily="2" charset="0"/>
                <a:ea typeface="Yu Mincho" panose="02020400000000000000" pitchFamily="18" charset="-128"/>
                <a:cs typeface="Arial" panose="020B0604020202020204" pitchFamily="34" charset="0"/>
              </a:rPr>
              <a:t>vào</a:t>
            </a:r>
            <a:r>
              <a:rPr lang="en-US" sz="1600" dirty="0">
                <a:latin typeface="Be Vietnam Pro" pitchFamily="2" charset="0"/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Be Vietnam Pro" pitchFamily="2" charset="0"/>
                <a:ea typeface="Yu Mincho" panose="02020400000000000000" pitchFamily="18" charset="-128"/>
                <a:cs typeface="Arial" panose="020B0604020202020204" pitchFamily="34" charset="0"/>
              </a:rPr>
              <a:t>xác</a:t>
            </a:r>
            <a:r>
              <a:rPr lang="en-US" sz="1600" dirty="0">
                <a:latin typeface="Be Vietnam Pro" pitchFamily="2" charset="0"/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Be Vietnam Pro" pitchFamily="2" charset="0"/>
                <a:ea typeface="Yu Mincho" panose="02020400000000000000" pitchFamily="18" charset="-128"/>
                <a:cs typeface="Arial" panose="020B0604020202020204" pitchFamily="34" charset="0"/>
              </a:rPr>
              <a:t>suất</a:t>
            </a:r>
            <a:r>
              <a:rPr lang="en-US" sz="1600" dirty="0">
                <a:latin typeface="Be Vietnam Pro" pitchFamily="2" charset="0"/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Be Vietnam Pro" pitchFamily="2" charset="0"/>
                <a:ea typeface="Yu Mincho" panose="02020400000000000000" pitchFamily="18" charset="-128"/>
                <a:cs typeface="Arial" panose="020B0604020202020204" pitchFamily="34" charset="0"/>
              </a:rPr>
              <a:t>trên</a:t>
            </a:r>
            <a:r>
              <a:rPr lang="en-US" sz="1600" dirty="0">
                <a:latin typeface="Be Vietnam Pro" pitchFamily="2" charset="0"/>
                <a:ea typeface="Yu Mincho" panose="02020400000000000000" pitchFamily="18" charset="-128"/>
                <a:cs typeface="Arial" panose="020B0604020202020204" pitchFamily="34" charset="0"/>
              </a:rPr>
              <a:t> 1 </a:t>
            </a:r>
            <a:r>
              <a:rPr lang="en-US" sz="1600" dirty="0" err="1">
                <a:latin typeface="Be Vietnam Pro" pitchFamily="2" charset="0"/>
                <a:ea typeface="Yu Mincho" panose="02020400000000000000" pitchFamily="18" charset="-128"/>
                <a:cs typeface="Arial" panose="020B0604020202020204" pitchFamily="34" charset="0"/>
              </a:rPr>
              <a:t>tần</a:t>
            </a:r>
            <a:r>
              <a:rPr lang="en-US" sz="1600" dirty="0">
                <a:latin typeface="Be Vietnam Pro" pitchFamily="2" charset="0"/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Be Vietnam Pro" pitchFamily="2" charset="0"/>
                <a:ea typeface="Yu Mincho" panose="02020400000000000000" pitchFamily="18" charset="-128"/>
                <a:cs typeface="Arial" panose="020B0604020202020204" pitchFamily="34" charset="0"/>
              </a:rPr>
              <a:t>suất</a:t>
            </a:r>
            <a:r>
              <a:rPr lang="en-US" sz="1600" dirty="0">
                <a:latin typeface="Be Vietnam Pro" pitchFamily="2" charset="0"/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Be Vietnam Pro" pitchFamily="2" charset="0"/>
                <a:ea typeface="Yu Mincho" panose="02020400000000000000" pitchFamily="18" charset="-128"/>
                <a:cs typeface="Arial" panose="020B0604020202020204" pitchFamily="34" charset="0"/>
              </a:rPr>
              <a:t>khác</a:t>
            </a:r>
            <a:r>
              <a:rPr lang="en-US" sz="1600" dirty="0">
                <a:latin typeface="Be Vietnam Pro" pitchFamily="2" charset="0"/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Be Vietnam Pro" pitchFamily="2" charset="0"/>
                <a:ea typeface="Yu Mincho" panose="02020400000000000000" pitchFamily="18" charset="-128"/>
                <a:cs typeface="Arial" panose="020B0604020202020204" pitchFamily="34" charset="0"/>
              </a:rPr>
              <a:t>với</a:t>
            </a:r>
            <a:r>
              <a:rPr lang="en-US" sz="1600" dirty="0">
                <a:latin typeface="Be Vietnam Pro" pitchFamily="2" charset="0"/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Be Vietnam Pro" pitchFamily="2" charset="0"/>
                <a:ea typeface="Yu Mincho" panose="02020400000000000000" pitchFamily="18" charset="-128"/>
                <a:cs typeface="Arial" panose="020B0604020202020204" pitchFamily="34" charset="0"/>
              </a:rPr>
              <a:t>một</a:t>
            </a:r>
            <a:r>
              <a:rPr lang="en-US" sz="1600" dirty="0">
                <a:latin typeface="Be Vietnam Pro" pitchFamily="2" charset="0"/>
                <a:ea typeface="Yu Mincho" panose="02020400000000000000" pitchFamily="18" charset="-128"/>
                <a:cs typeface="Arial" panose="020B0604020202020204" pitchFamily="34" charset="0"/>
              </a:rPr>
              <a:t> token </a:t>
            </a:r>
            <a:r>
              <a:rPr lang="en-US" sz="1600" dirty="0" err="1">
                <a:latin typeface="Be Vietnam Pro" pitchFamily="2" charset="0"/>
                <a:ea typeface="Yu Mincho" panose="02020400000000000000" pitchFamily="18" charset="-128"/>
                <a:cs typeface="Arial" panose="020B0604020202020204" pitchFamily="34" charset="0"/>
              </a:rPr>
              <a:t>giả</a:t>
            </a:r>
            <a:r>
              <a:rPr lang="en-US" sz="1600" dirty="0">
                <a:latin typeface="Be Vietnam Pro" pitchFamily="2" charset="0"/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Be Vietnam Pro" pitchFamily="2" charset="0"/>
                <a:ea typeface="Yu Mincho" panose="02020400000000000000" pitchFamily="18" charset="-128"/>
                <a:cs typeface="Arial" panose="020B0604020202020204" pitchFamily="34" charset="0"/>
              </a:rPr>
              <a:t>khác</a:t>
            </a:r>
            <a:r>
              <a:rPr lang="en-US" sz="1600" dirty="0">
                <a:latin typeface="Be Vietnam Pro" pitchFamily="2" charset="0"/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Be Vietnam Pro" pitchFamily="2" charset="0"/>
                <a:ea typeface="Yu Mincho" panose="02020400000000000000" pitchFamily="18" charset="-128"/>
                <a:cs typeface="Arial" panose="020B0604020202020204" pitchFamily="34" charset="0"/>
              </a:rPr>
              <a:t>là</a:t>
            </a:r>
            <a:r>
              <a:rPr lang="en-US" sz="1600" dirty="0">
                <a:latin typeface="Be Vietnam Pro" pitchFamily="2" charset="0"/>
                <a:ea typeface="Yu Mincho" panose="02020400000000000000" pitchFamily="18" charset="-128"/>
                <a:cs typeface="Arial" panose="020B0604020202020204" pitchFamily="34" charset="0"/>
              </a:rPr>
              <a:t> &lt;/s&gt; </a:t>
            </a:r>
            <a:r>
              <a:rPr lang="en-US" sz="1600" dirty="0" err="1">
                <a:latin typeface="Be Vietnam Pro" pitchFamily="2" charset="0"/>
                <a:ea typeface="Yu Mincho" panose="02020400000000000000" pitchFamily="18" charset="-128"/>
                <a:cs typeface="Arial" panose="020B0604020202020204" pitchFamily="34" charset="0"/>
              </a:rPr>
              <a:t>cho</a:t>
            </a:r>
            <a:r>
              <a:rPr lang="en-US" sz="1600" dirty="0">
                <a:latin typeface="Be Vietnam Pro" pitchFamily="2" charset="0"/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Be Vietnam Pro" pitchFamily="2" charset="0"/>
                <a:ea typeface="Yu Mincho" panose="02020400000000000000" pitchFamily="18" charset="-128"/>
                <a:cs typeface="Arial" panose="020B0604020202020204" pitchFamily="34" charset="0"/>
              </a:rPr>
              <a:t>biết</a:t>
            </a:r>
            <a:r>
              <a:rPr lang="en-US" sz="1600" dirty="0">
                <a:latin typeface="Be Vietnam Pro" pitchFamily="2" charset="0"/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Be Vietnam Pro" pitchFamily="2" charset="0"/>
                <a:ea typeface="Yu Mincho" panose="02020400000000000000" pitchFamily="18" charset="-128"/>
                <a:cs typeface="Arial" panose="020B0604020202020204" pitchFamily="34" charset="0"/>
              </a:rPr>
              <a:t>kết</a:t>
            </a:r>
            <a:r>
              <a:rPr lang="en-US" sz="1600" dirty="0">
                <a:latin typeface="Be Vietnam Pro" pitchFamily="2" charset="0"/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Be Vietnam Pro" pitchFamily="2" charset="0"/>
                <a:ea typeface="Yu Mincho" panose="02020400000000000000" pitchFamily="18" charset="-128"/>
                <a:cs typeface="Arial" panose="020B0604020202020204" pitchFamily="34" charset="0"/>
              </a:rPr>
              <a:t>thúc</a:t>
            </a:r>
            <a:r>
              <a:rPr lang="en-US" sz="1600" dirty="0">
                <a:latin typeface="Be Vietnam Pro" pitchFamily="2" charset="0"/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Be Vietnam Pro" pitchFamily="2" charset="0"/>
                <a:ea typeface="Yu Mincho" panose="02020400000000000000" pitchFamily="18" charset="-128"/>
                <a:cs typeface="Arial" panose="020B0604020202020204" pitchFamily="34" charset="0"/>
              </a:rPr>
              <a:t>một</a:t>
            </a:r>
            <a:r>
              <a:rPr lang="en-US" sz="1600" dirty="0">
                <a:latin typeface="Be Vietnam Pro" pitchFamily="2" charset="0"/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Be Vietnam Pro" pitchFamily="2" charset="0"/>
                <a:ea typeface="Yu Mincho" panose="02020400000000000000" pitchFamily="18" charset="-128"/>
                <a:cs typeface="Arial" panose="020B0604020202020204" pitchFamily="34" charset="0"/>
              </a:rPr>
              <a:t>câu</a:t>
            </a:r>
            <a:r>
              <a:rPr lang="en-US" sz="1600" dirty="0">
                <a:latin typeface="Be Vietnam Pro" pitchFamily="2" charset="0"/>
                <a:ea typeface="Yu Mincho" panose="02020400000000000000" pitchFamily="18" charset="-128"/>
                <a:cs typeface="Arial" panose="020B0604020202020204" pitchFamily="34" charset="0"/>
              </a:rPr>
              <a:t>. </a:t>
            </a:r>
            <a:r>
              <a:rPr lang="en-US" sz="1600" dirty="0" err="1">
                <a:latin typeface="Be Vietnam Pro" pitchFamily="2" charset="0"/>
                <a:ea typeface="Yu Mincho" panose="02020400000000000000" pitchFamily="18" charset="-128"/>
                <a:cs typeface="Arial" panose="020B0604020202020204" pitchFamily="34" charset="0"/>
              </a:rPr>
              <a:t>Vậy</a:t>
            </a:r>
            <a:r>
              <a:rPr lang="en-US" sz="1600" dirty="0">
                <a:latin typeface="Be Vietnam Pro" pitchFamily="2" charset="0"/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Be Vietnam Pro" pitchFamily="2" charset="0"/>
                <a:ea typeface="Yu Mincho" panose="02020400000000000000" pitchFamily="18" charset="-128"/>
                <a:cs typeface="Arial" panose="020B0604020202020204" pitchFamily="34" charset="0"/>
              </a:rPr>
              <a:t>xác</a:t>
            </a:r>
            <a:r>
              <a:rPr lang="en-US" sz="1600" dirty="0">
                <a:latin typeface="Be Vietnam Pro" pitchFamily="2" charset="0"/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Be Vietnam Pro" pitchFamily="2" charset="0"/>
                <a:ea typeface="Yu Mincho" panose="02020400000000000000" pitchFamily="18" charset="-128"/>
                <a:cs typeface="Arial" panose="020B0604020202020204" pitchFamily="34" charset="0"/>
              </a:rPr>
              <a:t>suất</a:t>
            </a:r>
            <a:r>
              <a:rPr lang="en-US" sz="1600" dirty="0">
                <a:latin typeface="Be Vietnam Pro" pitchFamily="2" charset="0"/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Be Vietnam Pro" pitchFamily="2" charset="0"/>
                <a:ea typeface="Yu Mincho" panose="02020400000000000000" pitchFamily="18" charset="-128"/>
                <a:cs typeface="Arial" panose="020B0604020202020204" pitchFamily="34" charset="0"/>
              </a:rPr>
              <a:t>của</a:t>
            </a:r>
            <a:r>
              <a:rPr lang="en-US" sz="1600" dirty="0">
                <a:latin typeface="Be Vietnam Pro" pitchFamily="2" charset="0"/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Be Vietnam Pro" pitchFamily="2" charset="0"/>
                <a:ea typeface="Yu Mincho" panose="02020400000000000000" pitchFamily="18" charset="-128"/>
                <a:cs typeface="Arial" panose="020B0604020202020204" pitchFamily="34" charset="0"/>
              </a:rPr>
              <a:t>câu</a:t>
            </a:r>
            <a:r>
              <a:rPr lang="en-US" sz="1600" dirty="0">
                <a:latin typeface="Be Vietnam Pro" pitchFamily="2" charset="0"/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Be Vietnam Pro" pitchFamily="2" charset="0"/>
                <a:ea typeface="Yu Mincho" panose="02020400000000000000" pitchFamily="18" charset="-128"/>
                <a:cs typeface="Arial" panose="020B0604020202020204" pitchFamily="34" charset="0"/>
              </a:rPr>
              <a:t>trên</a:t>
            </a:r>
            <a:r>
              <a:rPr lang="en-US" sz="1600" dirty="0">
                <a:latin typeface="Be Vietnam Pro" pitchFamily="2" charset="0"/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Be Vietnam Pro" pitchFamily="2" charset="0"/>
                <a:ea typeface="Yu Mincho" panose="02020400000000000000" pitchFamily="18" charset="-128"/>
                <a:cs typeface="Arial" panose="020B0604020202020204" pitchFamily="34" charset="0"/>
              </a:rPr>
              <a:t>được</a:t>
            </a:r>
            <a:r>
              <a:rPr lang="en-US" sz="1600" dirty="0">
                <a:latin typeface="Be Vietnam Pro" pitchFamily="2" charset="0"/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Be Vietnam Pro" pitchFamily="2" charset="0"/>
                <a:ea typeface="Yu Mincho" panose="02020400000000000000" pitchFamily="18" charset="-128"/>
                <a:cs typeface="Arial" panose="020B0604020202020204" pitchFamily="34" charset="0"/>
              </a:rPr>
              <a:t>tính</a:t>
            </a:r>
            <a:r>
              <a:rPr lang="en-US" sz="1600" dirty="0">
                <a:latin typeface="Be Vietnam Pro" pitchFamily="2" charset="0"/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Be Vietnam Pro" pitchFamily="2" charset="0"/>
                <a:ea typeface="Yu Mincho" panose="02020400000000000000" pitchFamily="18" charset="-128"/>
                <a:cs typeface="Arial" panose="020B0604020202020204" pitchFamily="34" charset="0"/>
              </a:rPr>
              <a:t>toán</a:t>
            </a:r>
            <a:r>
              <a:rPr lang="en-US" sz="1600" dirty="0">
                <a:latin typeface="Be Vietnam Pro" pitchFamily="2" charset="0"/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Be Vietnam Pro" pitchFamily="2" charset="0"/>
                <a:ea typeface="Yu Mincho" panose="02020400000000000000" pitchFamily="18" charset="-128"/>
                <a:cs typeface="Arial" panose="020B0604020202020204" pitchFamily="34" charset="0"/>
              </a:rPr>
              <a:t>lại</a:t>
            </a:r>
            <a:r>
              <a:rPr lang="en-US" sz="1600" dirty="0">
                <a:latin typeface="Be Vietnam Pro" pitchFamily="2" charset="0"/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Be Vietnam Pro" pitchFamily="2" charset="0"/>
                <a:ea typeface="Yu Mincho" panose="02020400000000000000" pitchFamily="18" charset="-128"/>
                <a:cs typeface="Arial" panose="020B0604020202020204" pitchFamily="34" charset="0"/>
              </a:rPr>
              <a:t>như</a:t>
            </a:r>
            <a:r>
              <a:rPr lang="en-US" sz="1600" dirty="0">
                <a:latin typeface="Be Vietnam Pro" pitchFamily="2" charset="0"/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Be Vietnam Pro" pitchFamily="2" charset="0"/>
                <a:ea typeface="Yu Mincho" panose="02020400000000000000" pitchFamily="18" charset="-128"/>
                <a:cs typeface="Arial" panose="020B0604020202020204" pitchFamily="34" charset="0"/>
              </a:rPr>
              <a:t>sau</a:t>
            </a:r>
            <a:r>
              <a:rPr lang="en-US" sz="1600" dirty="0">
                <a:latin typeface="Be Vietnam Pro" pitchFamily="2" charset="0"/>
                <a:ea typeface="Yu Mincho" panose="02020400000000000000" pitchFamily="18" charset="-128"/>
                <a:cs typeface="Arial" panose="020B0604020202020204" pitchFamily="34" charset="0"/>
              </a:rPr>
              <a:t>:</a:t>
            </a:r>
            <a:endParaRPr lang="en-US" sz="1600" dirty="0">
              <a:latin typeface="Be Vietnam Pro" pitchFamily="2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/>
          </a:p>
        </p:txBody>
      </p:sp>
      <p:grpSp>
        <p:nvGrpSpPr>
          <p:cNvPr id="1459" name="Google Shape;1459;p44"/>
          <p:cNvGrpSpPr/>
          <p:nvPr/>
        </p:nvGrpSpPr>
        <p:grpSpPr>
          <a:xfrm>
            <a:off x="319304" y="2857500"/>
            <a:ext cx="1973840" cy="2095067"/>
            <a:chOff x="2511119" y="1427329"/>
            <a:chExt cx="1047175" cy="1231692"/>
          </a:xfrm>
        </p:grpSpPr>
        <p:sp>
          <p:nvSpPr>
            <p:cNvPr id="1460" name="Google Shape;1460;p44"/>
            <p:cNvSpPr/>
            <p:nvPr/>
          </p:nvSpPr>
          <p:spPr>
            <a:xfrm>
              <a:off x="2520322" y="1655089"/>
              <a:ext cx="972794" cy="994696"/>
            </a:xfrm>
            <a:custGeom>
              <a:avLst/>
              <a:gdLst/>
              <a:ahLst/>
              <a:cxnLst/>
              <a:rect l="l" t="t" r="r" b="b"/>
              <a:pathLst>
                <a:path w="29492" h="30156" extrusionOk="0">
                  <a:moveTo>
                    <a:pt x="3427" y="0"/>
                  </a:moveTo>
                  <a:lnTo>
                    <a:pt x="2396" y="350"/>
                  </a:lnTo>
                  <a:cubicBezTo>
                    <a:pt x="927" y="822"/>
                    <a:pt x="1" y="2185"/>
                    <a:pt x="1" y="3654"/>
                  </a:cubicBezTo>
                  <a:cubicBezTo>
                    <a:pt x="1" y="4003"/>
                    <a:pt x="71" y="4388"/>
                    <a:pt x="176" y="4738"/>
                  </a:cubicBezTo>
                  <a:lnTo>
                    <a:pt x="7815" y="27761"/>
                  </a:lnTo>
                  <a:cubicBezTo>
                    <a:pt x="8287" y="29229"/>
                    <a:pt x="9651" y="30155"/>
                    <a:pt x="11119" y="30155"/>
                  </a:cubicBezTo>
                  <a:cubicBezTo>
                    <a:pt x="11469" y="30155"/>
                    <a:pt x="11836" y="30086"/>
                    <a:pt x="12203" y="29963"/>
                  </a:cubicBezTo>
                  <a:lnTo>
                    <a:pt x="19720" y="27481"/>
                  </a:lnTo>
                  <a:lnTo>
                    <a:pt x="19056" y="21135"/>
                  </a:lnTo>
                  <a:cubicBezTo>
                    <a:pt x="19038" y="21048"/>
                    <a:pt x="19090" y="20978"/>
                    <a:pt x="19178" y="20960"/>
                  </a:cubicBezTo>
                  <a:lnTo>
                    <a:pt x="19720" y="20908"/>
                  </a:lnTo>
                  <a:lnTo>
                    <a:pt x="19562" y="19579"/>
                  </a:lnTo>
                  <a:cubicBezTo>
                    <a:pt x="19562" y="19492"/>
                    <a:pt x="19615" y="19422"/>
                    <a:pt x="19702" y="19404"/>
                  </a:cubicBezTo>
                  <a:lnTo>
                    <a:pt x="29492" y="18356"/>
                  </a:lnTo>
                  <a:lnTo>
                    <a:pt x="23723" y="944"/>
                  </a:lnTo>
                  <a:lnTo>
                    <a:pt x="5035" y="5699"/>
                  </a:lnTo>
                  <a:cubicBezTo>
                    <a:pt x="5018" y="5699"/>
                    <a:pt x="5018" y="5717"/>
                    <a:pt x="5001" y="5717"/>
                  </a:cubicBezTo>
                  <a:cubicBezTo>
                    <a:pt x="4983" y="5717"/>
                    <a:pt x="4948" y="5699"/>
                    <a:pt x="4931" y="5682"/>
                  </a:cubicBezTo>
                  <a:cubicBezTo>
                    <a:pt x="4896" y="5664"/>
                    <a:pt x="4878" y="5629"/>
                    <a:pt x="4861" y="5594"/>
                  </a:cubicBezTo>
                  <a:lnTo>
                    <a:pt x="3427" y="0"/>
                  </a:lnTo>
                  <a:close/>
                </a:path>
              </a:pathLst>
            </a:custGeom>
            <a:solidFill>
              <a:srgbClr val="517F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44"/>
            <p:cNvSpPr/>
            <p:nvPr/>
          </p:nvSpPr>
          <p:spPr>
            <a:xfrm>
              <a:off x="2642564" y="1648162"/>
              <a:ext cx="656830" cy="184551"/>
            </a:xfrm>
            <a:custGeom>
              <a:avLst/>
              <a:gdLst/>
              <a:ahLst/>
              <a:cxnLst/>
              <a:rect l="l" t="t" r="r" b="b"/>
              <a:pathLst>
                <a:path w="19913" h="5595" extrusionOk="0">
                  <a:moveTo>
                    <a:pt x="385" y="0"/>
                  </a:moveTo>
                  <a:lnTo>
                    <a:pt x="1" y="123"/>
                  </a:lnTo>
                  <a:lnTo>
                    <a:pt x="1399" y="5594"/>
                  </a:lnTo>
                  <a:lnTo>
                    <a:pt x="19912" y="875"/>
                  </a:lnTo>
                  <a:lnTo>
                    <a:pt x="19860" y="682"/>
                  </a:lnTo>
                  <a:lnTo>
                    <a:pt x="1871" y="5262"/>
                  </a:lnTo>
                  <a:lnTo>
                    <a:pt x="1836" y="5262"/>
                  </a:lnTo>
                  <a:cubicBezTo>
                    <a:pt x="1819" y="5262"/>
                    <a:pt x="1784" y="5262"/>
                    <a:pt x="1767" y="5245"/>
                  </a:cubicBezTo>
                  <a:cubicBezTo>
                    <a:pt x="1732" y="5227"/>
                    <a:pt x="1714" y="5192"/>
                    <a:pt x="1697" y="5157"/>
                  </a:cubicBezTo>
                  <a:lnTo>
                    <a:pt x="385" y="0"/>
                  </a:lnTo>
                  <a:close/>
                </a:path>
              </a:pathLst>
            </a:custGeom>
            <a:solidFill>
              <a:srgbClr val="3A51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462;p44"/>
            <p:cNvSpPr/>
            <p:nvPr/>
          </p:nvSpPr>
          <p:spPr>
            <a:xfrm>
              <a:off x="2633361" y="1652187"/>
              <a:ext cx="669497" cy="191478"/>
            </a:xfrm>
            <a:custGeom>
              <a:avLst/>
              <a:gdLst/>
              <a:ahLst/>
              <a:cxnLst/>
              <a:rect l="l" t="t" r="r" b="b"/>
              <a:pathLst>
                <a:path w="20297" h="5805" extrusionOk="0">
                  <a:moveTo>
                    <a:pt x="280" y="1"/>
                  </a:moveTo>
                  <a:lnTo>
                    <a:pt x="0" y="88"/>
                  </a:lnTo>
                  <a:lnTo>
                    <a:pt x="1434" y="5682"/>
                  </a:lnTo>
                  <a:cubicBezTo>
                    <a:pt x="1451" y="5717"/>
                    <a:pt x="1469" y="5752"/>
                    <a:pt x="1504" y="5770"/>
                  </a:cubicBezTo>
                  <a:cubicBezTo>
                    <a:pt x="1521" y="5787"/>
                    <a:pt x="1556" y="5805"/>
                    <a:pt x="1574" y="5805"/>
                  </a:cubicBezTo>
                  <a:cubicBezTo>
                    <a:pt x="1591" y="5805"/>
                    <a:pt x="1591" y="5787"/>
                    <a:pt x="1608" y="5787"/>
                  </a:cubicBezTo>
                  <a:lnTo>
                    <a:pt x="20296" y="1032"/>
                  </a:lnTo>
                  <a:lnTo>
                    <a:pt x="20191" y="753"/>
                  </a:lnTo>
                  <a:lnTo>
                    <a:pt x="1678" y="5472"/>
                  </a:lnTo>
                  <a:lnTo>
                    <a:pt x="280" y="1"/>
                  </a:lnTo>
                  <a:close/>
                </a:path>
              </a:pathLst>
            </a:custGeom>
            <a:solidFill>
              <a:srgbClr val="3A51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463;p44"/>
            <p:cNvSpPr/>
            <p:nvPr/>
          </p:nvSpPr>
          <p:spPr>
            <a:xfrm>
              <a:off x="2664499" y="1489010"/>
              <a:ext cx="629684" cy="322362"/>
            </a:xfrm>
            <a:custGeom>
              <a:avLst/>
              <a:gdLst/>
              <a:ahLst/>
              <a:cxnLst/>
              <a:rect l="l" t="t" r="r" b="b"/>
              <a:pathLst>
                <a:path w="19090" h="9773" extrusionOk="0">
                  <a:moveTo>
                    <a:pt x="14842" y="1"/>
                  </a:moveTo>
                  <a:cubicBezTo>
                    <a:pt x="14492" y="1"/>
                    <a:pt x="14108" y="53"/>
                    <a:pt x="13758" y="175"/>
                  </a:cubicBezTo>
                  <a:lnTo>
                    <a:pt x="0" y="4721"/>
                  </a:lnTo>
                  <a:lnTo>
                    <a:pt x="1276" y="9773"/>
                  </a:lnTo>
                  <a:lnTo>
                    <a:pt x="19090" y="5228"/>
                  </a:lnTo>
                  <a:lnTo>
                    <a:pt x="18146" y="2378"/>
                  </a:lnTo>
                  <a:cubicBezTo>
                    <a:pt x="17674" y="910"/>
                    <a:pt x="16310" y="1"/>
                    <a:pt x="14842" y="1"/>
                  </a:cubicBezTo>
                  <a:close/>
                </a:path>
              </a:pathLst>
            </a:custGeom>
            <a:solidFill>
              <a:srgbClr val="8698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44"/>
            <p:cNvSpPr/>
            <p:nvPr/>
          </p:nvSpPr>
          <p:spPr>
            <a:xfrm>
              <a:off x="2655263" y="1644699"/>
              <a:ext cx="642383" cy="177063"/>
            </a:xfrm>
            <a:custGeom>
              <a:avLst/>
              <a:gdLst/>
              <a:ahLst/>
              <a:cxnLst/>
              <a:rect l="l" t="t" r="r" b="b"/>
              <a:pathLst>
                <a:path w="19475" h="5368" extrusionOk="0">
                  <a:moveTo>
                    <a:pt x="280" y="1"/>
                  </a:moveTo>
                  <a:lnTo>
                    <a:pt x="0" y="105"/>
                  </a:lnTo>
                  <a:lnTo>
                    <a:pt x="1312" y="5262"/>
                  </a:lnTo>
                  <a:cubicBezTo>
                    <a:pt x="1329" y="5297"/>
                    <a:pt x="1347" y="5332"/>
                    <a:pt x="1382" y="5350"/>
                  </a:cubicBezTo>
                  <a:cubicBezTo>
                    <a:pt x="1399" y="5367"/>
                    <a:pt x="1434" y="5367"/>
                    <a:pt x="1451" y="5367"/>
                  </a:cubicBezTo>
                  <a:lnTo>
                    <a:pt x="1486" y="5367"/>
                  </a:lnTo>
                  <a:lnTo>
                    <a:pt x="19475" y="787"/>
                  </a:lnTo>
                  <a:lnTo>
                    <a:pt x="19370" y="508"/>
                  </a:lnTo>
                  <a:lnTo>
                    <a:pt x="1556" y="5053"/>
                  </a:lnTo>
                  <a:lnTo>
                    <a:pt x="280" y="1"/>
                  </a:lnTo>
                  <a:close/>
                </a:path>
              </a:pathLst>
            </a:custGeom>
            <a:solidFill>
              <a:srgbClr val="3941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465;p44"/>
            <p:cNvSpPr/>
            <p:nvPr/>
          </p:nvSpPr>
          <p:spPr>
            <a:xfrm>
              <a:off x="3158644" y="2354534"/>
              <a:ext cx="34074" cy="203550"/>
            </a:xfrm>
            <a:custGeom>
              <a:avLst/>
              <a:gdLst/>
              <a:ahLst/>
              <a:cxnLst/>
              <a:rect l="l" t="t" r="r" b="b"/>
              <a:pathLst>
                <a:path w="1033" h="6171" extrusionOk="0">
                  <a:moveTo>
                    <a:pt x="385" y="0"/>
                  </a:moveTo>
                  <a:lnTo>
                    <a:pt x="1" y="35"/>
                  </a:lnTo>
                  <a:lnTo>
                    <a:pt x="665" y="6171"/>
                  </a:lnTo>
                  <a:lnTo>
                    <a:pt x="1032" y="6049"/>
                  </a:lnTo>
                  <a:lnTo>
                    <a:pt x="385" y="0"/>
                  </a:lnTo>
                  <a:close/>
                </a:path>
              </a:pathLst>
            </a:custGeom>
            <a:solidFill>
              <a:srgbClr val="3A51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44"/>
            <p:cNvSpPr/>
            <p:nvPr/>
          </p:nvSpPr>
          <p:spPr>
            <a:xfrm>
              <a:off x="3148287" y="2344705"/>
              <a:ext cx="32292" cy="216843"/>
            </a:xfrm>
            <a:custGeom>
              <a:avLst/>
              <a:gdLst/>
              <a:ahLst/>
              <a:cxnLst/>
              <a:rect l="l" t="t" r="r" b="b"/>
              <a:pathLst>
                <a:path w="979" h="6574" extrusionOk="0">
                  <a:moveTo>
                    <a:pt x="682" y="1"/>
                  </a:moveTo>
                  <a:lnTo>
                    <a:pt x="140" y="53"/>
                  </a:lnTo>
                  <a:cubicBezTo>
                    <a:pt x="52" y="71"/>
                    <a:pt x="0" y="141"/>
                    <a:pt x="18" y="228"/>
                  </a:cubicBezTo>
                  <a:lnTo>
                    <a:pt x="682" y="6574"/>
                  </a:lnTo>
                  <a:lnTo>
                    <a:pt x="979" y="6469"/>
                  </a:lnTo>
                  <a:lnTo>
                    <a:pt x="315" y="333"/>
                  </a:lnTo>
                  <a:lnTo>
                    <a:pt x="699" y="298"/>
                  </a:lnTo>
                  <a:lnTo>
                    <a:pt x="682" y="1"/>
                  </a:lnTo>
                  <a:close/>
                </a:path>
              </a:pathLst>
            </a:custGeom>
            <a:solidFill>
              <a:srgbClr val="3A51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44"/>
            <p:cNvSpPr/>
            <p:nvPr/>
          </p:nvSpPr>
          <p:spPr>
            <a:xfrm>
              <a:off x="3175961" y="2270324"/>
              <a:ext cx="344825" cy="280867"/>
            </a:xfrm>
            <a:custGeom>
              <a:avLst/>
              <a:gdLst/>
              <a:ahLst/>
              <a:cxnLst/>
              <a:rect l="l" t="t" r="r" b="b"/>
              <a:pathLst>
                <a:path w="10454" h="8515" extrusionOk="0">
                  <a:moveTo>
                    <a:pt x="9702" y="1"/>
                  </a:moveTo>
                  <a:lnTo>
                    <a:pt x="0" y="1032"/>
                  </a:lnTo>
                  <a:lnTo>
                    <a:pt x="804" y="8514"/>
                  </a:lnTo>
                  <a:lnTo>
                    <a:pt x="8059" y="6102"/>
                  </a:lnTo>
                  <a:cubicBezTo>
                    <a:pt x="9527" y="5630"/>
                    <a:pt x="10454" y="4266"/>
                    <a:pt x="10454" y="2798"/>
                  </a:cubicBezTo>
                  <a:cubicBezTo>
                    <a:pt x="10454" y="2448"/>
                    <a:pt x="10384" y="2064"/>
                    <a:pt x="10262" y="1714"/>
                  </a:cubicBezTo>
                  <a:lnTo>
                    <a:pt x="9702" y="1"/>
                  </a:lnTo>
                  <a:close/>
                </a:path>
              </a:pathLst>
            </a:custGeom>
            <a:solidFill>
              <a:srgbClr val="8698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68;p44"/>
            <p:cNvSpPr/>
            <p:nvPr/>
          </p:nvSpPr>
          <p:spPr>
            <a:xfrm>
              <a:off x="3165571" y="2260527"/>
              <a:ext cx="330444" cy="293534"/>
            </a:xfrm>
            <a:custGeom>
              <a:avLst/>
              <a:gdLst/>
              <a:ahLst/>
              <a:cxnLst/>
              <a:rect l="l" t="t" r="r" b="b"/>
              <a:pathLst>
                <a:path w="10018" h="8899" extrusionOk="0">
                  <a:moveTo>
                    <a:pt x="9930" y="1"/>
                  </a:moveTo>
                  <a:lnTo>
                    <a:pt x="140" y="1049"/>
                  </a:lnTo>
                  <a:cubicBezTo>
                    <a:pt x="53" y="1067"/>
                    <a:pt x="0" y="1137"/>
                    <a:pt x="0" y="1224"/>
                  </a:cubicBezTo>
                  <a:lnTo>
                    <a:pt x="158" y="2553"/>
                  </a:lnTo>
                  <a:lnTo>
                    <a:pt x="175" y="2850"/>
                  </a:lnTo>
                  <a:lnTo>
                    <a:pt x="822" y="8899"/>
                  </a:lnTo>
                  <a:lnTo>
                    <a:pt x="1119" y="8811"/>
                  </a:lnTo>
                  <a:lnTo>
                    <a:pt x="315" y="1329"/>
                  </a:lnTo>
                  <a:lnTo>
                    <a:pt x="10017" y="298"/>
                  </a:lnTo>
                  <a:lnTo>
                    <a:pt x="9930" y="1"/>
                  </a:lnTo>
                  <a:close/>
                </a:path>
              </a:pathLst>
            </a:custGeom>
            <a:solidFill>
              <a:srgbClr val="3941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p44"/>
            <p:cNvSpPr/>
            <p:nvPr/>
          </p:nvSpPr>
          <p:spPr>
            <a:xfrm>
              <a:off x="2511119" y="1645854"/>
              <a:ext cx="991826" cy="1013167"/>
            </a:xfrm>
            <a:custGeom>
              <a:avLst/>
              <a:gdLst/>
              <a:ahLst/>
              <a:cxnLst/>
              <a:rect l="l" t="t" r="r" b="b"/>
              <a:pathLst>
                <a:path w="30069" h="30716" extrusionOk="0">
                  <a:moveTo>
                    <a:pt x="24282" y="1154"/>
                  </a:moveTo>
                  <a:lnTo>
                    <a:pt x="24002" y="1224"/>
                  </a:lnTo>
                  <a:lnTo>
                    <a:pt x="29771" y="18636"/>
                  </a:lnTo>
                  <a:lnTo>
                    <a:pt x="30068" y="18618"/>
                  </a:lnTo>
                  <a:lnTo>
                    <a:pt x="24282" y="1154"/>
                  </a:lnTo>
                  <a:close/>
                  <a:moveTo>
                    <a:pt x="3636" y="1"/>
                  </a:moveTo>
                  <a:lnTo>
                    <a:pt x="2587" y="350"/>
                  </a:lnTo>
                  <a:cubicBezTo>
                    <a:pt x="997" y="875"/>
                    <a:pt x="0" y="2343"/>
                    <a:pt x="0" y="3934"/>
                  </a:cubicBezTo>
                  <a:cubicBezTo>
                    <a:pt x="0" y="4318"/>
                    <a:pt x="53" y="4720"/>
                    <a:pt x="192" y="5123"/>
                  </a:cubicBezTo>
                  <a:lnTo>
                    <a:pt x="7814" y="28128"/>
                  </a:lnTo>
                  <a:cubicBezTo>
                    <a:pt x="8339" y="29719"/>
                    <a:pt x="9807" y="30715"/>
                    <a:pt x="11398" y="30715"/>
                  </a:cubicBezTo>
                  <a:cubicBezTo>
                    <a:pt x="11783" y="30715"/>
                    <a:pt x="12185" y="30663"/>
                    <a:pt x="12569" y="30523"/>
                  </a:cubicBezTo>
                  <a:lnTo>
                    <a:pt x="20034" y="28058"/>
                  </a:lnTo>
                  <a:lnTo>
                    <a:pt x="19999" y="27761"/>
                  </a:lnTo>
                  <a:lnTo>
                    <a:pt x="12482" y="30243"/>
                  </a:lnTo>
                  <a:cubicBezTo>
                    <a:pt x="12115" y="30366"/>
                    <a:pt x="11748" y="30435"/>
                    <a:pt x="11398" y="30435"/>
                  </a:cubicBezTo>
                  <a:cubicBezTo>
                    <a:pt x="9930" y="30435"/>
                    <a:pt x="8566" y="29509"/>
                    <a:pt x="8094" y="28041"/>
                  </a:cubicBezTo>
                  <a:lnTo>
                    <a:pt x="455" y="5018"/>
                  </a:lnTo>
                  <a:cubicBezTo>
                    <a:pt x="350" y="4668"/>
                    <a:pt x="280" y="4283"/>
                    <a:pt x="280" y="3934"/>
                  </a:cubicBezTo>
                  <a:cubicBezTo>
                    <a:pt x="280" y="2465"/>
                    <a:pt x="1206" y="1102"/>
                    <a:pt x="2675" y="630"/>
                  </a:cubicBezTo>
                  <a:lnTo>
                    <a:pt x="3706" y="280"/>
                  </a:lnTo>
                  <a:lnTo>
                    <a:pt x="3636" y="1"/>
                  </a:lnTo>
                  <a:close/>
                </a:path>
              </a:pathLst>
            </a:custGeom>
            <a:solidFill>
              <a:srgbClr val="517F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470;p44"/>
            <p:cNvSpPr/>
            <p:nvPr/>
          </p:nvSpPr>
          <p:spPr>
            <a:xfrm>
              <a:off x="2640255" y="1638366"/>
              <a:ext cx="668936" cy="38658"/>
            </a:xfrm>
            <a:custGeom>
              <a:avLst/>
              <a:gdLst/>
              <a:ahLst/>
              <a:cxnLst/>
              <a:rect l="l" t="t" r="r" b="b"/>
              <a:pathLst>
                <a:path w="20280" h="1172" extrusionOk="0">
                  <a:moveTo>
                    <a:pt x="386" y="0"/>
                  </a:moveTo>
                  <a:lnTo>
                    <a:pt x="1" y="140"/>
                  </a:lnTo>
                  <a:lnTo>
                    <a:pt x="71" y="420"/>
                  </a:lnTo>
                  <a:lnTo>
                    <a:pt x="455" y="297"/>
                  </a:lnTo>
                  <a:lnTo>
                    <a:pt x="386" y="0"/>
                  </a:lnTo>
                  <a:close/>
                  <a:moveTo>
                    <a:pt x="20209" y="909"/>
                  </a:moveTo>
                  <a:lnTo>
                    <a:pt x="19930" y="979"/>
                  </a:lnTo>
                  <a:lnTo>
                    <a:pt x="19982" y="1172"/>
                  </a:lnTo>
                  <a:lnTo>
                    <a:pt x="20279" y="1102"/>
                  </a:lnTo>
                  <a:lnTo>
                    <a:pt x="20209" y="909"/>
                  </a:lnTo>
                  <a:close/>
                </a:path>
              </a:pathLst>
            </a:custGeom>
            <a:solidFill>
              <a:srgbClr val="3A51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44"/>
            <p:cNvSpPr/>
            <p:nvPr/>
          </p:nvSpPr>
          <p:spPr>
            <a:xfrm>
              <a:off x="2631052" y="1642984"/>
              <a:ext cx="681008" cy="43276"/>
            </a:xfrm>
            <a:custGeom>
              <a:avLst/>
              <a:gdLst/>
              <a:ahLst/>
              <a:cxnLst/>
              <a:rect l="l" t="t" r="r" b="b"/>
              <a:pathLst>
                <a:path w="20646" h="1312" extrusionOk="0">
                  <a:moveTo>
                    <a:pt x="280" y="0"/>
                  </a:moveTo>
                  <a:lnTo>
                    <a:pt x="0" y="88"/>
                  </a:lnTo>
                  <a:lnTo>
                    <a:pt x="70" y="367"/>
                  </a:lnTo>
                  <a:lnTo>
                    <a:pt x="350" y="280"/>
                  </a:lnTo>
                  <a:lnTo>
                    <a:pt x="280" y="0"/>
                  </a:lnTo>
                  <a:close/>
                  <a:moveTo>
                    <a:pt x="20558" y="962"/>
                  </a:moveTo>
                  <a:lnTo>
                    <a:pt x="20261" y="1032"/>
                  </a:lnTo>
                  <a:lnTo>
                    <a:pt x="20366" y="1311"/>
                  </a:lnTo>
                  <a:lnTo>
                    <a:pt x="20646" y="1241"/>
                  </a:lnTo>
                  <a:lnTo>
                    <a:pt x="20558" y="962"/>
                  </a:lnTo>
                  <a:close/>
                </a:path>
              </a:pathLst>
            </a:custGeom>
            <a:solidFill>
              <a:srgbClr val="3A51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44"/>
            <p:cNvSpPr/>
            <p:nvPr/>
          </p:nvSpPr>
          <p:spPr>
            <a:xfrm>
              <a:off x="2662190" y="1479214"/>
              <a:ext cx="641822" cy="182242"/>
            </a:xfrm>
            <a:custGeom>
              <a:avLst/>
              <a:gdLst/>
              <a:ahLst/>
              <a:cxnLst/>
              <a:rect l="l" t="t" r="r" b="b"/>
              <a:pathLst>
                <a:path w="19458" h="5525" extrusionOk="0">
                  <a:moveTo>
                    <a:pt x="14912" y="0"/>
                  </a:moveTo>
                  <a:cubicBezTo>
                    <a:pt x="14527" y="0"/>
                    <a:pt x="14125" y="53"/>
                    <a:pt x="13723" y="193"/>
                  </a:cubicBezTo>
                  <a:lnTo>
                    <a:pt x="0" y="4738"/>
                  </a:lnTo>
                  <a:lnTo>
                    <a:pt x="70" y="5018"/>
                  </a:lnTo>
                  <a:lnTo>
                    <a:pt x="13828" y="472"/>
                  </a:lnTo>
                  <a:cubicBezTo>
                    <a:pt x="14178" y="350"/>
                    <a:pt x="14562" y="298"/>
                    <a:pt x="14912" y="298"/>
                  </a:cubicBezTo>
                  <a:cubicBezTo>
                    <a:pt x="16380" y="298"/>
                    <a:pt x="17744" y="1207"/>
                    <a:pt x="18216" y="2675"/>
                  </a:cubicBezTo>
                  <a:lnTo>
                    <a:pt x="19160" y="5525"/>
                  </a:lnTo>
                  <a:lnTo>
                    <a:pt x="19457" y="5455"/>
                  </a:lnTo>
                  <a:lnTo>
                    <a:pt x="18496" y="2588"/>
                  </a:lnTo>
                  <a:cubicBezTo>
                    <a:pt x="17971" y="997"/>
                    <a:pt x="16503" y="0"/>
                    <a:pt x="14912" y="0"/>
                  </a:cubicBezTo>
                  <a:close/>
                </a:path>
              </a:pathLst>
            </a:custGeom>
            <a:solidFill>
              <a:srgbClr val="8698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44"/>
            <p:cNvSpPr/>
            <p:nvPr/>
          </p:nvSpPr>
          <p:spPr>
            <a:xfrm>
              <a:off x="2652954" y="1635463"/>
              <a:ext cx="653928" cy="35228"/>
            </a:xfrm>
            <a:custGeom>
              <a:avLst/>
              <a:gdLst/>
              <a:ahLst/>
              <a:cxnLst/>
              <a:rect l="l" t="t" r="r" b="b"/>
              <a:pathLst>
                <a:path w="19825" h="1068" extrusionOk="0">
                  <a:moveTo>
                    <a:pt x="280" y="1"/>
                  </a:moveTo>
                  <a:lnTo>
                    <a:pt x="1" y="88"/>
                  </a:lnTo>
                  <a:lnTo>
                    <a:pt x="70" y="385"/>
                  </a:lnTo>
                  <a:lnTo>
                    <a:pt x="350" y="281"/>
                  </a:lnTo>
                  <a:lnTo>
                    <a:pt x="280" y="1"/>
                  </a:lnTo>
                  <a:close/>
                  <a:moveTo>
                    <a:pt x="19737" y="718"/>
                  </a:moveTo>
                  <a:lnTo>
                    <a:pt x="19440" y="788"/>
                  </a:lnTo>
                  <a:lnTo>
                    <a:pt x="19545" y="1067"/>
                  </a:lnTo>
                  <a:lnTo>
                    <a:pt x="19824" y="997"/>
                  </a:lnTo>
                  <a:lnTo>
                    <a:pt x="19737" y="718"/>
                  </a:lnTo>
                  <a:close/>
                </a:path>
              </a:pathLst>
            </a:custGeom>
            <a:solidFill>
              <a:srgbClr val="3941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44"/>
            <p:cNvSpPr/>
            <p:nvPr/>
          </p:nvSpPr>
          <p:spPr>
            <a:xfrm>
              <a:off x="3180579" y="2554027"/>
              <a:ext cx="13293" cy="13887"/>
            </a:xfrm>
            <a:custGeom>
              <a:avLst/>
              <a:gdLst/>
              <a:ahLst/>
              <a:cxnLst/>
              <a:rect l="l" t="t" r="r" b="b"/>
              <a:pathLst>
                <a:path w="403" h="421" extrusionOk="0">
                  <a:moveTo>
                    <a:pt x="367" y="1"/>
                  </a:moveTo>
                  <a:lnTo>
                    <a:pt x="0" y="123"/>
                  </a:lnTo>
                  <a:lnTo>
                    <a:pt x="17" y="420"/>
                  </a:lnTo>
                  <a:lnTo>
                    <a:pt x="402" y="298"/>
                  </a:lnTo>
                  <a:lnTo>
                    <a:pt x="367" y="1"/>
                  </a:lnTo>
                  <a:close/>
                </a:path>
              </a:pathLst>
            </a:custGeom>
            <a:solidFill>
              <a:srgbClr val="3A51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44"/>
            <p:cNvSpPr/>
            <p:nvPr/>
          </p:nvSpPr>
          <p:spPr>
            <a:xfrm>
              <a:off x="3202481" y="2269169"/>
              <a:ext cx="327541" cy="291818"/>
            </a:xfrm>
            <a:custGeom>
              <a:avLst/>
              <a:gdLst/>
              <a:ahLst/>
              <a:cxnLst/>
              <a:rect l="l" t="t" r="r" b="b"/>
              <a:pathLst>
                <a:path w="9930" h="8847" extrusionOk="0">
                  <a:moveTo>
                    <a:pt x="9195" y="1"/>
                  </a:moveTo>
                  <a:lnTo>
                    <a:pt x="8898" y="36"/>
                  </a:lnTo>
                  <a:lnTo>
                    <a:pt x="9458" y="1749"/>
                  </a:lnTo>
                  <a:cubicBezTo>
                    <a:pt x="9580" y="2099"/>
                    <a:pt x="9650" y="2483"/>
                    <a:pt x="9650" y="2833"/>
                  </a:cubicBezTo>
                  <a:cubicBezTo>
                    <a:pt x="9650" y="4301"/>
                    <a:pt x="8723" y="5665"/>
                    <a:pt x="7255" y="6137"/>
                  </a:cubicBezTo>
                  <a:lnTo>
                    <a:pt x="0" y="8549"/>
                  </a:lnTo>
                  <a:lnTo>
                    <a:pt x="18" y="8846"/>
                  </a:lnTo>
                  <a:lnTo>
                    <a:pt x="7342" y="6416"/>
                  </a:lnTo>
                  <a:cubicBezTo>
                    <a:pt x="8933" y="5892"/>
                    <a:pt x="9930" y="4424"/>
                    <a:pt x="9930" y="2833"/>
                  </a:cubicBezTo>
                  <a:cubicBezTo>
                    <a:pt x="9930" y="2448"/>
                    <a:pt x="9877" y="2046"/>
                    <a:pt x="9737" y="1644"/>
                  </a:cubicBezTo>
                  <a:lnTo>
                    <a:pt x="9195" y="1"/>
                  </a:lnTo>
                  <a:close/>
                </a:path>
              </a:pathLst>
            </a:custGeom>
            <a:solidFill>
              <a:srgbClr val="8698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44"/>
            <p:cNvSpPr/>
            <p:nvPr/>
          </p:nvSpPr>
          <p:spPr>
            <a:xfrm>
              <a:off x="2519168" y="1444876"/>
              <a:ext cx="1039126" cy="1170077"/>
            </a:xfrm>
            <a:custGeom>
              <a:avLst/>
              <a:gdLst/>
              <a:ahLst/>
              <a:cxnLst/>
              <a:rect l="l" t="t" r="r" b="b"/>
              <a:pathLst>
                <a:path w="31503" h="35473" extrusionOk="0">
                  <a:moveTo>
                    <a:pt x="19796" y="0"/>
                  </a:moveTo>
                  <a:cubicBezTo>
                    <a:pt x="19417" y="0"/>
                    <a:pt x="19032" y="60"/>
                    <a:pt x="18653" y="185"/>
                  </a:cubicBezTo>
                  <a:lnTo>
                    <a:pt x="2938" y="5394"/>
                  </a:lnTo>
                  <a:cubicBezTo>
                    <a:pt x="1032" y="6024"/>
                    <a:pt x="1" y="8069"/>
                    <a:pt x="630" y="9974"/>
                  </a:cubicBezTo>
                  <a:lnTo>
                    <a:pt x="8252" y="32997"/>
                  </a:lnTo>
                  <a:cubicBezTo>
                    <a:pt x="8756" y="34509"/>
                    <a:pt x="10169" y="35472"/>
                    <a:pt x="11690" y="35472"/>
                  </a:cubicBezTo>
                  <a:cubicBezTo>
                    <a:pt x="12068" y="35472"/>
                    <a:pt x="12453" y="35413"/>
                    <a:pt x="12832" y="35287"/>
                  </a:cubicBezTo>
                  <a:lnTo>
                    <a:pt x="28565" y="30078"/>
                  </a:lnTo>
                  <a:cubicBezTo>
                    <a:pt x="30471" y="29449"/>
                    <a:pt x="31502" y="27403"/>
                    <a:pt x="30873" y="25498"/>
                  </a:cubicBezTo>
                  <a:lnTo>
                    <a:pt x="23251" y="2492"/>
                  </a:lnTo>
                  <a:cubicBezTo>
                    <a:pt x="22747" y="966"/>
                    <a:pt x="21323" y="0"/>
                    <a:pt x="19796" y="0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44"/>
            <p:cNvSpPr/>
            <p:nvPr/>
          </p:nvSpPr>
          <p:spPr>
            <a:xfrm>
              <a:off x="2528403" y="1439995"/>
              <a:ext cx="1020094" cy="1180368"/>
            </a:xfrm>
            <a:custGeom>
              <a:avLst/>
              <a:gdLst/>
              <a:ahLst/>
              <a:cxnLst/>
              <a:rect l="l" t="t" r="r" b="b"/>
              <a:pathLst>
                <a:path w="30926" h="35785" extrusionOk="0">
                  <a:moveTo>
                    <a:pt x="19527" y="298"/>
                  </a:moveTo>
                  <a:cubicBezTo>
                    <a:pt x="20978" y="298"/>
                    <a:pt x="22342" y="1224"/>
                    <a:pt x="22814" y="2675"/>
                  </a:cubicBezTo>
                  <a:lnTo>
                    <a:pt x="30436" y="25698"/>
                  </a:lnTo>
                  <a:cubicBezTo>
                    <a:pt x="30558" y="26065"/>
                    <a:pt x="30610" y="26432"/>
                    <a:pt x="30610" y="26782"/>
                  </a:cubicBezTo>
                  <a:cubicBezTo>
                    <a:pt x="30610" y="28250"/>
                    <a:pt x="29701" y="29597"/>
                    <a:pt x="28233" y="30086"/>
                  </a:cubicBezTo>
                  <a:lnTo>
                    <a:pt x="12500" y="35295"/>
                  </a:lnTo>
                  <a:cubicBezTo>
                    <a:pt x="12150" y="35418"/>
                    <a:pt x="11783" y="35470"/>
                    <a:pt x="11416" y="35470"/>
                  </a:cubicBezTo>
                  <a:cubicBezTo>
                    <a:pt x="9965" y="35470"/>
                    <a:pt x="8601" y="34544"/>
                    <a:pt x="8112" y="33093"/>
                  </a:cubicBezTo>
                  <a:lnTo>
                    <a:pt x="490" y="10070"/>
                  </a:lnTo>
                  <a:cubicBezTo>
                    <a:pt x="368" y="9720"/>
                    <a:pt x="315" y="9353"/>
                    <a:pt x="315" y="8986"/>
                  </a:cubicBezTo>
                  <a:cubicBezTo>
                    <a:pt x="315" y="7535"/>
                    <a:pt x="1242" y="6172"/>
                    <a:pt x="2693" y="5682"/>
                  </a:cubicBezTo>
                  <a:lnTo>
                    <a:pt x="18426" y="473"/>
                  </a:lnTo>
                  <a:cubicBezTo>
                    <a:pt x="18793" y="350"/>
                    <a:pt x="19160" y="298"/>
                    <a:pt x="19527" y="298"/>
                  </a:cubicBezTo>
                  <a:close/>
                  <a:moveTo>
                    <a:pt x="19527" y="1"/>
                  </a:moveTo>
                  <a:cubicBezTo>
                    <a:pt x="19125" y="1"/>
                    <a:pt x="18723" y="53"/>
                    <a:pt x="18339" y="193"/>
                  </a:cubicBezTo>
                  <a:lnTo>
                    <a:pt x="2605" y="5402"/>
                  </a:lnTo>
                  <a:cubicBezTo>
                    <a:pt x="1015" y="5927"/>
                    <a:pt x="1" y="7395"/>
                    <a:pt x="1" y="8986"/>
                  </a:cubicBezTo>
                  <a:cubicBezTo>
                    <a:pt x="1" y="9371"/>
                    <a:pt x="71" y="9773"/>
                    <a:pt x="210" y="10175"/>
                  </a:cubicBezTo>
                  <a:lnTo>
                    <a:pt x="7832" y="33180"/>
                  </a:lnTo>
                  <a:cubicBezTo>
                    <a:pt x="8357" y="34771"/>
                    <a:pt x="9825" y="35785"/>
                    <a:pt x="11416" y="35785"/>
                  </a:cubicBezTo>
                  <a:cubicBezTo>
                    <a:pt x="11801" y="35785"/>
                    <a:pt x="12203" y="35715"/>
                    <a:pt x="12605" y="35593"/>
                  </a:cubicBezTo>
                  <a:lnTo>
                    <a:pt x="28338" y="30383"/>
                  </a:lnTo>
                  <a:cubicBezTo>
                    <a:pt x="29929" y="29859"/>
                    <a:pt x="30925" y="28373"/>
                    <a:pt x="30925" y="26782"/>
                  </a:cubicBezTo>
                  <a:cubicBezTo>
                    <a:pt x="30925" y="26397"/>
                    <a:pt x="30873" y="25995"/>
                    <a:pt x="30733" y="25593"/>
                  </a:cubicBezTo>
                  <a:lnTo>
                    <a:pt x="23111" y="2588"/>
                  </a:lnTo>
                  <a:cubicBezTo>
                    <a:pt x="22586" y="997"/>
                    <a:pt x="21101" y="1"/>
                    <a:pt x="19527" y="1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44"/>
            <p:cNvSpPr/>
            <p:nvPr/>
          </p:nvSpPr>
          <p:spPr>
            <a:xfrm>
              <a:off x="2539948" y="1432177"/>
              <a:ext cx="1001029" cy="1119907"/>
            </a:xfrm>
            <a:custGeom>
              <a:avLst/>
              <a:gdLst/>
              <a:ahLst/>
              <a:cxnLst/>
              <a:rect l="l" t="t" r="r" b="b"/>
              <a:pathLst>
                <a:path w="30348" h="33952" extrusionOk="0">
                  <a:moveTo>
                    <a:pt x="19088" y="1"/>
                  </a:moveTo>
                  <a:cubicBezTo>
                    <a:pt x="18711" y="1"/>
                    <a:pt x="18329" y="60"/>
                    <a:pt x="17954" y="185"/>
                  </a:cubicBezTo>
                  <a:lnTo>
                    <a:pt x="2920" y="5167"/>
                  </a:lnTo>
                  <a:cubicBezTo>
                    <a:pt x="1014" y="5797"/>
                    <a:pt x="0" y="7842"/>
                    <a:pt x="630" y="9748"/>
                  </a:cubicBezTo>
                  <a:lnTo>
                    <a:pt x="7814" y="31459"/>
                  </a:lnTo>
                  <a:cubicBezTo>
                    <a:pt x="8319" y="32986"/>
                    <a:pt x="9732" y="33951"/>
                    <a:pt x="11254" y="33951"/>
                  </a:cubicBezTo>
                  <a:cubicBezTo>
                    <a:pt x="11631" y="33951"/>
                    <a:pt x="12016" y="33892"/>
                    <a:pt x="12395" y="33767"/>
                  </a:cubicBezTo>
                  <a:lnTo>
                    <a:pt x="27411" y="28785"/>
                  </a:lnTo>
                  <a:cubicBezTo>
                    <a:pt x="29316" y="28155"/>
                    <a:pt x="30348" y="26093"/>
                    <a:pt x="29719" y="24205"/>
                  </a:cubicBezTo>
                  <a:lnTo>
                    <a:pt x="22534" y="2493"/>
                  </a:lnTo>
                  <a:cubicBezTo>
                    <a:pt x="22029" y="966"/>
                    <a:pt x="20605" y="1"/>
                    <a:pt x="19088" y="1"/>
                  </a:cubicBezTo>
                  <a:close/>
                </a:path>
              </a:pathLst>
            </a:custGeom>
            <a:solidFill>
              <a:srgbClr val="3DBD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44"/>
            <p:cNvSpPr/>
            <p:nvPr/>
          </p:nvSpPr>
          <p:spPr>
            <a:xfrm>
              <a:off x="2549744" y="1427329"/>
              <a:ext cx="981436" cy="1129044"/>
            </a:xfrm>
            <a:custGeom>
              <a:avLst/>
              <a:gdLst/>
              <a:ahLst/>
              <a:cxnLst/>
              <a:rect l="l" t="t" r="r" b="b"/>
              <a:pathLst>
                <a:path w="29754" h="34229" extrusionOk="0">
                  <a:moveTo>
                    <a:pt x="18793" y="297"/>
                  </a:moveTo>
                  <a:cubicBezTo>
                    <a:pt x="20244" y="297"/>
                    <a:pt x="21607" y="1224"/>
                    <a:pt x="22097" y="2692"/>
                  </a:cubicBezTo>
                  <a:lnTo>
                    <a:pt x="29282" y="24387"/>
                  </a:lnTo>
                  <a:cubicBezTo>
                    <a:pt x="29404" y="24754"/>
                    <a:pt x="29456" y="25121"/>
                    <a:pt x="29456" y="25488"/>
                  </a:cubicBezTo>
                  <a:cubicBezTo>
                    <a:pt x="29456" y="26939"/>
                    <a:pt x="28530" y="28302"/>
                    <a:pt x="27079" y="28792"/>
                  </a:cubicBezTo>
                  <a:lnTo>
                    <a:pt x="12045" y="33774"/>
                  </a:lnTo>
                  <a:cubicBezTo>
                    <a:pt x="11695" y="33896"/>
                    <a:pt x="11328" y="33949"/>
                    <a:pt x="10961" y="33949"/>
                  </a:cubicBezTo>
                  <a:cubicBezTo>
                    <a:pt x="9493" y="33949"/>
                    <a:pt x="8129" y="33022"/>
                    <a:pt x="7657" y="31554"/>
                  </a:cubicBezTo>
                  <a:lnTo>
                    <a:pt x="455" y="9842"/>
                  </a:lnTo>
                  <a:cubicBezTo>
                    <a:pt x="350" y="9492"/>
                    <a:pt x="280" y="9125"/>
                    <a:pt x="280" y="8758"/>
                  </a:cubicBezTo>
                  <a:cubicBezTo>
                    <a:pt x="280" y="7290"/>
                    <a:pt x="1207" y="5926"/>
                    <a:pt x="2675" y="5454"/>
                  </a:cubicBezTo>
                  <a:lnTo>
                    <a:pt x="17692" y="472"/>
                  </a:lnTo>
                  <a:cubicBezTo>
                    <a:pt x="18059" y="350"/>
                    <a:pt x="18426" y="297"/>
                    <a:pt x="18793" y="297"/>
                  </a:cubicBezTo>
                  <a:close/>
                  <a:moveTo>
                    <a:pt x="18793" y="0"/>
                  </a:moveTo>
                  <a:cubicBezTo>
                    <a:pt x="18391" y="0"/>
                    <a:pt x="18006" y="70"/>
                    <a:pt x="17604" y="192"/>
                  </a:cubicBezTo>
                  <a:lnTo>
                    <a:pt x="2588" y="5175"/>
                  </a:lnTo>
                  <a:cubicBezTo>
                    <a:pt x="997" y="5699"/>
                    <a:pt x="0" y="7167"/>
                    <a:pt x="0" y="8758"/>
                  </a:cubicBezTo>
                  <a:cubicBezTo>
                    <a:pt x="0" y="9143"/>
                    <a:pt x="53" y="9545"/>
                    <a:pt x="193" y="9947"/>
                  </a:cubicBezTo>
                  <a:lnTo>
                    <a:pt x="7378" y="31641"/>
                  </a:lnTo>
                  <a:cubicBezTo>
                    <a:pt x="7902" y="33232"/>
                    <a:pt x="9370" y="34228"/>
                    <a:pt x="10961" y="34228"/>
                  </a:cubicBezTo>
                  <a:cubicBezTo>
                    <a:pt x="11346" y="34228"/>
                    <a:pt x="11748" y="34176"/>
                    <a:pt x="12150" y="34036"/>
                  </a:cubicBezTo>
                  <a:lnTo>
                    <a:pt x="27166" y="29072"/>
                  </a:lnTo>
                  <a:cubicBezTo>
                    <a:pt x="28757" y="28547"/>
                    <a:pt x="29754" y="27061"/>
                    <a:pt x="29754" y="25488"/>
                  </a:cubicBezTo>
                  <a:cubicBezTo>
                    <a:pt x="29754" y="25086"/>
                    <a:pt x="29701" y="24701"/>
                    <a:pt x="29561" y="24299"/>
                  </a:cubicBezTo>
                  <a:lnTo>
                    <a:pt x="22377" y="2587"/>
                  </a:lnTo>
                  <a:cubicBezTo>
                    <a:pt x="21852" y="1014"/>
                    <a:pt x="20366" y="0"/>
                    <a:pt x="18793" y="0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44"/>
            <p:cNvSpPr/>
            <p:nvPr/>
          </p:nvSpPr>
          <p:spPr>
            <a:xfrm>
              <a:off x="2682376" y="1572066"/>
              <a:ext cx="570871" cy="351158"/>
            </a:xfrm>
            <a:custGeom>
              <a:avLst/>
              <a:gdLst/>
              <a:ahLst/>
              <a:cxnLst/>
              <a:rect l="l" t="t" r="r" b="b"/>
              <a:pathLst>
                <a:path w="17307" h="10646" extrusionOk="0">
                  <a:moveTo>
                    <a:pt x="14212" y="0"/>
                  </a:moveTo>
                  <a:cubicBezTo>
                    <a:pt x="14004" y="0"/>
                    <a:pt x="13792" y="34"/>
                    <a:pt x="13583" y="105"/>
                  </a:cubicBezTo>
                  <a:lnTo>
                    <a:pt x="1573" y="4073"/>
                  </a:lnTo>
                  <a:cubicBezTo>
                    <a:pt x="560" y="4423"/>
                    <a:pt x="0" y="5524"/>
                    <a:pt x="332" y="6538"/>
                  </a:cubicBezTo>
                  <a:lnTo>
                    <a:pt x="1259" y="9317"/>
                  </a:lnTo>
                  <a:cubicBezTo>
                    <a:pt x="1524" y="10126"/>
                    <a:pt x="2278" y="10645"/>
                    <a:pt x="3095" y="10645"/>
                  </a:cubicBezTo>
                  <a:cubicBezTo>
                    <a:pt x="3303" y="10645"/>
                    <a:pt x="3515" y="10612"/>
                    <a:pt x="3724" y="10541"/>
                  </a:cubicBezTo>
                  <a:lnTo>
                    <a:pt x="15733" y="6573"/>
                  </a:lnTo>
                  <a:cubicBezTo>
                    <a:pt x="16747" y="6223"/>
                    <a:pt x="17307" y="5122"/>
                    <a:pt x="16975" y="4108"/>
                  </a:cubicBezTo>
                  <a:lnTo>
                    <a:pt x="16048" y="1329"/>
                  </a:lnTo>
                  <a:cubicBezTo>
                    <a:pt x="15783" y="520"/>
                    <a:pt x="15029" y="0"/>
                    <a:pt x="142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44"/>
            <p:cNvSpPr/>
            <p:nvPr/>
          </p:nvSpPr>
          <p:spPr>
            <a:xfrm>
              <a:off x="2685246" y="1567448"/>
              <a:ext cx="565132" cy="360394"/>
            </a:xfrm>
            <a:custGeom>
              <a:avLst/>
              <a:gdLst/>
              <a:ahLst/>
              <a:cxnLst/>
              <a:rect l="l" t="t" r="r" b="b"/>
              <a:pathLst>
                <a:path w="17133" h="10926" extrusionOk="0">
                  <a:moveTo>
                    <a:pt x="14108" y="280"/>
                  </a:moveTo>
                  <a:cubicBezTo>
                    <a:pt x="14860" y="280"/>
                    <a:pt x="15576" y="769"/>
                    <a:pt x="15821" y="1521"/>
                  </a:cubicBezTo>
                  <a:lnTo>
                    <a:pt x="16748" y="4300"/>
                  </a:lnTo>
                  <a:cubicBezTo>
                    <a:pt x="16800" y="4475"/>
                    <a:pt x="16835" y="4668"/>
                    <a:pt x="16835" y="4860"/>
                  </a:cubicBezTo>
                  <a:cubicBezTo>
                    <a:pt x="16835" y="5612"/>
                    <a:pt x="16346" y="6328"/>
                    <a:pt x="15594" y="6573"/>
                  </a:cubicBezTo>
                  <a:lnTo>
                    <a:pt x="3584" y="10559"/>
                  </a:lnTo>
                  <a:cubicBezTo>
                    <a:pt x="3392" y="10611"/>
                    <a:pt x="3200" y="10646"/>
                    <a:pt x="3007" y="10646"/>
                  </a:cubicBezTo>
                  <a:cubicBezTo>
                    <a:pt x="2256" y="10646"/>
                    <a:pt x="1556" y="10157"/>
                    <a:pt x="1312" y="9405"/>
                  </a:cubicBezTo>
                  <a:lnTo>
                    <a:pt x="385" y="6643"/>
                  </a:lnTo>
                  <a:cubicBezTo>
                    <a:pt x="333" y="6451"/>
                    <a:pt x="298" y="6258"/>
                    <a:pt x="298" y="6066"/>
                  </a:cubicBezTo>
                  <a:cubicBezTo>
                    <a:pt x="298" y="5314"/>
                    <a:pt x="770" y="4615"/>
                    <a:pt x="1539" y="4353"/>
                  </a:cubicBezTo>
                  <a:lnTo>
                    <a:pt x="13549" y="385"/>
                  </a:lnTo>
                  <a:cubicBezTo>
                    <a:pt x="13741" y="315"/>
                    <a:pt x="13933" y="280"/>
                    <a:pt x="14108" y="280"/>
                  </a:cubicBezTo>
                  <a:close/>
                  <a:moveTo>
                    <a:pt x="14108" y="0"/>
                  </a:moveTo>
                  <a:cubicBezTo>
                    <a:pt x="13898" y="0"/>
                    <a:pt x="13671" y="35"/>
                    <a:pt x="13461" y="105"/>
                  </a:cubicBezTo>
                  <a:lnTo>
                    <a:pt x="1434" y="4073"/>
                  </a:lnTo>
                  <a:cubicBezTo>
                    <a:pt x="560" y="4370"/>
                    <a:pt x="1" y="5192"/>
                    <a:pt x="1" y="6066"/>
                  </a:cubicBezTo>
                  <a:cubicBezTo>
                    <a:pt x="1" y="6293"/>
                    <a:pt x="35" y="6503"/>
                    <a:pt x="105" y="6730"/>
                  </a:cubicBezTo>
                  <a:lnTo>
                    <a:pt x="1032" y="9492"/>
                  </a:lnTo>
                  <a:cubicBezTo>
                    <a:pt x="1329" y="10384"/>
                    <a:pt x="2133" y="10926"/>
                    <a:pt x="3007" y="10926"/>
                  </a:cubicBezTo>
                  <a:cubicBezTo>
                    <a:pt x="3235" y="10926"/>
                    <a:pt x="3462" y="10891"/>
                    <a:pt x="3672" y="10821"/>
                  </a:cubicBezTo>
                  <a:lnTo>
                    <a:pt x="15681" y="6853"/>
                  </a:lnTo>
                  <a:cubicBezTo>
                    <a:pt x="16573" y="6556"/>
                    <a:pt x="17132" y="5734"/>
                    <a:pt x="17132" y="4860"/>
                  </a:cubicBezTo>
                  <a:cubicBezTo>
                    <a:pt x="17132" y="4650"/>
                    <a:pt x="17097" y="4423"/>
                    <a:pt x="17010" y="4196"/>
                  </a:cubicBezTo>
                  <a:lnTo>
                    <a:pt x="16101" y="1434"/>
                  </a:lnTo>
                  <a:cubicBezTo>
                    <a:pt x="15804" y="559"/>
                    <a:pt x="14982" y="0"/>
                    <a:pt x="14108" y="0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44"/>
            <p:cNvSpPr/>
            <p:nvPr/>
          </p:nvSpPr>
          <p:spPr>
            <a:xfrm>
              <a:off x="2682376" y="1572066"/>
              <a:ext cx="530498" cy="227201"/>
            </a:xfrm>
            <a:custGeom>
              <a:avLst/>
              <a:gdLst/>
              <a:ahLst/>
              <a:cxnLst/>
              <a:rect l="l" t="t" r="r" b="b"/>
              <a:pathLst>
                <a:path w="16083" h="6888" extrusionOk="0">
                  <a:moveTo>
                    <a:pt x="14212" y="0"/>
                  </a:moveTo>
                  <a:cubicBezTo>
                    <a:pt x="14004" y="0"/>
                    <a:pt x="13792" y="34"/>
                    <a:pt x="13583" y="105"/>
                  </a:cubicBezTo>
                  <a:lnTo>
                    <a:pt x="1573" y="4073"/>
                  </a:lnTo>
                  <a:cubicBezTo>
                    <a:pt x="560" y="4423"/>
                    <a:pt x="0" y="5524"/>
                    <a:pt x="332" y="6538"/>
                  </a:cubicBezTo>
                  <a:lnTo>
                    <a:pt x="455" y="6888"/>
                  </a:lnTo>
                  <a:cubicBezTo>
                    <a:pt x="472" y="6083"/>
                    <a:pt x="979" y="5349"/>
                    <a:pt x="1783" y="5087"/>
                  </a:cubicBezTo>
                  <a:lnTo>
                    <a:pt x="14125" y="996"/>
                  </a:lnTo>
                  <a:cubicBezTo>
                    <a:pt x="14323" y="932"/>
                    <a:pt x="14524" y="901"/>
                    <a:pt x="14723" y="901"/>
                  </a:cubicBezTo>
                  <a:cubicBezTo>
                    <a:pt x="15229" y="901"/>
                    <a:pt x="15719" y="1100"/>
                    <a:pt x="16083" y="1451"/>
                  </a:cubicBezTo>
                  <a:lnTo>
                    <a:pt x="16048" y="1329"/>
                  </a:lnTo>
                  <a:cubicBezTo>
                    <a:pt x="15783" y="520"/>
                    <a:pt x="15029" y="0"/>
                    <a:pt x="14212" y="0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44"/>
            <p:cNvSpPr/>
            <p:nvPr/>
          </p:nvSpPr>
          <p:spPr>
            <a:xfrm>
              <a:off x="2685246" y="1567448"/>
              <a:ext cx="532840" cy="236535"/>
            </a:xfrm>
            <a:custGeom>
              <a:avLst/>
              <a:gdLst/>
              <a:ahLst/>
              <a:cxnLst/>
              <a:rect l="l" t="t" r="r" b="b"/>
              <a:pathLst>
                <a:path w="16154" h="7171" extrusionOk="0">
                  <a:moveTo>
                    <a:pt x="14108" y="280"/>
                  </a:moveTo>
                  <a:cubicBezTo>
                    <a:pt x="14731" y="280"/>
                    <a:pt x="15329" y="616"/>
                    <a:pt x="15656" y="1158"/>
                  </a:cubicBezTo>
                  <a:lnTo>
                    <a:pt x="15656" y="1158"/>
                  </a:lnTo>
                  <a:cubicBezTo>
                    <a:pt x="15351" y="989"/>
                    <a:pt x="15004" y="892"/>
                    <a:pt x="14650" y="892"/>
                  </a:cubicBezTo>
                  <a:cubicBezTo>
                    <a:pt x="14423" y="892"/>
                    <a:pt x="14213" y="927"/>
                    <a:pt x="13986" y="997"/>
                  </a:cubicBezTo>
                  <a:lnTo>
                    <a:pt x="1644" y="5087"/>
                  </a:lnTo>
                  <a:cubicBezTo>
                    <a:pt x="1003" y="5310"/>
                    <a:pt x="538" y="5806"/>
                    <a:pt x="330" y="6401"/>
                  </a:cubicBezTo>
                  <a:lnTo>
                    <a:pt x="330" y="6401"/>
                  </a:lnTo>
                  <a:cubicBezTo>
                    <a:pt x="310" y="6290"/>
                    <a:pt x="298" y="6178"/>
                    <a:pt x="298" y="6066"/>
                  </a:cubicBezTo>
                  <a:cubicBezTo>
                    <a:pt x="298" y="5314"/>
                    <a:pt x="770" y="4615"/>
                    <a:pt x="1539" y="4353"/>
                  </a:cubicBezTo>
                  <a:lnTo>
                    <a:pt x="13549" y="385"/>
                  </a:lnTo>
                  <a:cubicBezTo>
                    <a:pt x="13741" y="315"/>
                    <a:pt x="13933" y="280"/>
                    <a:pt x="14108" y="280"/>
                  </a:cubicBezTo>
                  <a:close/>
                  <a:moveTo>
                    <a:pt x="14108" y="0"/>
                  </a:moveTo>
                  <a:cubicBezTo>
                    <a:pt x="13898" y="0"/>
                    <a:pt x="13671" y="35"/>
                    <a:pt x="13461" y="105"/>
                  </a:cubicBezTo>
                  <a:lnTo>
                    <a:pt x="1434" y="4073"/>
                  </a:lnTo>
                  <a:cubicBezTo>
                    <a:pt x="560" y="4370"/>
                    <a:pt x="1" y="5192"/>
                    <a:pt x="1" y="6066"/>
                  </a:cubicBezTo>
                  <a:cubicBezTo>
                    <a:pt x="1" y="6293"/>
                    <a:pt x="35" y="6503"/>
                    <a:pt x="105" y="6730"/>
                  </a:cubicBezTo>
                  <a:lnTo>
                    <a:pt x="228" y="7080"/>
                  </a:lnTo>
                  <a:cubicBezTo>
                    <a:pt x="243" y="7125"/>
                    <a:pt x="297" y="7171"/>
                    <a:pt x="357" y="7171"/>
                  </a:cubicBezTo>
                  <a:cubicBezTo>
                    <a:pt x="366" y="7171"/>
                    <a:pt x="376" y="7170"/>
                    <a:pt x="385" y="7167"/>
                  </a:cubicBezTo>
                  <a:cubicBezTo>
                    <a:pt x="455" y="7167"/>
                    <a:pt x="507" y="7097"/>
                    <a:pt x="507" y="7028"/>
                  </a:cubicBezTo>
                  <a:cubicBezTo>
                    <a:pt x="525" y="6293"/>
                    <a:pt x="997" y="5612"/>
                    <a:pt x="1749" y="5367"/>
                  </a:cubicBezTo>
                  <a:lnTo>
                    <a:pt x="14073" y="1276"/>
                  </a:lnTo>
                  <a:cubicBezTo>
                    <a:pt x="14265" y="1224"/>
                    <a:pt x="14458" y="1189"/>
                    <a:pt x="14650" y="1189"/>
                  </a:cubicBezTo>
                  <a:cubicBezTo>
                    <a:pt x="15122" y="1189"/>
                    <a:pt x="15559" y="1381"/>
                    <a:pt x="15891" y="1696"/>
                  </a:cubicBezTo>
                  <a:cubicBezTo>
                    <a:pt x="15920" y="1725"/>
                    <a:pt x="15954" y="1738"/>
                    <a:pt x="15991" y="1738"/>
                  </a:cubicBezTo>
                  <a:cubicBezTo>
                    <a:pt x="16021" y="1738"/>
                    <a:pt x="16052" y="1729"/>
                    <a:pt x="16083" y="1713"/>
                  </a:cubicBezTo>
                  <a:cubicBezTo>
                    <a:pt x="16136" y="1678"/>
                    <a:pt x="16153" y="1608"/>
                    <a:pt x="16136" y="1538"/>
                  </a:cubicBezTo>
                  <a:lnTo>
                    <a:pt x="16101" y="1434"/>
                  </a:lnTo>
                  <a:cubicBezTo>
                    <a:pt x="15804" y="559"/>
                    <a:pt x="14982" y="0"/>
                    <a:pt x="14108" y="0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44"/>
            <p:cNvSpPr/>
            <p:nvPr/>
          </p:nvSpPr>
          <p:spPr>
            <a:xfrm>
              <a:off x="2766554" y="1981244"/>
              <a:ext cx="137251" cy="127256"/>
            </a:xfrm>
            <a:custGeom>
              <a:avLst/>
              <a:gdLst/>
              <a:ahLst/>
              <a:cxnLst/>
              <a:rect l="l" t="t" r="r" b="b"/>
              <a:pathLst>
                <a:path w="4161" h="3858" extrusionOk="0">
                  <a:moveTo>
                    <a:pt x="2709" y="0"/>
                  </a:moveTo>
                  <a:cubicBezTo>
                    <a:pt x="2623" y="0"/>
                    <a:pt x="2535" y="14"/>
                    <a:pt x="2448" y="42"/>
                  </a:cubicBezTo>
                  <a:lnTo>
                    <a:pt x="665" y="636"/>
                  </a:lnTo>
                  <a:cubicBezTo>
                    <a:pt x="245" y="776"/>
                    <a:pt x="0" y="1230"/>
                    <a:pt x="140" y="1667"/>
                  </a:cubicBezTo>
                  <a:lnTo>
                    <a:pt x="682" y="3293"/>
                  </a:lnTo>
                  <a:cubicBezTo>
                    <a:pt x="795" y="3632"/>
                    <a:pt x="1125" y="3857"/>
                    <a:pt x="1469" y="3857"/>
                  </a:cubicBezTo>
                  <a:cubicBezTo>
                    <a:pt x="1551" y="3857"/>
                    <a:pt x="1633" y="3844"/>
                    <a:pt x="1714" y="3818"/>
                  </a:cubicBezTo>
                  <a:lnTo>
                    <a:pt x="3497" y="3223"/>
                  </a:lnTo>
                  <a:cubicBezTo>
                    <a:pt x="3934" y="3083"/>
                    <a:pt x="4161" y="2611"/>
                    <a:pt x="4021" y="2192"/>
                  </a:cubicBezTo>
                  <a:lnTo>
                    <a:pt x="3479" y="549"/>
                  </a:lnTo>
                  <a:cubicBezTo>
                    <a:pt x="3367" y="213"/>
                    <a:pt x="3054" y="0"/>
                    <a:pt x="2709" y="0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44"/>
            <p:cNvSpPr/>
            <p:nvPr/>
          </p:nvSpPr>
          <p:spPr>
            <a:xfrm>
              <a:off x="2765399" y="1976263"/>
              <a:ext cx="140153" cy="136690"/>
            </a:xfrm>
            <a:custGeom>
              <a:avLst/>
              <a:gdLst/>
              <a:ahLst/>
              <a:cxnLst/>
              <a:rect l="l" t="t" r="r" b="b"/>
              <a:pathLst>
                <a:path w="4249" h="4144" extrusionOk="0">
                  <a:moveTo>
                    <a:pt x="2745" y="297"/>
                  </a:moveTo>
                  <a:cubicBezTo>
                    <a:pt x="3025" y="297"/>
                    <a:pt x="3269" y="472"/>
                    <a:pt x="3374" y="752"/>
                  </a:cubicBezTo>
                  <a:lnTo>
                    <a:pt x="3916" y="2395"/>
                  </a:lnTo>
                  <a:cubicBezTo>
                    <a:pt x="3934" y="2465"/>
                    <a:pt x="3951" y="2535"/>
                    <a:pt x="3951" y="2605"/>
                  </a:cubicBezTo>
                  <a:cubicBezTo>
                    <a:pt x="3951" y="2867"/>
                    <a:pt x="3776" y="3129"/>
                    <a:pt x="3497" y="3234"/>
                  </a:cubicBezTo>
                  <a:lnTo>
                    <a:pt x="1696" y="3811"/>
                  </a:lnTo>
                  <a:cubicBezTo>
                    <a:pt x="1626" y="3846"/>
                    <a:pt x="1556" y="3846"/>
                    <a:pt x="1486" y="3846"/>
                  </a:cubicBezTo>
                  <a:cubicBezTo>
                    <a:pt x="1224" y="3846"/>
                    <a:pt x="962" y="3671"/>
                    <a:pt x="875" y="3392"/>
                  </a:cubicBezTo>
                  <a:lnTo>
                    <a:pt x="333" y="1766"/>
                  </a:lnTo>
                  <a:cubicBezTo>
                    <a:pt x="298" y="1696"/>
                    <a:pt x="298" y="1626"/>
                    <a:pt x="298" y="1556"/>
                  </a:cubicBezTo>
                  <a:cubicBezTo>
                    <a:pt x="298" y="1276"/>
                    <a:pt x="472" y="1014"/>
                    <a:pt x="752" y="927"/>
                  </a:cubicBezTo>
                  <a:lnTo>
                    <a:pt x="2535" y="332"/>
                  </a:lnTo>
                  <a:cubicBezTo>
                    <a:pt x="2605" y="315"/>
                    <a:pt x="2675" y="297"/>
                    <a:pt x="2745" y="297"/>
                  </a:cubicBezTo>
                  <a:close/>
                  <a:moveTo>
                    <a:pt x="2745" y="0"/>
                  </a:moveTo>
                  <a:cubicBezTo>
                    <a:pt x="2640" y="0"/>
                    <a:pt x="2535" y="18"/>
                    <a:pt x="2448" y="53"/>
                  </a:cubicBezTo>
                  <a:lnTo>
                    <a:pt x="647" y="647"/>
                  </a:lnTo>
                  <a:cubicBezTo>
                    <a:pt x="245" y="787"/>
                    <a:pt x="0" y="1154"/>
                    <a:pt x="0" y="1556"/>
                  </a:cubicBezTo>
                  <a:cubicBezTo>
                    <a:pt x="0" y="1661"/>
                    <a:pt x="0" y="1766"/>
                    <a:pt x="35" y="1853"/>
                  </a:cubicBezTo>
                  <a:lnTo>
                    <a:pt x="577" y="3497"/>
                  </a:lnTo>
                  <a:cubicBezTo>
                    <a:pt x="717" y="3899"/>
                    <a:pt x="1084" y="4143"/>
                    <a:pt x="1486" y="4143"/>
                  </a:cubicBezTo>
                  <a:cubicBezTo>
                    <a:pt x="1591" y="4143"/>
                    <a:pt x="1696" y="4143"/>
                    <a:pt x="1801" y="4108"/>
                  </a:cubicBezTo>
                  <a:lnTo>
                    <a:pt x="3584" y="3514"/>
                  </a:lnTo>
                  <a:cubicBezTo>
                    <a:pt x="3986" y="3374"/>
                    <a:pt x="4248" y="3007"/>
                    <a:pt x="4248" y="2605"/>
                  </a:cubicBezTo>
                  <a:cubicBezTo>
                    <a:pt x="4248" y="2500"/>
                    <a:pt x="4231" y="2395"/>
                    <a:pt x="4196" y="2290"/>
                  </a:cubicBezTo>
                  <a:lnTo>
                    <a:pt x="3654" y="665"/>
                  </a:lnTo>
                  <a:cubicBezTo>
                    <a:pt x="3514" y="263"/>
                    <a:pt x="3147" y="0"/>
                    <a:pt x="2745" y="0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44"/>
            <p:cNvSpPr/>
            <p:nvPr/>
          </p:nvSpPr>
          <p:spPr>
            <a:xfrm>
              <a:off x="2895128" y="1940937"/>
              <a:ext cx="136690" cy="127223"/>
            </a:xfrm>
            <a:custGeom>
              <a:avLst/>
              <a:gdLst/>
              <a:ahLst/>
              <a:cxnLst/>
              <a:rect l="l" t="t" r="r" b="b"/>
              <a:pathLst>
                <a:path w="4144" h="3857" extrusionOk="0">
                  <a:moveTo>
                    <a:pt x="2691" y="0"/>
                  </a:moveTo>
                  <a:cubicBezTo>
                    <a:pt x="2610" y="0"/>
                    <a:pt x="2529" y="13"/>
                    <a:pt x="2448" y="40"/>
                  </a:cubicBezTo>
                  <a:lnTo>
                    <a:pt x="648" y="634"/>
                  </a:lnTo>
                  <a:cubicBezTo>
                    <a:pt x="228" y="774"/>
                    <a:pt x="1" y="1246"/>
                    <a:pt x="141" y="1666"/>
                  </a:cubicBezTo>
                  <a:lnTo>
                    <a:pt x="683" y="3291"/>
                  </a:lnTo>
                  <a:cubicBezTo>
                    <a:pt x="795" y="3642"/>
                    <a:pt x="1108" y="3857"/>
                    <a:pt x="1454" y="3857"/>
                  </a:cubicBezTo>
                  <a:cubicBezTo>
                    <a:pt x="1539" y="3857"/>
                    <a:pt x="1627" y="3844"/>
                    <a:pt x="1714" y="3816"/>
                  </a:cubicBezTo>
                  <a:lnTo>
                    <a:pt x="3497" y="3222"/>
                  </a:lnTo>
                  <a:cubicBezTo>
                    <a:pt x="3917" y="3082"/>
                    <a:pt x="4144" y="2627"/>
                    <a:pt x="4004" y="2190"/>
                  </a:cubicBezTo>
                  <a:lnTo>
                    <a:pt x="3462" y="564"/>
                  </a:lnTo>
                  <a:cubicBezTo>
                    <a:pt x="3349" y="225"/>
                    <a:pt x="3030" y="0"/>
                    <a:pt x="2691" y="0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44"/>
            <p:cNvSpPr/>
            <p:nvPr/>
          </p:nvSpPr>
          <p:spPr>
            <a:xfrm>
              <a:off x="2893413" y="1936484"/>
              <a:ext cx="140153" cy="136690"/>
            </a:xfrm>
            <a:custGeom>
              <a:avLst/>
              <a:gdLst/>
              <a:ahLst/>
              <a:cxnLst/>
              <a:rect l="l" t="t" r="r" b="b"/>
              <a:pathLst>
                <a:path w="4249" h="4144" extrusionOk="0">
                  <a:moveTo>
                    <a:pt x="2745" y="297"/>
                  </a:moveTo>
                  <a:cubicBezTo>
                    <a:pt x="3025" y="297"/>
                    <a:pt x="3287" y="472"/>
                    <a:pt x="3374" y="752"/>
                  </a:cubicBezTo>
                  <a:lnTo>
                    <a:pt x="3916" y="2378"/>
                  </a:lnTo>
                  <a:cubicBezTo>
                    <a:pt x="3951" y="2447"/>
                    <a:pt x="3951" y="2517"/>
                    <a:pt x="3951" y="2587"/>
                  </a:cubicBezTo>
                  <a:cubicBezTo>
                    <a:pt x="3951" y="2867"/>
                    <a:pt x="3776" y="3129"/>
                    <a:pt x="3497" y="3217"/>
                  </a:cubicBezTo>
                  <a:lnTo>
                    <a:pt x="1713" y="3811"/>
                  </a:lnTo>
                  <a:cubicBezTo>
                    <a:pt x="1644" y="3829"/>
                    <a:pt x="1574" y="3846"/>
                    <a:pt x="1504" y="3846"/>
                  </a:cubicBezTo>
                  <a:cubicBezTo>
                    <a:pt x="1224" y="3846"/>
                    <a:pt x="962" y="3671"/>
                    <a:pt x="874" y="3391"/>
                  </a:cubicBezTo>
                  <a:lnTo>
                    <a:pt x="332" y="1748"/>
                  </a:lnTo>
                  <a:cubicBezTo>
                    <a:pt x="315" y="1678"/>
                    <a:pt x="297" y="1608"/>
                    <a:pt x="297" y="1538"/>
                  </a:cubicBezTo>
                  <a:cubicBezTo>
                    <a:pt x="297" y="1276"/>
                    <a:pt x="472" y="1014"/>
                    <a:pt x="752" y="909"/>
                  </a:cubicBezTo>
                  <a:lnTo>
                    <a:pt x="2535" y="332"/>
                  </a:lnTo>
                  <a:cubicBezTo>
                    <a:pt x="2605" y="297"/>
                    <a:pt x="2675" y="297"/>
                    <a:pt x="2745" y="297"/>
                  </a:cubicBezTo>
                  <a:close/>
                  <a:moveTo>
                    <a:pt x="2745" y="0"/>
                  </a:moveTo>
                  <a:cubicBezTo>
                    <a:pt x="2657" y="0"/>
                    <a:pt x="2553" y="0"/>
                    <a:pt x="2448" y="35"/>
                  </a:cubicBezTo>
                  <a:lnTo>
                    <a:pt x="665" y="629"/>
                  </a:lnTo>
                  <a:cubicBezTo>
                    <a:pt x="263" y="769"/>
                    <a:pt x="0" y="1136"/>
                    <a:pt x="0" y="1538"/>
                  </a:cubicBezTo>
                  <a:cubicBezTo>
                    <a:pt x="0" y="1643"/>
                    <a:pt x="18" y="1748"/>
                    <a:pt x="53" y="1853"/>
                  </a:cubicBezTo>
                  <a:lnTo>
                    <a:pt x="595" y="3479"/>
                  </a:lnTo>
                  <a:cubicBezTo>
                    <a:pt x="735" y="3881"/>
                    <a:pt x="1102" y="4143"/>
                    <a:pt x="1504" y="4143"/>
                  </a:cubicBezTo>
                  <a:cubicBezTo>
                    <a:pt x="1609" y="4143"/>
                    <a:pt x="1713" y="4126"/>
                    <a:pt x="1801" y="4091"/>
                  </a:cubicBezTo>
                  <a:lnTo>
                    <a:pt x="3601" y="3496"/>
                  </a:lnTo>
                  <a:cubicBezTo>
                    <a:pt x="4004" y="3357"/>
                    <a:pt x="4248" y="2989"/>
                    <a:pt x="4248" y="2587"/>
                  </a:cubicBezTo>
                  <a:cubicBezTo>
                    <a:pt x="4248" y="2482"/>
                    <a:pt x="4231" y="2378"/>
                    <a:pt x="4196" y="2290"/>
                  </a:cubicBezTo>
                  <a:lnTo>
                    <a:pt x="3671" y="647"/>
                  </a:lnTo>
                  <a:cubicBezTo>
                    <a:pt x="3532" y="245"/>
                    <a:pt x="3147" y="0"/>
                    <a:pt x="2745" y="0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44"/>
            <p:cNvSpPr/>
            <p:nvPr/>
          </p:nvSpPr>
          <p:spPr>
            <a:xfrm>
              <a:off x="3039305" y="1897627"/>
              <a:ext cx="136690" cy="127289"/>
            </a:xfrm>
            <a:custGeom>
              <a:avLst/>
              <a:gdLst/>
              <a:ahLst/>
              <a:cxnLst/>
              <a:rect l="l" t="t" r="r" b="b"/>
              <a:pathLst>
                <a:path w="4144" h="3859" extrusionOk="0">
                  <a:moveTo>
                    <a:pt x="2699" y="1"/>
                  </a:moveTo>
                  <a:cubicBezTo>
                    <a:pt x="2616" y="1"/>
                    <a:pt x="2531" y="14"/>
                    <a:pt x="2447" y="42"/>
                  </a:cubicBezTo>
                  <a:lnTo>
                    <a:pt x="647" y="636"/>
                  </a:lnTo>
                  <a:cubicBezTo>
                    <a:pt x="227" y="776"/>
                    <a:pt x="0" y="1231"/>
                    <a:pt x="140" y="1668"/>
                  </a:cubicBezTo>
                  <a:lnTo>
                    <a:pt x="682" y="3293"/>
                  </a:lnTo>
                  <a:cubicBezTo>
                    <a:pt x="794" y="3643"/>
                    <a:pt x="1108" y="3859"/>
                    <a:pt x="1444" y="3859"/>
                  </a:cubicBezTo>
                  <a:cubicBezTo>
                    <a:pt x="1527" y="3859"/>
                    <a:pt x="1612" y="3846"/>
                    <a:pt x="1696" y="3818"/>
                  </a:cubicBezTo>
                  <a:lnTo>
                    <a:pt x="3496" y="3223"/>
                  </a:lnTo>
                  <a:cubicBezTo>
                    <a:pt x="3916" y="3084"/>
                    <a:pt x="4143" y="2629"/>
                    <a:pt x="4003" y="2192"/>
                  </a:cubicBezTo>
                  <a:lnTo>
                    <a:pt x="3461" y="566"/>
                  </a:lnTo>
                  <a:cubicBezTo>
                    <a:pt x="3349" y="216"/>
                    <a:pt x="3035" y="1"/>
                    <a:pt x="2699" y="1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p44"/>
            <p:cNvSpPr/>
            <p:nvPr/>
          </p:nvSpPr>
          <p:spPr>
            <a:xfrm>
              <a:off x="3037557" y="1892647"/>
              <a:ext cx="140153" cy="137284"/>
            </a:xfrm>
            <a:custGeom>
              <a:avLst/>
              <a:gdLst/>
              <a:ahLst/>
              <a:cxnLst/>
              <a:rect l="l" t="t" r="r" b="b"/>
              <a:pathLst>
                <a:path w="4249" h="4162" extrusionOk="0">
                  <a:moveTo>
                    <a:pt x="2745" y="298"/>
                  </a:moveTo>
                  <a:cubicBezTo>
                    <a:pt x="3025" y="298"/>
                    <a:pt x="3287" y="490"/>
                    <a:pt x="3375" y="752"/>
                  </a:cubicBezTo>
                  <a:lnTo>
                    <a:pt x="3916" y="2395"/>
                  </a:lnTo>
                  <a:cubicBezTo>
                    <a:pt x="3934" y="2465"/>
                    <a:pt x="3951" y="2535"/>
                    <a:pt x="3951" y="2605"/>
                  </a:cubicBezTo>
                  <a:cubicBezTo>
                    <a:pt x="3951" y="2885"/>
                    <a:pt x="3777" y="3130"/>
                    <a:pt x="3497" y="3235"/>
                  </a:cubicBezTo>
                  <a:lnTo>
                    <a:pt x="1714" y="3829"/>
                  </a:lnTo>
                  <a:cubicBezTo>
                    <a:pt x="1644" y="3846"/>
                    <a:pt x="1574" y="3864"/>
                    <a:pt x="1504" y="3864"/>
                  </a:cubicBezTo>
                  <a:cubicBezTo>
                    <a:pt x="1224" y="3864"/>
                    <a:pt x="962" y="3689"/>
                    <a:pt x="875" y="3409"/>
                  </a:cubicBezTo>
                  <a:lnTo>
                    <a:pt x="333" y="1766"/>
                  </a:lnTo>
                  <a:cubicBezTo>
                    <a:pt x="315" y="1696"/>
                    <a:pt x="298" y="1626"/>
                    <a:pt x="298" y="1556"/>
                  </a:cubicBezTo>
                  <a:cubicBezTo>
                    <a:pt x="298" y="1277"/>
                    <a:pt x="473" y="1032"/>
                    <a:pt x="752" y="927"/>
                  </a:cubicBezTo>
                  <a:lnTo>
                    <a:pt x="2535" y="333"/>
                  </a:lnTo>
                  <a:cubicBezTo>
                    <a:pt x="2605" y="315"/>
                    <a:pt x="2675" y="298"/>
                    <a:pt x="2745" y="298"/>
                  </a:cubicBezTo>
                  <a:close/>
                  <a:moveTo>
                    <a:pt x="2745" y="1"/>
                  </a:moveTo>
                  <a:cubicBezTo>
                    <a:pt x="2640" y="1"/>
                    <a:pt x="2553" y="18"/>
                    <a:pt x="2448" y="53"/>
                  </a:cubicBezTo>
                  <a:lnTo>
                    <a:pt x="665" y="647"/>
                  </a:lnTo>
                  <a:cubicBezTo>
                    <a:pt x="263" y="787"/>
                    <a:pt x="1" y="1154"/>
                    <a:pt x="1" y="1556"/>
                  </a:cubicBezTo>
                  <a:cubicBezTo>
                    <a:pt x="1" y="1661"/>
                    <a:pt x="18" y="1766"/>
                    <a:pt x="53" y="1854"/>
                  </a:cubicBezTo>
                  <a:lnTo>
                    <a:pt x="595" y="3497"/>
                  </a:lnTo>
                  <a:cubicBezTo>
                    <a:pt x="717" y="3899"/>
                    <a:pt x="1102" y="4161"/>
                    <a:pt x="1504" y="4161"/>
                  </a:cubicBezTo>
                  <a:cubicBezTo>
                    <a:pt x="1609" y="4161"/>
                    <a:pt x="1696" y="4144"/>
                    <a:pt x="1801" y="4109"/>
                  </a:cubicBezTo>
                  <a:lnTo>
                    <a:pt x="3584" y="3514"/>
                  </a:lnTo>
                  <a:cubicBezTo>
                    <a:pt x="3986" y="3374"/>
                    <a:pt x="4249" y="3007"/>
                    <a:pt x="4249" y="2605"/>
                  </a:cubicBezTo>
                  <a:cubicBezTo>
                    <a:pt x="4249" y="2500"/>
                    <a:pt x="4231" y="2395"/>
                    <a:pt x="4196" y="2308"/>
                  </a:cubicBezTo>
                  <a:lnTo>
                    <a:pt x="3654" y="665"/>
                  </a:lnTo>
                  <a:cubicBezTo>
                    <a:pt x="3532" y="263"/>
                    <a:pt x="3147" y="1"/>
                    <a:pt x="2745" y="1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44"/>
            <p:cNvSpPr/>
            <p:nvPr/>
          </p:nvSpPr>
          <p:spPr>
            <a:xfrm>
              <a:off x="3184009" y="1849766"/>
              <a:ext cx="136690" cy="127256"/>
            </a:xfrm>
            <a:custGeom>
              <a:avLst/>
              <a:gdLst/>
              <a:ahLst/>
              <a:cxnLst/>
              <a:rect l="l" t="t" r="r" b="b"/>
              <a:pathLst>
                <a:path w="4144" h="3858" extrusionOk="0">
                  <a:moveTo>
                    <a:pt x="2700" y="1"/>
                  </a:moveTo>
                  <a:cubicBezTo>
                    <a:pt x="2617" y="1"/>
                    <a:pt x="2532" y="14"/>
                    <a:pt x="2448" y="42"/>
                  </a:cubicBezTo>
                  <a:lnTo>
                    <a:pt x="648" y="636"/>
                  </a:lnTo>
                  <a:cubicBezTo>
                    <a:pt x="228" y="776"/>
                    <a:pt x="1" y="1231"/>
                    <a:pt x="141" y="1668"/>
                  </a:cubicBezTo>
                  <a:lnTo>
                    <a:pt x="683" y="3293"/>
                  </a:lnTo>
                  <a:cubicBezTo>
                    <a:pt x="796" y="3632"/>
                    <a:pt x="1114" y="3857"/>
                    <a:pt x="1463" y="3857"/>
                  </a:cubicBezTo>
                  <a:cubicBezTo>
                    <a:pt x="1546" y="3857"/>
                    <a:pt x="1630" y="3845"/>
                    <a:pt x="1714" y="3818"/>
                  </a:cubicBezTo>
                  <a:lnTo>
                    <a:pt x="3497" y="3223"/>
                  </a:lnTo>
                  <a:cubicBezTo>
                    <a:pt x="3917" y="3084"/>
                    <a:pt x="4144" y="2612"/>
                    <a:pt x="4004" y="2192"/>
                  </a:cubicBezTo>
                  <a:lnTo>
                    <a:pt x="3462" y="566"/>
                  </a:lnTo>
                  <a:cubicBezTo>
                    <a:pt x="3350" y="216"/>
                    <a:pt x="3036" y="1"/>
                    <a:pt x="2700" y="1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44"/>
            <p:cNvSpPr/>
            <p:nvPr/>
          </p:nvSpPr>
          <p:spPr>
            <a:xfrm>
              <a:off x="3182294" y="1844786"/>
              <a:ext cx="140153" cy="136690"/>
            </a:xfrm>
            <a:custGeom>
              <a:avLst/>
              <a:gdLst/>
              <a:ahLst/>
              <a:cxnLst/>
              <a:rect l="l" t="t" r="r" b="b"/>
              <a:pathLst>
                <a:path w="4249" h="4144" extrusionOk="0">
                  <a:moveTo>
                    <a:pt x="2745" y="298"/>
                  </a:moveTo>
                  <a:cubicBezTo>
                    <a:pt x="3025" y="298"/>
                    <a:pt x="3287" y="473"/>
                    <a:pt x="3374" y="752"/>
                  </a:cubicBezTo>
                  <a:lnTo>
                    <a:pt x="3916" y="2396"/>
                  </a:lnTo>
                  <a:cubicBezTo>
                    <a:pt x="3951" y="2465"/>
                    <a:pt x="3951" y="2535"/>
                    <a:pt x="3951" y="2605"/>
                  </a:cubicBezTo>
                  <a:cubicBezTo>
                    <a:pt x="3951" y="2868"/>
                    <a:pt x="3776" y="3130"/>
                    <a:pt x="3497" y="3235"/>
                  </a:cubicBezTo>
                  <a:lnTo>
                    <a:pt x="1714" y="3812"/>
                  </a:lnTo>
                  <a:cubicBezTo>
                    <a:pt x="1644" y="3846"/>
                    <a:pt x="1574" y="3846"/>
                    <a:pt x="1504" y="3846"/>
                  </a:cubicBezTo>
                  <a:cubicBezTo>
                    <a:pt x="1224" y="3846"/>
                    <a:pt x="962" y="3672"/>
                    <a:pt x="875" y="3392"/>
                  </a:cubicBezTo>
                  <a:lnTo>
                    <a:pt x="333" y="1766"/>
                  </a:lnTo>
                  <a:cubicBezTo>
                    <a:pt x="315" y="1696"/>
                    <a:pt x="298" y="1626"/>
                    <a:pt x="298" y="1556"/>
                  </a:cubicBezTo>
                  <a:cubicBezTo>
                    <a:pt x="298" y="1277"/>
                    <a:pt x="472" y="1014"/>
                    <a:pt x="752" y="927"/>
                  </a:cubicBezTo>
                  <a:lnTo>
                    <a:pt x="2535" y="333"/>
                  </a:lnTo>
                  <a:cubicBezTo>
                    <a:pt x="2605" y="315"/>
                    <a:pt x="2675" y="298"/>
                    <a:pt x="2745" y="298"/>
                  </a:cubicBezTo>
                  <a:close/>
                  <a:moveTo>
                    <a:pt x="2745" y="1"/>
                  </a:moveTo>
                  <a:cubicBezTo>
                    <a:pt x="2658" y="1"/>
                    <a:pt x="2553" y="18"/>
                    <a:pt x="2448" y="53"/>
                  </a:cubicBezTo>
                  <a:lnTo>
                    <a:pt x="665" y="647"/>
                  </a:lnTo>
                  <a:cubicBezTo>
                    <a:pt x="263" y="787"/>
                    <a:pt x="0" y="1154"/>
                    <a:pt x="0" y="1556"/>
                  </a:cubicBezTo>
                  <a:cubicBezTo>
                    <a:pt x="0" y="1661"/>
                    <a:pt x="18" y="1766"/>
                    <a:pt x="53" y="1854"/>
                  </a:cubicBezTo>
                  <a:lnTo>
                    <a:pt x="595" y="3497"/>
                  </a:lnTo>
                  <a:cubicBezTo>
                    <a:pt x="735" y="3899"/>
                    <a:pt x="1102" y="4144"/>
                    <a:pt x="1504" y="4144"/>
                  </a:cubicBezTo>
                  <a:cubicBezTo>
                    <a:pt x="1609" y="4144"/>
                    <a:pt x="1714" y="4144"/>
                    <a:pt x="1801" y="4109"/>
                  </a:cubicBezTo>
                  <a:lnTo>
                    <a:pt x="3602" y="3514"/>
                  </a:lnTo>
                  <a:cubicBezTo>
                    <a:pt x="4004" y="3374"/>
                    <a:pt x="4248" y="3007"/>
                    <a:pt x="4248" y="2605"/>
                  </a:cubicBezTo>
                  <a:cubicBezTo>
                    <a:pt x="4248" y="2500"/>
                    <a:pt x="4231" y="2396"/>
                    <a:pt x="4196" y="2291"/>
                  </a:cubicBezTo>
                  <a:lnTo>
                    <a:pt x="3672" y="665"/>
                  </a:lnTo>
                  <a:cubicBezTo>
                    <a:pt x="3532" y="263"/>
                    <a:pt x="3147" y="1"/>
                    <a:pt x="2745" y="1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44"/>
            <p:cNvSpPr/>
            <p:nvPr/>
          </p:nvSpPr>
          <p:spPr>
            <a:xfrm>
              <a:off x="2812106" y="2155371"/>
              <a:ext cx="137251" cy="126728"/>
            </a:xfrm>
            <a:custGeom>
              <a:avLst/>
              <a:gdLst/>
              <a:ahLst/>
              <a:cxnLst/>
              <a:rect l="l" t="t" r="r" b="b"/>
              <a:pathLst>
                <a:path w="4161" h="3842" extrusionOk="0">
                  <a:moveTo>
                    <a:pt x="2709" y="1"/>
                  </a:moveTo>
                  <a:cubicBezTo>
                    <a:pt x="2623" y="1"/>
                    <a:pt x="2535" y="14"/>
                    <a:pt x="2448" y="42"/>
                  </a:cubicBezTo>
                  <a:lnTo>
                    <a:pt x="665" y="636"/>
                  </a:lnTo>
                  <a:cubicBezTo>
                    <a:pt x="245" y="776"/>
                    <a:pt x="0" y="1231"/>
                    <a:pt x="140" y="1650"/>
                  </a:cubicBezTo>
                  <a:lnTo>
                    <a:pt x="682" y="3293"/>
                  </a:lnTo>
                  <a:cubicBezTo>
                    <a:pt x="794" y="3629"/>
                    <a:pt x="1119" y="3842"/>
                    <a:pt x="1459" y="3842"/>
                  </a:cubicBezTo>
                  <a:cubicBezTo>
                    <a:pt x="1544" y="3842"/>
                    <a:pt x="1630" y="3828"/>
                    <a:pt x="1714" y="3800"/>
                  </a:cubicBezTo>
                  <a:lnTo>
                    <a:pt x="3497" y="3206"/>
                  </a:lnTo>
                  <a:cubicBezTo>
                    <a:pt x="3934" y="3066"/>
                    <a:pt x="4161" y="2612"/>
                    <a:pt x="4021" y="2192"/>
                  </a:cubicBezTo>
                  <a:lnTo>
                    <a:pt x="3479" y="549"/>
                  </a:lnTo>
                  <a:cubicBezTo>
                    <a:pt x="3367" y="213"/>
                    <a:pt x="3054" y="1"/>
                    <a:pt x="2709" y="1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44"/>
            <p:cNvSpPr/>
            <p:nvPr/>
          </p:nvSpPr>
          <p:spPr>
            <a:xfrm>
              <a:off x="2810357" y="2150391"/>
              <a:ext cx="140747" cy="136690"/>
            </a:xfrm>
            <a:custGeom>
              <a:avLst/>
              <a:gdLst/>
              <a:ahLst/>
              <a:cxnLst/>
              <a:rect l="l" t="t" r="r" b="b"/>
              <a:pathLst>
                <a:path w="4267" h="4144" extrusionOk="0">
                  <a:moveTo>
                    <a:pt x="2763" y="298"/>
                  </a:moveTo>
                  <a:cubicBezTo>
                    <a:pt x="3043" y="298"/>
                    <a:pt x="3287" y="473"/>
                    <a:pt x="3392" y="752"/>
                  </a:cubicBezTo>
                  <a:lnTo>
                    <a:pt x="3934" y="2378"/>
                  </a:lnTo>
                  <a:cubicBezTo>
                    <a:pt x="3952" y="2448"/>
                    <a:pt x="3969" y="2518"/>
                    <a:pt x="3969" y="2588"/>
                  </a:cubicBezTo>
                  <a:cubicBezTo>
                    <a:pt x="3969" y="2868"/>
                    <a:pt x="3794" y="3130"/>
                    <a:pt x="3515" y="3217"/>
                  </a:cubicBezTo>
                  <a:lnTo>
                    <a:pt x="1714" y="3812"/>
                  </a:lnTo>
                  <a:cubicBezTo>
                    <a:pt x="1644" y="3847"/>
                    <a:pt x="1574" y="3847"/>
                    <a:pt x="1504" y="3847"/>
                  </a:cubicBezTo>
                  <a:cubicBezTo>
                    <a:pt x="1242" y="3847"/>
                    <a:pt x="980" y="3672"/>
                    <a:pt x="875" y="3392"/>
                  </a:cubicBezTo>
                  <a:lnTo>
                    <a:pt x="333" y="1766"/>
                  </a:lnTo>
                  <a:cubicBezTo>
                    <a:pt x="316" y="1696"/>
                    <a:pt x="316" y="1626"/>
                    <a:pt x="316" y="1556"/>
                  </a:cubicBezTo>
                  <a:cubicBezTo>
                    <a:pt x="316" y="1277"/>
                    <a:pt x="490" y="1015"/>
                    <a:pt x="770" y="927"/>
                  </a:cubicBezTo>
                  <a:lnTo>
                    <a:pt x="2553" y="333"/>
                  </a:lnTo>
                  <a:cubicBezTo>
                    <a:pt x="2623" y="315"/>
                    <a:pt x="2693" y="298"/>
                    <a:pt x="2763" y="298"/>
                  </a:cubicBezTo>
                  <a:close/>
                  <a:moveTo>
                    <a:pt x="2763" y="1"/>
                  </a:moveTo>
                  <a:cubicBezTo>
                    <a:pt x="2658" y="1"/>
                    <a:pt x="2553" y="18"/>
                    <a:pt x="2466" y="53"/>
                  </a:cubicBezTo>
                  <a:lnTo>
                    <a:pt x="665" y="647"/>
                  </a:lnTo>
                  <a:cubicBezTo>
                    <a:pt x="263" y="770"/>
                    <a:pt x="1" y="1154"/>
                    <a:pt x="18" y="1556"/>
                  </a:cubicBezTo>
                  <a:cubicBezTo>
                    <a:pt x="18" y="1644"/>
                    <a:pt x="18" y="1749"/>
                    <a:pt x="53" y="1854"/>
                  </a:cubicBezTo>
                  <a:lnTo>
                    <a:pt x="595" y="3497"/>
                  </a:lnTo>
                  <a:cubicBezTo>
                    <a:pt x="735" y="3899"/>
                    <a:pt x="1102" y="4144"/>
                    <a:pt x="1504" y="4144"/>
                  </a:cubicBezTo>
                  <a:cubicBezTo>
                    <a:pt x="1609" y="4144"/>
                    <a:pt x="1714" y="4126"/>
                    <a:pt x="1819" y="4091"/>
                  </a:cubicBezTo>
                  <a:lnTo>
                    <a:pt x="3602" y="3514"/>
                  </a:lnTo>
                  <a:cubicBezTo>
                    <a:pt x="4004" y="3375"/>
                    <a:pt x="4266" y="2990"/>
                    <a:pt x="4266" y="2588"/>
                  </a:cubicBezTo>
                  <a:cubicBezTo>
                    <a:pt x="4266" y="2500"/>
                    <a:pt x="4249" y="2396"/>
                    <a:pt x="4214" y="2291"/>
                  </a:cubicBezTo>
                  <a:lnTo>
                    <a:pt x="3672" y="665"/>
                  </a:lnTo>
                  <a:cubicBezTo>
                    <a:pt x="3532" y="263"/>
                    <a:pt x="3165" y="1"/>
                    <a:pt x="2763" y="1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44"/>
            <p:cNvSpPr/>
            <p:nvPr/>
          </p:nvSpPr>
          <p:spPr>
            <a:xfrm>
              <a:off x="2951631" y="2110974"/>
              <a:ext cx="136690" cy="127289"/>
            </a:xfrm>
            <a:custGeom>
              <a:avLst/>
              <a:gdLst/>
              <a:ahLst/>
              <a:cxnLst/>
              <a:rect l="l" t="t" r="r" b="b"/>
              <a:pathLst>
                <a:path w="4144" h="3859" extrusionOk="0">
                  <a:moveTo>
                    <a:pt x="2691" y="1"/>
                  </a:moveTo>
                  <a:cubicBezTo>
                    <a:pt x="2605" y="1"/>
                    <a:pt x="2518" y="14"/>
                    <a:pt x="2431" y="42"/>
                  </a:cubicBezTo>
                  <a:lnTo>
                    <a:pt x="648" y="636"/>
                  </a:lnTo>
                  <a:cubicBezTo>
                    <a:pt x="228" y="776"/>
                    <a:pt x="1" y="1231"/>
                    <a:pt x="141" y="1668"/>
                  </a:cubicBezTo>
                  <a:lnTo>
                    <a:pt x="683" y="3293"/>
                  </a:lnTo>
                  <a:cubicBezTo>
                    <a:pt x="795" y="3643"/>
                    <a:pt x="1109" y="3859"/>
                    <a:pt x="1445" y="3859"/>
                  </a:cubicBezTo>
                  <a:cubicBezTo>
                    <a:pt x="1528" y="3859"/>
                    <a:pt x="1613" y="3846"/>
                    <a:pt x="1697" y="3818"/>
                  </a:cubicBezTo>
                  <a:lnTo>
                    <a:pt x="3497" y="3223"/>
                  </a:lnTo>
                  <a:cubicBezTo>
                    <a:pt x="3917" y="3084"/>
                    <a:pt x="4144" y="2629"/>
                    <a:pt x="4004" y="2192"/>
                  </a:cubicBezTo>
                  <a:lnTo>
                    <a:pt x="3462" y="566"/>
                  </a:lnTo>
                  <a:cubicBezTo>
                    <a:pt x="3350" y="216"/>
                    <a:pt x="3036" y="1"/>
                    <a:pt x="2691" y="1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44"/>
            <p:cNvSpPr/>
            <p:nvPr/>
          </p:nvSpPr>
          <p:spPr>
            <a:xfrm>
              <a:off x="2949916" y="2105993"/>
              <a:ext cx="140153" cy="137284"/>
            </a:xfrm>
            <a:custGeom>
              <a:avLst/>
              <a:gdLst/>
              <a:ahLst/>
              <a:cxnLst/>
              <a:rect l="l" t="t" r="r" b="b"/>
              <a:pathLst>
                <a:path w="4249" h="4162" extrusionOk="0">
                  <a:moveTo>
                    <a:pt x="2745" y="298"/>
                  </a:moveTo>
                  <a:cubicBezTo>
                    <a:pt x="3025" y="298"/>
                    <a:pt x="3287" y="473"/>
                    <a:pt x="3374" y="752"/>
                  </a:cubicBezTo>
                  <a:lnTo>
                    <a:pt x="3916" y="2396"/>
                  </a:lnTo>
                  <a:cubicBezTo>
                    <a:pt x="3934" y="2465"/>
                    <a:pt x="3951" y="2535"/>
                    <a:pt x="3951" y="2605"/>
                  </a:cubicBezTo>
                  <a:cubicBezTo>
                    <a:pt x="3951" y="2885"/>
                    <a:pt x="3776" y="3130"/>
                    <a:pt x="3497" y="3235"/>
                  </a:cubicBezTo>
                  <a:lnTo>
                    <a:pt x="1714" y="3829"/>
                  </a:lnTo>
                  <a:cubicBezTo>
                    <a:pt x="1644" y="3846"/>
                    <a:pt x="1574" y="3864"/>
                    <a:pt x="1504" y="3864"/>
                  </a:cubicBezTo>
                  <a:cubicBezTo>
                    <a:pt x="1224" y="3864"/>
                    <a:pt x="962" y="3672"/>
                    <a:pt x="875" y="3409"/>
                  </a:cubicBezTo>
                  <a:lnTo>
                    <a:pt x="333" y="1766"/>
                  </a:lnTo>
                  <a:cubicBezTo>
                    <a:pt x="298" y="1696"/>
                    <a:pt x="298" y="1626"/>
                    <a:pt x="298" y="1556"/>
                  </a:cubicBezTo>
                  <a:cubicBezTo>
                    <a:pt x="298" y="1277"/>
                    <a:pt x="472" y="1015"/>
                    <a:pt x="752" y="927"/>
                  </a:cubicBezTo>
                  <a:lnTo>
                    <a:pt x="2535" y="333"/>
                  </a:lnTo>
                  <a:cubicBezTo>
                    <a:pt x="2605" y="315"/>
                    <a:pt x="2675" y="298"/>
                    <a:pt x="2745" y="298"/>
                  </a:cubicBezTo>
                  <a:close/>
                  <a:moveTo>
                    <a:pt x="2745" y="1"/>
                  </a:moveTo>
                  <a:cubicBezTo>
                    <a:pt x="2640" y="1"/>
                    <a:pt x="2535" y="18"/>
                    <a:pt x="2448" y="53"/>
                  </a:cubicBezTo>
                  <a:lnTo>
                    <a:pt x="647" y="647"/>
                  </a:lnTo>
                  <a:cubicBezTo>
                    <a:pt x="245" y="787"/>
                    <a:pt x="0" y="1154"/>
                    <a:pt x="0" y="1556"/>
                  </a:cubicBezTo>
                  <a:cubicBezTo>
                    <a:pt x="0" y="1661"/>
                    <a:pt x="18" y="1766"/>
                    <a:pt x="53" y="1854"/>
                  </a:cubicBezTo>
                  <a:lnTo>
                    <a:pt x="595" y="3497"/>
                  </a:lnTo>
                  <a:cubicBezTo>
                    <a:pt x="717" y="3899"/>
                    <a:pt x="1102" y="4161"/>
                    <a:pt x="1504" y="4161"/>
                  </a:cubicBezTo>
                  <a:cubicBezTo>
                    <a:pt x="1591" y="4161"/>
                    <a:pt x="1696" y="4144"/>
                    <a:pt x="1801" y="4109"/>
                  </a:cubicBezTo>
                  <a:lnTo>
                    <a:pt x="3584" y="3514"/>
                  </a:lnTo>
                  <a:cubicBezTo>
                    <a:pt x="3986" y="3374"/>
                    <a:pt x="4248" y="3007"/>
                    <a:pt x="4248" y="2605"/>
                  </a:cubicBezTo>
                  <a:cubicBezTo>
                    <a:pt x="4248" y="2500"/>
                    <a:pt x="4231" y="2396"/>
                    <a:pt x="4196" y="2308"/>
                  </a:cubicBezTo>
                  <a:lnTo>
                    <a:pt x="3654" y="665"/>
                  </a:lnTo>
                  <a:cubicBezTo>
                    <a:pt x="3532" y="263"/>
                    <a:pt x="3147" y="1"/>
                    <a:pt x="2745" y="1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44"/>
            <p:cNvSpPr/>
            <p:nvPr/>
          </p:nvSpPr>
          <p:spPr>
            <a:xfrm>
              <a:off x="3095214" y="2067731"/>
              <a:ext cx="137284" cy="127256"/>
            </a:xfrm>
            <a:custGeom>
              <a:avLst/>
              <a:gdLst/>
              <a:ahLst/>
              <a:cxnLst/>
              <a:rect l="l" t="t" r="r" b="b"/>
              <a:pathLst>
                <a:path w="4162" h="3858" extrusionOk="0">
                  <a:moveTo>
                    <a:pt x="2708" y="1"/>
                  </a:moveTo>
                  <a:cubicBezTo>
                    <a:pt x="2623" y="1"/>
                    <a:pt x="2535" y="14"/>
                    <a:pt x="2448" y="42"/>
                  </a:cubicBezTo>
                  <a:lnTo>
                    <a:pt x="665" y="636"/>
                  </a:lnTo>
                  <a:cubicBezTo>
                    <a:pt x="246" y="776"/>
                    <a:pt x="1" y="1231"/>
                    <a:pt x="141" y="1668"/>
                  </a:cubicBezTo>
                  <a:lnTo>
                    <a:pt x="683" y="3293"/>
                  </a:lnTo>
                  <a:cubicBezTo>
                    <a:pt x="796" y="3632"/>
                    <a:pt x="1125" y="3857"/>
                    <a:pt x="1469" y="3857"/>
                  </a:cubicBezTo>
                  <a:cubicBezTo>
                    <a:pt x="1551" y="3857"/>
                    <a:pt x="1633" y="3845"/>
                    <a:pt x="1714" y="3818"/>
                  </a:cubicBezTo>
                  <a:lnTo>
                    <a:pt x="3497" y="3223"/>
                  </a:lnTo>
                  <a:cubicBezTo>
                    <a:pt x="3934" y="3084"/>
                    <a:pt x="4161" y="2612"/>
                    <a:pt x="4021" y="2192"/>
                  </a:cubicBezTo>
                  <a:lnTo>
                    <a:pt x="3480" y="566"/>
                  </a:lnTo>
                  <a:cubicBezTo>
                    <a:pt x="3368" y="216"/>
                    <a:pt x="3054" y="1"/>
                    <a:pt x="2708" y="1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44"/>
            <p:cNvSpPr/>
            <p:nvPr/>
          </p:nvSpPr>
          <p:spPr>
            <a:xfrm>
              <a:off x="3094060" y="2062750"/>
              <a:ext cx="140153" cy="136690"/>
            </a:xfrm>
            <a:custGeom>
              <a:avLst/>
              <a:gdLst/>
              <a:ahLst/>
              <a:cxnLst/>
              <a:rect l="l" t="t" r="r" b="b"/>
              <a:pathLst>
                <a:path w="4249" h="4144" extrusionOk="0">
                  <a:moveTo>
                    <a:pt x="2745" y="298"/>
                  </a:moveTo>
                  <a:cubicBezTo>
                    <a:pt x="3025" y="298"/>
                    <a:pt x="3270" y="473"/>
                    <a:pt x="3375" y="752"/>
                  </a:cubicBezTo>
                  <a:lnTo>
                    <a:pt x="3917" y="2395"/>
                  </a:lnTo>
                  <a:cubicBezTo>
                    <a:pt x="3934" y="2465"/>
                    <a:pt x="3952" y="2535"/>
                    <a:pt x="3952" y="2605"/>
                  </a:cubicBezTo>
                  <a:cubicBezTo>
                    <a:pt x="3952" y="2867"/>
                    <a:pt x="3777" y="3130"/>
                    <a:pt x="3497" y="3235"/>
                  </a:cubicBezTo>
                  <a:lnTo>
                    <a:pt x="1696" y="3811"/>
                  </a:lnTo>
                  <a:cubicBezTo>
                    <a:pt x="1627" y="3846"/>
                    <a:pt x="1557" y="3846"/>
                    <a:pt x="1487" y="3846"/>
                  </a:cubicBezTo>
                  <a:cubicBezTo>
                    <a:pt x="1224" y="3846"/>
                    <a:pt x="962" y="3672"/>
                    <a:pt x="875" y="3392"/>
                  </a:cubicBezTo>
                  <a:lnTo>
                    <a:pt x="333" y="1766"/>
                  </a:lnTo>
                  <a:cubicBezTo>
                    <a:pt x="298" y="1696"/>
                    <a:pt x="298" y="1626"/>
                    <a:pt x="298" y="1556"/>
                  </a:cubicBezTo>
                  <a:cubicBezTo>
                    <a:pt x="298" y="1277"/>
                    <a:pt x="473" y="1014"/>
                    <a:pt x="752" y="927"/>
                  </a:cubicBezTo>
                  <a:lnTo>
                    <a:pt x="2536" y="333"/>
                  </a:lnTo>
                  <a:cubicBezTo>
                    <a:pt x="2606" y="315"/>
                    <a:pt x="2675" y="298"/>
                    <a:pt x="2745" y="298"/>
                  </a:cubicBezTo>
                  <a:close/>
                  <a:moveTo>
                    <a:pt x="2745" y="1"/>
                  </a:moveTo>
                  <a:cubicBezTo>
                    <a:pt x="2640" y="1"/>
                    <a:pt x="2536" y="18"/>
                    <a:pt x="2448" y="53"/>
                  </a:cubicBezTo>
                  <a:lnTo>
                    <a:pt x="648" y="647"/>
                  </a:lnTo>
                  <a:cubicBezTo>
                    <a:pt x="246" y="787"/>
                    <a:pt x="1" y="1154"/>
                    <a:pt x="1" y="1556"/>
                  </a:cubicBezTo>
                  <a:cubicBezTo>
                    <a:pt x="1" y="1661"/>
                    <a:pt x="1" y="1766"/>
                    <a:pt x="36" y="1854"/>
                  </a:cubicBezTo>
                  <a:lnTo>
                    <a:pt x="578" y="3497"/>
                  </a:lnTo>
                  <a:cubicBezTo>
                    <a:pt x="718" y="3899"/>
                    <a:pt x="1085" y="4144"/>
                    <a:pt x="1487" y="4144"/>
                  </a:cubicBezTo>
                  <a:cubicBezTo>
                    <a:pt x="1592" y="4144"/>
                    <a:pt x="1696" y="4144"/>
                    <a:pt x="1801" y="4109"/>
                  </a:cubicBezTo>
                  <a:lnTo>
                    <a:pt x="3584" y="3514"/>
                  </a:lnTo>
                  <a:cubicBezTo>
                    <a:pt x="3987" y="3374"/>
                    <a:pt x="4249" y="3007"/>
                    <a:pt x="4249" y="2605"/>
                  </a:cubicBezTo>
                  <a:cubicBezTo>
                    <a:pt x="4249" y="2500"/>
                    <a:pt x="4231" y="2395"/>
                    <a:pt x="4196" y="2291"/>
                  </a:cubicBezTo>
                  <a:lnTo>
                    <a:pt x="3654" y="665"/>
                  </a:lnTo>
                  <a:cubicBezTo>
                    <a:pt x="3515" y="263"/>
                    <a:pt x="3147" y="1"/>
                    <a:pt x="2745" y="1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44"/>
            <p:cNvSpPr/>
            <p:nvPr/>
          </p:nvSpPr>
          <p:spPr>
            <a:xfrm>
              <a:off x="3240545" y="2019869"/>
              <a:ext cx="136690" cy="126728"/>
            </a:xfrm>
            <a:custGeom>
              <a:avLst/>
              <a:gdLst/>
              <a:ahLst/>
              <a:cxnLst/>
              <a:rect l="l" t="t" r="r" b="b"/>
              <a:pathLst>
                <a:path w="4144" h="3842" extrusionOk="0">
                  <a:moveTo>
                    <a:pt x="2692" y="1"/>
                  </a:moveTo>
                  <a:cubicBezTo>
                    <a:pt x="2605" y="1"/>
                    <a:pt x="2517" y="14"/>
                    <a:pt x="2430" y="42"/>
                  </a:cubicBezTo>
                  <a:lnTo>
                    <a:pt x="647" y="636"/>
                  </a:lnTo>
                  <a:cubicBezTo>
                    <a:pt x="227" y="776"/>
                    <a:pt x="0" y="1231"/>
                    <a:pt x="140" y="1650"/>
                  </a:cubicBezTo>
                  <a:lnTo>
                    <a:pt x="682" y="3293"/>
                  </a:lnTo>
                  <a:cubicBezTo>
                    <a:pt x="794" y="3629"/>
                    <a:pt x="1107" y="3842"/>
                    <a:pt x="1443" y="3842"/>
                  </a:cubicBezTo>
                  <a:cubicBezTo>
                    <a:pt x="1527" y="3842"/>
                    <a:pt x="1612" y="3828"/>
                    <a:pt x="1696" y="3800"/>
                  </a:cubicBezTo>
                  <a:lnTo>
                    <a:pt x="3496" y="3206"/>
                  </a:lnTo>
                  <a:cubicBezTo>
                    <a:pt x="3916" y="3066"/>
                    <a:pt x="4143" y="2612"/>
                    <a:pt x="4003" y="2192"/>
                  </a:cubicBezTo>
                  <a:lnTo>
                    <a:pt x="3461" y="549"/>
                  </a:lnTo>
                  <a:cubicBezTo>
                    <a:pt x="3349" y="213"/>
                    <a:pt x="3036" y="1"/>
                    <a:pt x="2692" y="1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44"/>
            <p:cNvSpPr/>
            <p:nvPr/>
          </p:nvSpPr>
          <p:spPr>
            <a:xfrm>
              <a:off x="3238797" y="2014889"/>
              <a:ext cx="140153" cy="136690"/>
            </a:xfrm>
            <a:custGeom>
              <a:avLst/>
              <a:gdLst/>
              <a:ahLst/>
              <a:cxnLst/>
              <a:rect l="l" t="t" r="r" b="b"/>
              <a:pathLst>
                <a:path w="4249" h="4144" extrusionOk="0">
                  <a:moveTo>
                    <a:pt x="2745" y="298"/>
                  </a:moveTo>
                  <a:cubicBezTo>
                    <a:pt x="3025" y="298"/>
                    <a:pt x="3287" y="473"/>
                    <a:pt x="3375" y="752"/>
                  </a:cubicBezTo>
                  <a:lnTo>
                    <a:pt x="3916" y="2395"/>
                  </a:lnTo>
                  <a:cubicBezTo>
                    <a:pt x="3934" y="2448"/>
                    <a:pt x="3951" y="2518"/>
                    <a:pt x="3951" y="2588"/>
                  </a:cubicBezTo>
                  <a:cubicBezTo>
                    <a:pt x="3951" y="2867"/>
                    <a:pt x="3777" y="3130"/>
                    <a:pt x="3497" y="3217"/>
                  </a:cubicBezTo>
                  <a:lnTo>
                    <a:pt x="1714" y="3811"/>
                  </a:lnTo>
                  <a:cubicBezTo>
                    <a:pt x="1644" y="3846"/>
                    <a:pt x="1574" y="3846"/>
                    <a:pt x="1504" y="3846"/>
                  </a:cubicBezTo>
                  <a:cubicBezTo>
                    <a:pt x="1224" y="3846"/>
                    <a:pt x="962" y="3672"/>
                    <a:pt x="875" y="3392"/>
                  </a:cubicBezTo>
                  <a:lnTo>
                    <a:pt x="333" y="1766"/>
                  </a:lnTo>
                  <a:cubicBezTo>
                    <a:pt x="298" y="1696"/>
                    <a:pt x="298" y="1626"/>
                    <a:pt x="298" y="1556"/>
                  </a:cubicBezTo>
                  <a:cubicBezTo>
                    <a:pt x="298" y="1277"/>
                    <a:pt x="473" y="1014"/>
                    <a:pt x="752" y="927"/>
                  </a:cubicBezTo>
                  <a:lnTo>
                    <a:pt x="2535" y="333"/>
                  </a:lnTo>
                  <a:cubicBezTo>
                    <a:pt x="2605" y="315"/>
                    <a:pt x="2675" y="298"/>
                    <a:pt x="2745" y="298"/>
                  </a:cubicBezTo>
                  <a:close/>
                  <a:moveTo>
                    <a:pt x="2745" y="1"/>
                  </a:moveTo>
                  <a:cubicBezTo>
                    <a:pt x="2640" y="1"/>
                    <a:pt x="2535" y="18"/>
                    <a:pt x="2448" y="53"/>
                  </a:cubicBezTo>
                  <a:lnTo>
                    <a:pt x="647" y="647"/>
                  </a:lnTo>
                  <a:cubicBezTo>
                    <a:pt x="245" y="770"/>
                    <a:pt x="1" y="1154"/>
                    <a:pt x="1" y="1556"/>
                  </a:cubicBezTo>
                  <a:cubicBezTo>
                    <a:pt x="1" y="1644"/>
                    <a:pt x="18" y="1749"/>
                    <a:pt x="53" y="1854"/>
                  </a:cubicBezTo>
                  <a:lnTo>
                    <a:pt x="595" y="3497"/>
                  </a:lnTo>
                  <a:cubicBezTo>
                    <a:pt x="717" y="3899"/>
                    <a:pt x="1102" y="4144"/>
                    <a:pt x="1504" y="4144"/>
                  </a:cubicBezTo>
                  <a:cubicBezTo>
                    <a:pt x="1591" y="4144"/>
                    <a:pt x="1696" y="4126"/>
                    <a:pt x="1801" y="4091"/>
                  </a:cubicBezTo>
                  <a:lnTo>
                    <a:pt x="3584" y="3514"/>
                  </a:lnTo>
                  <a:cubicBezTo>
                    <a:pt x="3986" y="3374"/>
                    <a:pt x="4249" y="2990"/>
                    <a:pt x="4249" y="2588"/>
                  </a:cubicBezTo>
                  <a:cubicBezTo>
                    <a:pt x="4249" y="2500"/>
                    <a:pt x="4231" y="2395"/>
                    <a:pt x="4196" y="2291"/>
                  </a:cubicBezTo>
                  <a:lnTo>
                    <a:pt x="3654" y="665"/>
                  </a:lnTo>
                  <a:cubicBezTo>
                    <a:pt x="3514" y="263"/>
                    <a:pt x="3147" y="1"/>
                    <a:pt x="2745" y="1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44"/>
            <p:cNvSpPr/>
            <p:nvPr/>
          </p:nvSpPr>
          <p:spPr>
            <a:xfrm>
              <a:off x="2863991" y="2312215"/>
              <a:ext cx="137284" cy="126728"/>
            </a:xfrm>
            <a:custGeom>
              <a:avLst/>
              <a:gdLst/>
              <a:ahLst/>
              <a:cxnLst/>
              <a:rect l="l" t="t" r="r" b="b"/>
              <a:pathLst>
                <a:path w="4162" h="3842" extrusionOk="0">
                  <a:moveTo>
                    <a:pt x="2710" y="1"/>
                  </a:moveTo>
                  <a:cubicBezTo>
                    <a:pt x="2624" y="1"/>
                    <a:pt x="2536" y="14"/>
                    <a:pt x="2448" y="42"/>
                  </a:cubicBezTo>
                  <a:lnTo>
                    <a:pt x="665" y="636"/>
                  </a:lnTo>
                  <a:cubicBezTo>
                    <a:pt x="245" y="776"/>
                    <a:pt x="1" y="1231"/>
                    <a:pt x="141" y="1650"/>
                  </a:cubicBezTo>
                  <a:lnTo>
                    <a:pt x="683" y="3293"/>
                  </a:lnTo>
                  <a:cubicBezTo>
                    <a:pt x="794" y="3629"/>
                    <a:pt x="1119" y="3842"/>
                    <a:pt x="1459" y="3842"/>
                  </a:cubicBezTo>
                  <a:cubicBezTo>
                    <a:pt x="1544" y="3842"/>
                    <a:pt x="1630" y="3828"/>
                    <a:pt x="1714" y="3800"/>
                  </a:cubicBezTo>
                  <a:lnTo>
                    <a:pt x="3497" y="3206"/>
                  </a:lnTo>
                  <a:cubicBezTo>
                    <a:pt x="3934" y="3066"/>
                    <a:pt x="4161" y="2612"/>
                    <a:pt x="4021" y="2192"/>
                  </a:cubicBezTo>
                  <a:lnTo>
                    <a:pt x="3480" y="549"/>
                  </a:lnTo>
                  <a:cubicBezTo>
                    <a:pt x="3368" y="213"/>
                    <a:pt x="3054" y="1"/>
                    <a:pt x="2710" y="1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44"/>
            <p:cNvSpPr/>
            <p:nvPr/>
          </p:nvSpPr>
          <p:spPr>
            <a:xfrm>
              <a:off x="2862836" y="2307234"/>
              <a:ext cx="140153" cy="136690"/>
            </a:xfrm>
            <a:custGeom>
              <a:avLst/>
              <a:gdLst/>
              <a:ahLst/>
              <a:cxnLst/>
              <a:rect l="l" t="t" r="r" b="b"/>
              <a:pathLst>
                <a:path w="4249" h="4144" extrusionOk="0">
                  <a:moveTo>
                    <a:pt x="2745" y="298"/>
                  </a:moveTo>
                  <a:cubicBezTo>
                    <a:pt x="3025" y="298"/>
                    <a:pt x="3287" y="473"/>
                    <a:pt x="3375" y="752"/>
                  </a:cubicBezTo>
                  <a:lnTo>
                    <a:pt x="3917" y="2378"/>
                  </a:lnTo>
                  <a:cubicBezTo>
                    <a:pt x="3934" y="2448"/>
                    <a:pt x="3952" y="2518"/>
                    <a:pt x="3952" y="2588"/>
                  </a:cubicBezTo>
                  <a:cubicBezTo>
                    <a:pt x="3952" y="2868"/>
                    <a:pt x="3777" y="3130"/>
                    <a:pt x="3497" y="3217"/>
                  </a:cubicBezTo>
                  <a:lnTo>
                    <a:pt x="1696" y="3811"/>
                  </a:lnTo>
                  <a:cubicBezTo>
                    <a:pt x="1627" y="3829"/>
                    <a:pt x="1557" y="3846"/>
                    <a:pt x="1487" y="3846"/>
                  </a:cubicBezTo>
                  <a:cubicBezTo>
                    <a:pt x="1224" y="3846"/>
                    <a:pt x="962" y="3672"/>
                    <a:pt x="875" y="3392"/>
                  </a:cubicBezTo>
                  <a:lnTo>
                    <a:pt x="333" y="1766"/>
                  </a:lnTo>
                  <a:cubicBezTo>
                    <a:pt x="298" y="1696"/>
                    <a:pt x="298" y="1626"/>
                    <a:pt x="298" y="1556"/>
                  </a:cubicBezTo>
                  <a:cubicBezTo>
                    <a:pt x="298" y="1277"/>
                    <a:pt x="473" y="1014"/>
                    <a:pt x="752" y="927"/>
                  </a:cubicBezTo>
                  <a:lnTo>
                    <a:pt x="2536" y="333"/>
                  </a:lnTo>
                  <a:cubicBezTo>
                    <a:pt x="2606" y="315"/>
                    <a:pt x="2675" y="298"/>
                    <a:pt x="2745" y="298"/>
                  </a:cubicBezTo>
                  <a:close/>
                  <a:moveTo>
                    <a:pt x="2745" y="1"/>
                  </a:moveTo>
                  <a:cubicBezTo>
                    <a:pt x="2640" y="1"/>
                    <a:pt x="2536" y="18"/>
                    <a:pt x="2448" y="53"/>
                  </a:cubicBezTo>
                  <a:lnTo>
                    <a:pt x="648" y="647"/>
                  </a:lnTo>
                  <a:cubicBezTo>
                    <a:pt x="246" y="770"/>
                    <a:pt x="1" y="1154"/>
                    <a:pt x="1" y="1556"/>
                  </a:cubicBezTo>
                  <a:cubicBezTo>
                    <a:pt x="1" y="1644"/>
                    <a:pt x="1" y="1749"/>
                    <a:pt x="36" y="1854"/>
                  </a:cubicBezTo>
                  <a:lnTo>
                    <a:pt x="578" y="3479"/>
                  </a:lnTo>
                  <a:cubicBezTo>
                    <a:pt x="718" y="3881"/>
                    <a:pt x="1085" y="4144"/>
                    <a:pt x="1487" y="4144"/>
                  </a:cubicBezTo>
                  <a:cubicBezTo>
                    <a:pt x="1592" y="4144"/>
                    <a:pt x="1696" y="4126"/>
                    <a:pt x="1801" y="4091"/>
                  </a:cubicBezTo>
                  <a:lnTo>
                    <a:pt x="3584" y="3497"/>
                  </a:lnTo>
                  <a:cubicBezTo>
                    <a:pt x="3987" y="3374"/>
                    <a:pt x="4249" y="2990"/>
                    <a:pt x="4249" y="2588"/>
                  </a:cubicBezTo>
                  <a:cubicBezTo>
                    <a:pt x="4249" y="2500"/>
                    <a:pt x="4231" y="2396"/>
                    <a:pt x="4196" y="2291"/>
                  </a:cubicBezTo>
                  <a:lnTo>
                    <a:pt x="3654" y="647"/>
                  </a:lnTo>
                  <a:cubicBezTo>
                    <a:pt x="3515" y="245"/>
                    <a:pt x="3147" y="1"/>
                    <a:pt x="2745" y="1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44"/>
            <p:cNvSpPr/>
            <p:nvPr/>
          </p:nvSpPr>
          <p:spPr>
            <a:xfrm>
              <a:off x="3003549" y="2267817"/>
              <a:ext cx="136690" cy="127256"/>
            </a:xfrm>
            <a:custGeom>
              <a:avLst/>
              <a:gdLst/>
              <a:ahLst/>
              <a:cxnLst/>
              <a:rect l="l" t="t" r="r" b="b"/>
              <a:pathLst>
                <a:path w="4144" h="3858" extrusionOk="0">
                  <a:moveTo>
                    <a:pt x="2699" y="1"/>
                  </a:moveTo>
                  <a:cubicBezTo>
                    <a:pt x="2616" y="1"/>
                    <a:pt x="2531" y="14"/>
                    <a:pt x="2448" y="42"/>
                  </a:cubicBezTo>
                  <a:lnTo>
                    <a:pt x="647" y="636"/>
                  </a:lnTo>
                  <a:cubicBezTo>
                    <a:pt x="227" y="776"/>
                    <a:pt x="0" y="1231"/>
                    <a:pt x="140" y="1668"/>
                  </a:cubicBezTo>
                  <a:lnTo>
                    <a:pt x="682" y="3293"/>
                  </a:lnTo>
                  <a:cubicBezTo>
                    <a:pt x="795" y="3632"/>
                    <a:pt x="1114" y="3857"/>
                    <a:pt x="1453" y="3857"/>
                  </a:cubicBezTo>
                  <a:cubicBezTo>
                    <a:pt x="1534" y="3857"/>
                    <a:pt x="1615" y="3845"/>
                    <a:pt x="1696" y="3818"/>
                  </a:cubicBezTo>
                  <a:lnTo>
                    <a:pt x="3496" y="3223"/>
                  </a:lnTo>
                  <a:cubicBezTo>
                    <a:pt x="3916" y="3084"/>
                    <a:pt x="4143" y="2612"/>
                    <a:pt x="4003" y="2192"/>
                  </a:cubicBezTo>
                  <a:lnTo>
                    <a:pt x="3462" y="566"/>
                  </a:lnTo>
                  <a:cubicBezTo>
                    <a:pt x="3350" y="216"/>
                    <a:pt x="3036" y="1"/>
                    <a:pt x="2699" y="1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44"/>
            <p:cNvSpPr/>
            <p:nvPr/>
          </p:nvSpPr>
          <p:spPr>
            <a:xfrm>
              <a:off x="3001801" y="2262836"/>
              <a:ext cx="140153" cy="137284"/>
            </a:xfrm>
            <a:custGeom>
              <a:avLst/>
              <a:gdLst/>
              <a:ahLst/>
              <a:cxnLst/>
              <a:rect l="l" t="t" r="r" b="b"/>
              <a:pathLst>
                <a:path w="4249" h="4162" extrusionOk="0">
                  <a:moveTo>
                    <a:pt x="2745" y="298"/>
                  </a:moveTo>
                  <a:cubicBezTo>
                    <a:pt x="3025" y="298"/>
                    <a:pt x="3287" y="473"/>
                    <a:pt x="3375" y="752"/>
                  </a:cubicBezTo>
                  <a:lnTo>
                    <a:pt x="3917" y="2395"/>
                  </a:lnTo>
                  <a:cubicBezTo>
                    <a:pt x="3934" y="2465"/>
                    <a:pt x="3952" y="2535"/>
                    <a:pt x="3952" y="2605"/>
                  </a:cubicBezTo>
                  <a:cubicBezTo>
                    <a:pt x="3952" y="2885"/>
                    <a:pt x="3777" y="3130"/>
                    <a:pt x="3497" y="3235"/>
                  </a:cubicBezTo>
                  <a:lnTo>
                    <a:pt x="1714" y="3829"/>
                  </a:lnTo>
                  <a:cubicBezTo>
                    <a:pt x="1644" y="3846"/>
                    <a:pt x="1574" y="3846"/>
                    <a:pt x="1504" y="3846"/>
                  </a:cubicBezTo>
                  <a:cubicBezTo>
                    <a:pt x="1224" y="3846"/>
                    <a:pt x="962" y="3672"/>
                    <a:pt x="875" y="3392"/>
                  </a:cubicBezTo>
                  <a:lnTo>
                    <a:pt x="333" y="1766"/>
                  </a:lnTo>
                  <a:cubicBezTo>
                    <a:pt x="315" y="1696"/>
                    <a:pt x="298" y="1626"/>
                    <a:pt x="298" y="1556"/>
                  </a:cubicBezTo>
                  <a:cubicBezTo>
                    <a:pt x="298" y="1277"/>
                    <a:pt x="473" y="1014"/>
                    <a:pt x="752" y="927"/>
                  </a:cubicBezTo>
                  <a:lnTo>
                    <a:pt x="2536" y="333"/>
                  </a:lnTo>
                  <a:cubicBezTo>
                    <a:pt x="2606" y="315"/>
                    <a:pt x="2675" y="298"/>
                    <a:pt x="2745" y="298"/>
                  </a:cubicBezTo>
                  <a:close/>
                  <a:moveTo>
                    <a:pt x="2745" y="1"/>
                  </a:moveTo>
                  <a:cubicBezTo>
                    <a:pt x="2640" y="1"/>
                    <a:pt x="2553" y="18"/>
                    <a:pt x="2448" y="53"/>
                  </a:cubicBezTo>
                  <a:lnTo>
                    <a:pt x="648" y="647"/>
                  </a:lnTo>
                  <a:cubicBezTo>
                    <a:pt x="246" y="787"/>
                    <a:pt x="1" y="1154"/>
                    <a:pt x="1" y="1556"/>
                  </a:cubicBezTo>
                  <a:cubicBezTo>
                    <a:pt x="1" y="1661"/>
                    <a:pt x="18" y="1766"/>
                    <a:pt x="53" y="1854"/>
                  </a:cubicBezTo>
                  <a:lnTo>
                    <a:pt x="595" y="3497"/>
                  </a:lnTo>
                  <a:cubicBezTo>
                    <a:pt x="718" y="3899"/>
                    <a:pt x="1102" y="4161"/>
                    <a:pt x="1504" y="4161"/>
                  </a:cubicBezTo>
                  <a:cubicBezTo>
                    <a:pt x="1592" y="4161"/>
                    <a:pt x="1696" y="4144"/>
                    <a:pt x="1801" y="4109"/>
                  </a:cubicBezTo>
                  <a:lnTo>
                    <a:pt x="3584" y="3514"/>
                  </a:lnTo>
                  <a:cubicBezTo>
                    <a:pt x="3987" y="3374"/>
                    <a:pt x="4249" y="3007"/>
                    <a:pt x="4249" y="2605"/>
                  </a:cubicBezTo>
                  <a:cubicBezTo>
                    <a:pt x="4249" y="2500"/>
                    <a:pt x="4231" y="2395"/>
                    <a:pt x="4196" y="2291"/>
                  </a:cubicBezTo>
                  <a:lnTo>
                    <a:pt x="3654" y="665"/>
                  </a:lnTo>
                  <a:cubicBezTo>
                    <a:pt x="3532" y="263"/>
                    <a:pt x="3147" y="1"/>
                    <a:pt x="2745" y="1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44"/>
            <p:cNvSpPr/>
            <p:nvPr/>
          </p:nvSpPr>
          <p:spPr>
            <a:xfrm>
              <a:off x="3147132" y="2176713"/>
              <a:ext cx="280834" cy="175150"/>
            </a:xfrm>
            <a:custGeom>
              <a:avLst/>
              <a:gdLst/>
              <a:ahLst/>
              <a:cxnLst/>
              <a:rect l="l" t="t" r="r" b="b"/>
              <a:pathLst>
                <a:path w="8514" h="5310" extrusionOk="0">
                  <a:moveTo>
                    <a:pt x="7069" y="1"/>
                  </a:moveTo>
                  <a:cubicBezTo>
                    <a:pt x="6986" y="1"/>
                    <a:pt x="6902" y="14"/>
                    <a:pt x="6818" y="42"/>
                  </a:cubicBezTo>
                  <a:lnTo>
                    <a:pt x="647" y="2087"/>
                  </a:lnTo>
                  <a:cubicBezTo>
                    <a:pt x="227" y="2227"/>
                    <a:pt x="0" y="2681"/>
                    <a:pt x="140" y="3101"/>
                  </a:cubicBezTo>
                  <a:lnTo>
                    <a:pt x="699" y="4762"/>
                  </a:lnTo>
                  <a:cubicBezTo>
                    <a:pt x="811" y="5097"/>
                    <a:pt x="1113" y="5310"/>
                    <a:pt x="1444" y="5310"/>
                  </a:cubicBezTo>
                  <a:cubicBezTo>
                    <a:pt x="1527" y="5310"/>
                    <a:pt x="1612" y="5297"/>
                    <a:pt x="1696" y="5269"/>
                  </a:cubicBezTo>
                  <a:lnTo>
                    <a:pt x="7867" y="3223"/>
                  </a:lnTo>
                  <a:cubicBezTo>
                    <a:pt x="8286" y="3084"/>
                    <a:pt x="8513" y="2629"/>
                    <a:pt x="8374" y="2227"/>
                  </a:cubicBezTo>
                  <a:lnTo>
                    <a:pt x="7814" y="549"/>
                  </a:lnTo>
                  <a:cubicBezTo>
                    <a:pt x="7702" y="213"/>
                    <a:pt x="7400" y="1"/>
                    <a:pt x="7069" y="1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44"/>
            <p:cNvSpPr/>
            <p:nvPr/>
          </p:nvSpPr>
          <p:spPr>
            <a:xfrm>
              <a:off x="3145384" y="2171732"/>
              <a:ext cx="284298" cy="185112"/>
            </a:xfrm>
            <a:custGeom>
              <a:avLst/>
              <a:gdLst/>
              <a:ahLst/>
              <a:cxnLst/>
              <a:rect l="l" t="t" r="r" b="b"/>
              <a:pathLst>
                <a:path w="8619" h="5612" extrusionOk="0">
                  <a:moveTo>
                    <a:pt x="7116" y="315"/>
                  </a:moveTo>
                  <a:cubicBezTo>
                    <a:pt x="7378" y="315"/>
                    <a:pt x="7640" y="472"/>
                    <a:pt x="7727" y="752"/>
                  </a:cubicBezTo>
                  <a:lnTo>
                    <a:pt x="8287" y="2413"/>
                  </a:lnTo>
                  <a:cubicBezTo>
                    <a:pt x="8304" y="2483"/>
                    <a:pt x="8304" y="2553"/>
                    <a:pt x="8304" y="2623"/>
                  </a:cubicBezTo>
                  <a:cubicBezTo>
                    <a:pt x="8304" y="2885"/>
                    <a:pt x="8147" y="3147"/>
                    <a:pt x="7867" y="3235"/>
                  </a:cubicBezTo>
                  <a:lnTo>
                    <a:pt x="1696" y="5280"/>
                  </a:lnTo>
                  <a:cubicBezTo>
                    <a:pt x="1644" y="5297"/>
                    <a:pt x="1574" y="5315"/>
                    <a:pt x="1504" y="5315"/>
                  </a:cubicBezTo>
                  <a:cubicBezTo>
                    <a:pt x="1224" y="5315"/>
                    <a:pt x="980" y="5140"/>
                    <a:pt x="892" y="4860"/>
                  </a:cubicBezTo>
                  <a:lnTo>
                    <a:pt x="333" y="3200"/>
                  </a:lnTo>
                  <a:cubicBezTo>
                    <a:pt x="315" y="3130"/>
                    <a:pt x="298" y="3060"/>
                    <a:pt x="298" y="2990"/>
                  </a:cubicBezTo>
                  <a:cubicBezTo>
                    <a:pt x="298" y="2728"/>
                    <a:pt x="473" y="2465"/>
                    <a:pt x="752" y="2378"/>
                  </a:cubicBezTo>
                  <a:lnTo>
                    <a:pt x="6906" y="333"/>
                  </a:lnTo>
                  <a:cubicBezTo>
                    <a:pt x="6976" y="315"/>
                    <a:pt x="7046" y="315"/>
                    <a:pt x="7116" y="315"/>
                  </a:cubicBezTo>
                  <a:close/>
                  <a:moveTo>
                    <a:pt x="7116" y="0"/>
                  </a:moveTo>
                  <a:cubicBezTo>
                    <a:pt x="7011" y="0"/>
                    <a:pt x="6923" y="18"/>
                    <a:pt x="6818" y="53"/>
                  </a:cubicBezTo>
                  <a:lnTo>
                    <a:pt x="647" y="2098"/>
                  </a:lnTo>
                  <a:cubicBezTo>
                    <a:pt x="263" y="2238"/>
                    <a:pt x="1" y="2605"/>
                    <a:pt x="1" y="2990"/>
                  </a:cubicBezTo>
                  <a:cubicBezTo>
                    <a:pt x="1" y="3095"/>
                    <a:pt x="18" y="3200"/>
                    <a:pt x="53" y="3287"/>
                  </a:cubicBezTo>
                  <a:lnTo>
                    <a:pt x="612" y="4965"/>
                  </a:lnTo>
                  <a:cubicBezTo>
                    <a:pt x="735" y="5350"/>
                    <a:pt x="1102" y="5612"/>
                    <a:pt x="1504" y="5612"/>
                  </a:cubicBezTo>
                  <a:cubicBezTo>
                    <a:pt x="1591" y="5612"/>
                    <a:pt x="1696" y="5594"/>
                    <a:pt x="1801" y="5560"/>
                  </a:cubicBezTo>
                  <a:lnTo>
                    <a:pt x="7972" y="3514"/>
                  </a:lnTo>
                  <a:cubicBezTo>
                    <a:pt x="8357" y="3374"/>
                    <a:pt x="8619" y="3007"/>
                    <a:pt x="8619" y="2623"/>
                  </a:cubicBezTo>
                  <a:cubicBezTo>
                    <a:pt x="8619" y="2518"/>
                    <a:pt x="8601" y="2413"/>
                    <a:pt x="8566" y="2325"/>
                  </a:cubicBezTo>
                  <a:lnTo>
                    <a:pt x="8007" y="647"/>
                  </a:lnTo>
                  <a:cubicBezTo>
                    <a:pt x="7885" y="263"/>
                    <a:pt x="7518" y="0"/>
                    <a:pt x="7116" y="0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44"/>
            <p:cNvSpPr/>
            <p:nvPr/>
          </p:nvSpPr>
          <p:spPr>
            <a:xfrm>
              <a:off x="2768862" y="1978341"/>
              <a:ext cx="132072" cy="125013"/>
            </a:xfrm>
            <a:custGeom>
              <a:avLst/>
              <a:gdLst/>
              <a:ahLst/>
              <a:cxnLst/>
              <a:rect l="l" t="t" r="r" b="b"/>
              <a:pathLst>
                <a:path w="4004" h="3790" extrusionOk="0">
                  <a:moveTo>
                    <a:pt x="2545" y="1"/>
                  </a:moveTo>
                  <a:cubicBezTo>
                    <a:pt x="2460" y="1"/>
                    <a:pt x="2374" y="14"/>
                    <a:pt x="2290" y="42"/>
                  </a:cubicBezTo>
                  <a:lnTo>
                    <a:pt x="665" y="584"/>
                  </a:lnTo>
                  <a:cubicBezTo>
                    <a:pt x="228" y="724"/>
                    <a:pt x="0" y="1178"/>
                    <a:pt x="140" y="1598"/>
                  </a:cubicBezTo>
                  <a:lnTo>
                    <a:pt x="682" y="3241"/>
                  </a:lnTo>
                  <a:cubicBezTo>
                    <a:pt x="794" y="3577"/>
                    <a:pt x="1107" y="3789"/>
                    <a:pt x="1452" y="3789"/>
                  </a:cubicBezTo>
                  <a:cubicBezTo>
                    <a:pt x="1538" y="3789"/>
                    <a:pt x="1626" y="3776"/>
                    <a:pt x="1713" y="3748"/>
                  </a:cubicBezTo>
                  <a:lnTo>
                    <a:pt x="3339" y="3206"/>
                  </a:lnTo>
                  <a:cubicBezTo>
                    <a:pt x="3776" y="3066"/>
                    <a:pt x="4004" y="2612"/>
                    <a:pt x="3864" y="2192"/>
                  </a:cubicBezTo>
                  <a:lnTo>
                    <a:pt x="3322" y="549"/>
                  </a:lnTo>
                  <a:cubicBezTo>
                    <a:pt x="3210" y="214"/>
                    <a:pt x="2885" y="1"/>
                    <a:pt x="2545" y="1"/>
                  </a:cubicBezTo>
                  <a:close/>
                </a:path>
              </a:pathLst>
            </a:custGeom>
            <a:solidFill>
              <a:srgbClr val="E2EE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44"/>
            <p:cNvSpPr/>
            <p:nvPr/>
          </p:nvSpPr>
          <p:spPr>
            <a:xfrm>
              <a:off x="2767114" y="1973361"/>
              <a:ext cx="134975" cy="134975"/>
            </a:xfrm>
            <a:custGeom>
              <a:avLst/>
              <a:gdLst/>
              <a:ahLst/>
              <a:cxnLst/>
              <a:rect l="l" t="t" r="r" b="b"/>
              <a:pathLst>
                <a:path w="4092" h="4092" extrusionOk="0">
                  <a:moveTo>
                    <a:pt x="2606" y="298"/>
                  </a:moveTo>
                  <a:cubicBezTo>
                    <a:pt x="2885" y="298"/>
                    <a:pt x="3148" y="473"/>
                    <a:pt x="3235" y="753"/>
                  </a:cubicBezTo>
                  <a:lnTo>
                    <a:pt x="3777" y="2378"/>
                  </a:lnTo>
                  <a:cubicBezTo>
                    <a:pt x="3794" y="2448"/>
                    <a:pt x="3812" y="2518"/>
                    <a:pt x="3812" y="2588"/>
                  </a:cubicBezTo>
                  <a:cubicBezTo>
                    <a:pt x="3812" y="2868"/>
                    <a:pt x="3637" y="3130"/>
                    <a:pt x="3357" y="3217"/>
                  </a:cubicBezTo>
                  <a:lnTo>
                    <a:pt x="1714" y="3759"/>
                  </a:lnTo>
                  <a:cubicBezTo>
                    <a:pt x="1644" y="3794"/>
                    <a:pt x="1574" y="3794"/>
                    <a:pt x="1504" y="3794"/>
                  </a:cubicBezTo>
                  <a:cubicBezTo>
                    <a:pt x="1225" y="3794"/>
                    <a:pt x="962" y="3620"/>
                    <a:pt x="875" y="3340"/>
                  </a:cubicBezTo>
                  <a:lnTo>
                    <a:pt x="333" y="1714"/>
                  </a:lnTo>
                  <a:cubicBezTo>
                    <a:pt x="316" y="1644"/>
                    <a:pt x="298" y="1574"/>
                    <a:pt x="298" y="1504"/>
                  </a:cubicBezTo>
                  <a:cubicBezTo>
                    <a:pt x="298" y="1225"/>
                    <a:pt x="473" y="962"/>
                    <a:pt x="753" y="875"/>
                  </a:cubicBezTo>
                  <a:lnTo>
                    <a:pt x="2396" y="333"/>
                  </a:lnTo>
                  <a:cubicBezTo>
                    <a:pt x="2466" y="298"/>
                    <a:pt x="2536" y="298"/>
                    <a:pt x="2606" y="298"/>
                  </a:cubicBezTo>
                  <a:close/>
                  <a:moveTo>
                    <a:pt x="2606" y="1"/>
                  </a:moveTo>
                  <a:cubicBezTo>
                    <a:pt x="2501" y="1"/>
                    <a:pt x="2396" y="18"/>
                    <a:pt x="2308" y="53"/>
                  </a:cubicBezTo>
                  <a:lnTo>
                    <a:pt x="665" y="595"/>
                  </a:lnTo>
                  <a:cubicBezTo>
                    <a:pt x="263" y="735"/>
                    <a:pt x="1" y="1102"/>
                    <a:pt x="1" y="1504"/>
                  </a:cubicBezTo>
                  <a:cubicBezTo>
                    <a:pt x="1" y="1609"/>
                    <a:pt x="18" y="1697"/>
                    <a:pt x="53" y="1801"/>
                  </a:cubicBezTo>
                  <a:lnTo>
                    <a:pt x="595" y="3445"/>
                  </a:lnTo>
                  <a:cubicBezTo>
                    <a:pt x="735" y="3847"/>
                    <a:pt x="1102" y="4092"/>
                    <a:pt x="1504" y="4092"/>
                  </a:cubicBezTo>
                  <a:cubicBezTo>
                    <a:pt x="1609" y="4092"/>
                    <a:pt x="1714" y="4074"/>
                    <a:pt x="1801" y="4039"/>
                  </a:cubicBezTo>
                  <a:lnTo>
                    <a:pt x="3445" y="3497"/>
                  </a:lnTo>
                  <a:cubicBezTo>
                    <a:pt x="3847" y="3375"/>
                    <a:pt x="4092" y="2990"/>
                    <a:pt x="4092" y="2588"/>
                  </a:cubicBezTo>
                  <a:cubicBezTo>
                    <a:pt x="4092" y="2501"/>
                    <a:pt x="4092" y="2396"/>
                    <a:pt x="4057" y="2291"/>
                  </a:cubicBezTo>
                  <a:lnTo>
                    <a:pt x="3515" y="665"/>
                  </a:lnTo>
                  <a:cubicBezTo>
                    <a:pt x="3375" y="263"/>
                    <a:pt x="3008" y="1"/>
                    <a:pt x="2606" y="1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44"/>
            <p:cNvSpPr/>
            <p:nvPr/>
          </p:nvSpPr>
          <p:spPr>
            <a:xfrm>
              <a:off x="2907234" y="1932295"/>
              <a:ext cx="131511" cy="125508"/>
            </a:xfrm>
            <a:custGeom>
              <a:avLst/>
              <a:gdLst/>
              <a:ahLst/>
              <a:cxnLst/>
              <a:rect l="l" t="t" r="r" b="b"/>
              <a:pathLst>
                <a:path w="3987" h="3805" extrusionOk="0">
                  <a:moveTo>
                    <a:pt x="2534" y="0"/>
                  </a:moveTo>
                  <a:cubicBezTo>
                    <a:pt x="2453" y="0"/>
                    <a:pt x="2371" y="13"/>
                    <a:pt x="2291" y="40"/>
                  </a:cubicBezTo>
                  <a:lnTo>
                    <a:pt x="648" y="582"/>
                  </a:lnTo>
                  <a:cubicBezTo>
                    <a:pt x="228" y="739"/>
                    <a:pt x="1" y="1193"/>
                    <a:pt x="141" y="1613"/>
                  </a:cubicBezTo>
                  <a:lnTo>
                    <a:pt x="683" y="3256"/>
                  </a:lnTo>
                  <a:cubicBezTo>
                    <a:pt x="794" y="3592"/>
                    <a:pt x="1108" y="3804"/>
                    <a:pt x="1443" y="3804"/>
                  </a:cubicBezTo>
                  <a:cubicBezTo>
                    <a:pt x="1527" y="3804"/>
                    <a:pt x="1613" y="3791"/>
                    <a:pt x="1697" y="3763"/>
                  </a:cubicBezTo>
                  <a:lnTo>
                    <a:pt x="3340" y="3221"/>
                  </a:lnTo>
                  <a:cubicBezTo>
                    <a:pt x="3759" y="3081"/>
                    <a:pt x="3987" y="2627"/>
                    <a:pt x="3847" y="2190"/>
                  </a:cubicBezTo>
                  <a:lnTo>
                    <a:pt x="3305" y="564"/>
                  </a:lnTo>
                  <a:cubicBezTo>
                    <a:pt x="3192" y="225"/>
                    <a:pt x="2873" y="0"/>
                    <a:pt x="2534" y="0"/>
                  </a:cubicBezTo>
                  <a:close/>
                </a:path>
              </a:pathLst>
            </a:custGeom>
            <a:solidFill>
              <a:srgbClr val="E2EE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44"/>
            <p:cNvSpPr/>
            <p:nvPr/>
          </p:nvSpPr>
          <p:spPr>
            <a:xfrm>
              <a:off x="2905518" y="1927809"/>
              <a:ext cx="134975" cy="134975"/>
            </a:xfrm>
            <a:custGeom>
              <a:avLst/>
              <a:gdLst/>
              <a:ahLst/>
              <a:cxnLst/>
              <a:rect l="l" t="t" r="r" b="b"/>
              <a:pathLst>
                <a:path w="4092" h="4092" extrusionOk="0">
                  <a:moveTo>
                    <a:pt x="2588" y="281"/>
                  </a:moveTo>
                  <a:cubicBezTo>
                    <a:pt x="2867" y="281"/>
                    <a:pt x="3130" y="473"/>
                    <a:pt x="3217" y="753"/>
                  </a:cubicBezTo>
                  <a:lnTo>
                    <a:pt x="3759" y="2378"/>
                  </a:lnTo>
                  <a:cubicBezTo>
                    <a:pt x="3794" y="2448"/>
                    <a:pt x="3794" y="2518"/>
                    <a:pt x="3794" y="2588"/>
                  </a:cubicBezTo>
                  <a:cubicBezTo>
                    <a:pt x="3794" y="2868"/>
                    <a:pt x="3619" y="3130"/>
                    <a:pt x="3339" y="3217"/>
                  </a:cubicBezTo>
                  <a:lnTo>
                    <a:pt x="1714" y="3759"/>
                  </a:lnTo>
                  <a:cubicBezTo>
                    <a:pt x="1644" y="3777"/>
                    <a:pt x="1574" y="3794"/>
                    <a:pt x="1504" y="3794"/>
                  </a:cubicBezTo>
                  <a:cubicBezTo>
                    <a:pt x="1224" y="3794"/>
                    <a:pt x="962" y="3620"/>
                    <a:pt x="874" y="3340"/>
                  </a:cubicBezTo>
                  <a:lnTo>
                    <a:pt x="333" y="1697"/>
                  </a:lnTo>
                  <a:cubicBezTo>
                    <a:pt x="298" y="1627"/>
                    <a:pt x="298" y="1557"/>
                    <a:pt x="298" y="1487"/>
                  </a:cubicBezTo>
                  <a:cubicBezTo>
                    <a:pt x="298" y="1225"/>
                    <a:pt x="472" y="962"/>
                    <a:pt x="752" y="857"/>
                  </a:cubicBezTo>
                  <a:lnTo>
                    <a:pt x="2378" y="316"/>
                  </a:lnTo>
                  <a:cubicBezTo>
                    <a:pt x="2448" y="298"/>
                    <a:pt x="2518" y="281"/>
                    <a:pt x="2588" y="281"/>
                  </a:cubicBezTo>
                  <a:close/>
                  <a:moveTo>
                    <a:pt x="2588" y="1"/>
                  </a:moveTo>
                  <a:cubicBezTo>
                    <a:pt x="2500" y="1"/>
                    <a:pt x="2395" y="18"/>
                    <a:pt x="2290" y="53"/>
                  </a:cubicBezTo>
                  <a:lnTo>
                    <a:pt x="665" y="595"/>
                  </a:lnTo>
                  <a:cubicBezTo>
                    <a:pt x="263" y="718"/>
                    <a:pt x="0" y="1102"/>
                    <a:pt x="0" y="1487"/>
                  </a:cubicBezTo>
                  <a:cubicBezTo>
                    <a:pt x="0" y="1592"/>
                    <a:pt x="18" y="1697"/>
                    <a:pt x="53" y="1801"/>
                  </a:cubicBezTo>
                  <a:lnTo>
                    <a:pt x="595" y="3427"/>
                  </a:lnTo>
                  <a:cubicBezTo>
                    <a:pt x="717" y="3829"/>
                    <a:pt x="1102" y="4092"/>
                    <a:pt x="1504" y="4092"/>
                  </a:cubicBezTo>
                  <a:cubicBezTo>
                    <a:pt x="1591" y="4092"/>
                    <a:pt x="1696" y="4074"/>
                    <a:pt x="1801" y="4039"/>
                  </a:cubicBezTo>
                  <a:lnTo>
                    <a:pt x="3427" y="3497"/>
                  </a:lnTo>
                  <a:cubicBezTo>
                    <a:pt x="3829" y="3357"/>
                    <a:pt x="4091" y="2990"/>
                    <a:pt x="4091" y="2588"/>
                  </a:cubicBezTo>
                  <a:cubicBezTo>
                    <a:pt x="4091" y="2483"/>
                    <a:pt x="4074" y="2396"/>
                    <a:pt x="4039" y="2291"/>
                  </a:cubicBezTo>
                  <a:lnTo>
                    <a:pt x="3497" y="648"/>
                  </a:lnTo>
                  <a:cubicBezTo>
                    <a:pt x="3374" y="246"/>
                    <a:pt x="2990" y="1"/>
                    <a:pt x="2588" y="1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44"/>
            <p:cNvSpPr/>
            <p:nvPr/>
          </p:nvSpPr>
          <p:spPr>
            <a:xfrm>
              <a:off x="3045044" y="1886676"/>
              <a:ext cx="132105" cy="125574"/>
            </a:xfrm>
            <a:custGeom>
              <a:avLst/>
              <a:gdLst/>
              <a:ahLst/>
              <a:cxnLst/>
              <a:rect l="l" t="t" r="r" b="b"/>
              <a:pathLst>
                <a:path w="4005" h="3807" extrusionOk="0">
                  <a:moveTo>
                    <a:pt x="2551" y="1"/>
                  </a:moveTo>
                  <a:cubicBezTo>
                    <a:pt x="2466" y="1"/>
                    <a:pt x="2378" y="14"/>
                    <a:pt x="2291" y="42"/>
                  </a:cubicBezTo>
                  <a:lnTo>
                    <a:pt x="665" y="584"/>
                  </a:lnTo>
                  <a:cubicBezTo>
                    <a:pt x="228" y="723"/>
                    <a:pt x="1" y="1178"/>
                    <a:pt x="141" y="1615"/>
                  </a:cubicBezTo>
                  <a:lnTo>
                    <a:pt x="683" y="3241"/>
                  </a:lnTo>
                  <a:cubicBezTo>
                    <a:pt x="795" y="3591"/>
                    <a:pt x="1120" y="3806"/>
                    <a:pt x="1460" y="3806"/>
                  </a:cubicBezTo>
                  <a:cubicBezTo>
                    <a:pt x="1545" y="3806"/>
                    <a:pt x="1631" y="3793"/>
                    <a:pt x="1714" y="3765"/>
                  </a:cubicBezTo>
                  <a:lnTo>
                    <a:pt x="3340" y="3223"/>
                  </a:lnTo>
                  <a:cubicBezTo>
                    <a:pt x="3777" y="3083"/>
                    <a:pt x="4004" y="2611"/>
                    <a:pt x="3864" y="2192"/>
                  </a:cubicBezTo>
                  <a:lnTo>
                    <a:pt x="3322" y="566"/>
                  </a:lnTo>
                  <a:cubicBezTo>
                    <a:pt x="3210" y="216"/>
                    <a:pt x="2896" y="1"/>
                    <a:pt x="2551" y="1"/>
                  </a:cubicBezTo>
                  <a:close/>
                </a:path>
              </a:pathLst>
            </a:custGeom>
            <a:solidFill>
              <a:srgbClr val="E2EE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44"/>
            <p:cNvSpPr/>
            <p:nvPr/>
          </p:nvSpPr>
          <p:spPr>
            <a:xfrm>
              <a:off x="3043890" y="1881696"/>
              <a:ext cx="134975" cy="134942"/>
            </a:xfrm>
            <a:custGeom>
              <a:avLst/>
              <a:gdLst/>
              <a:ahLst/>
              <a:cxnLst/>
              <a:rect l="l" t="t" r="r" b="b"/>
              <a:pathLst>
                <a:path w="4092" h="4091" extrusionOk="0">
                  <a:moveTo>
                    <a:pt x="2588" y="298"/>
                  </a:moveTo>
                  <a:cubicBezTo>
                    <a:pt x="2868" y="298"/>
                    <a:pt x="3130" y="472"/>
                    <a:pt x="3217" y="752"/>
                  </a:cubicBezTo>
                  <a:lnTo>
                    <a:pt x="3759" y="2395"/>
                  </a:lnTo>
                  <a:cubicBezTo>
                    <a:pt x="3777" y="2465"/>
                    <a:pt x="3794" y="2535"/>
                    <a:pt x="3794" y="2605"/>
                  </a:cubicBezTo>
                  <a:cubicBezTo>
                    <a:pt x="3794" y="2885"/>
                    <a:pt x="3620" y="3147"/>
                    <a:pt x="3340" y="3234"/>
                  </a:cubicBezTo>
                  <a:lnTo>
                    <a:pt x="1697" y="3776"/>
                  </a:lnTo>
                  <a:cubicBezTo>
                    <a:pt x="1627" y="3794"/>
                    <a:pt x="1557" y="3811"/>
                    <a:pt x="1487" y="3811"/>
                  </a:cubicBezTo>
                  <a:cubicBezTo>
                    <a:pt x="1207" y="3811"/>
                    <a:pt x="962" y="3636"/>
                    <a:pt x="858" y="3357"/>
                  </a:cubicBezTo>
                  <a:lnTo>
                    <a:pt x="316" y="1714"/>
                  </a:lnTo>
                  <a:cubicBezTo>
                    <a:pt x="298" y="1644"/>
                    <a:pt x="281" y="1574"/>
                    <a:pt x="281" y="1504"/>
                  </a:cubicBezTo>
                  <a:cubicBezTo>
                    <a:pt x="281" y="1224"/>
                    <a:pt x="455" y="962"/>
                    <a:pt x="735" y="874"/>
                  </a:cubicBezTo>
                  <a:lnTo>
                    <a:pt x="2378" y="333"/>
                  </a:lnTo>
                  <a:cubicBezTo>
                    <a:pt x="2448" y="315"/>
                    <a:pt x="2518" y="298"/>
                    <a:pt x="2588" y="298"/>
                  </a:cubicBezTo>
                  <a:close/>
                  <a:moveTo>
                    <a:pt x="2588" y="0"/>
                  </a:moveTo>
                  <a:cubicBezTo>
                    <a:pt x="2483" y="0"/>
                    <a:pt x="2378" y="18"/>
                    <a:pt x="2291" y="53"/>
                  </a:cubicBezTo>
                  <a:lnTo>
                    <a:pt x="648" y="595"/>
                  </a:lnTo>
                  <a:cubicBezTo>
                    <a:pt x="246" y="735"/>
                    <a:pt x="1" y="1102"/>
                    <a:pt x="1" y="1504"/>
                  </a:cubicBezTo>
                  <a:cubicBezTo>
                    <a:pt x="1" y="1609"/>
                    <a:pt x="18" y="1714"/>
                    <a:pt x="36" y="1801"/>
                  </a:cubicBezTo>
                  <a:lnTo>
                    <a:pt x="578" y="3444"/>
                  </a:lnTo>
                  <a:cubicBezTo>
                    <a:pt x="718" y="3846"/>
                    <a:pt x="1085" y="4091"/>
                    <a:pt x="1487" y="4091"/>
                  </a:cubicBezTo>
                  <a:cubicBezTo>
                    <a:pt x="1592" y="4091"/>
                    <a:pt x="1697" y="4074"/>
                    <a:pt x="1802" y="4056"/>
                  </a:cubicBezTo>
                  <a:lnTo>
                    <a:pt x="3427" y="3514"/>
                  </a:lnTo>
                  <a:cubicBezTo>
                    <a:pt x="3829" y="3374"/>
                    <a:pt x="4092" y="3007"/>
                    <a:pt x="4092" y="2605"/>
                  </a:cubicBezTo>
                  <a:cubicBezTo>
                    <a:pt x="4092" y="2500"/>
                    <a:pt x="4074" y="2395"/>
                    <a:pt x="4039" y="2290"/>
                  </a:cubicBezTo>
                  <a:lnTo>
                    <a:pt x="3497" y="665"/>
                  </a:lnTo>
                  <a:cubicBezTo>
                    <a:pt x="3357" y="263"/>
                    <a:pt x="2990" y="0"/>
                    <a:pt x="2588" y="0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44"/>
            <p:cNvSpPr/>
            <p:nvPr/>
          </p:nvSpPr>
          <p:spPr>
            <a:xfrm>
              <a:off x="3183448" y="1841124"/>
              <a:ext cx="132072" cy="124980"/>
            </a:xfrm>
            <a:custGeom>
              <a:avLst/>
              <a:gdLst/>
              <a:ahLst/>
              <a:cxnLst/>
              <a:rect l="l" t="t" r="r" b="b"/>
              <a:pathLst>
                <a:path w="4004" h="3789" extrusionOk="0">
                  <a:moveTo>
                    <a:pt x="2544" y="0"/>
                  </a:moveTo>
                  <a:cubicBezTo>
                    <a:pt x="2460" y="0"/>
                    <a:pt x="2374" y="14"/>
                    <a:pt x="2290" y="42"/>
                  </a:cubicBezTo>
                  <a:lnTo>
                    <a:pt x="647" y="584"/>
                  </a:lnTo>
                  <a:cubicBezTo>
                    <a:pt x="228" y="723"/>
                    <a:pt x="0" y="1178"/>
                    <a:pt x="140" y="1597"/>
                  </a:cubicBezTo>
                  <a:lnTo>
                    <a:pt x="682" y="3241"/>
                  </a:lnTo>
                  <a:cubicBezTo>
                    <a:pt x="794" y="3576"/>
                    <a:pt x="1107" y="3789"/>
                    <a:pt x="1443" y="3789"/>
                  </a:cubicBezTo>
                  <a:cubicBezTo>
                    <a:pt x="1527" y="3789"/>
                    <a:pt x="1612" y="3776"/>
                    <a:pt x="1696" y="3748"/>
                  </a:cubicBezTo>
                  <a:lnTo>
                    <a:pt x="3339" y="3206"/>
                  </a:lnTo>
                  <a:cubicBezTo>
                    <a:pt x="3759" y="3066"/>
                    <a:pt x="4004" y="2611"/>
                    <a:pt x="3846" y="2192"/>
                  </a:cubicBezTo>
                  <a:lnTo>
                    <a:pt x="3304" y="549"/>
                  </a:lnTo>
                  <a:cubicBezTo>
                    <a:pt x="3193" y="213"/>
                    <a:pt x="2879" y="0"/>
                    <a:pt x="2544" y="0"/>
                  </a:cubicBezTo>
                  <a:close/>
                </a:path>
              </a:pathLst>
            </a:custGeom>
            <a:solidFill>
              <a:srgbClr val="E2EE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44"/>
            <p:cNvSpPr/>
            <p:nvPr/>
          </p:nvSpPr>
          <p:spPr>
            <a:xfrm>
              <a:off x="3181700" y="1836144"/>
              <a:ext cx="134975" cy="134942"/>
            </a:xfrm>
            <a:custGeom>
              <a:avLst/>
              <a:gdLst/>
              <a:ahLst/>
              <a:cxnLst/>
              <a:rect l="l" t="t" r="r" b="b"/>
              <a:pathLst>
                <a:path w="4092" h="4091" extrusionOk="0">
                  <a:moveTo>
                    <a:pt x="2588" y="298"/>
                  </a:moveTo>
                  <a:cubicBezTo>
                    <a:pt x="2868" y="298"/>
                    <a:pt x="3130" y="472"/>
                    <a:pt x="3235" y="752"/>
                  </a:cubicBezTo>
                  <a:lnTo>
                    <a:pt x="3777" y="2378"/>
                  </a:lnTo>
                  <a:cubicBezTo>
                    <a:pt x="3794" y="2448"/>
                    <a:pt x="3794" y="2518"/>
                    <a:pt x="3794" y="2588"/>
                  </a:cubicBezTo>
                  <a:cubicBezTo>
                    <a:pt x="3794" y="2867"/>
                    <a:pt x="3620" y="3130"/>
                    <a:pt x="3340" y="3217"/>
                  </a:cubicBezTo>
                  <a:lnTo>
                    <a:pt x="1714" y="3759"/>
                  </a:lnTo>
                  <a:cubicBezTo>
                    <a:pt x="1644" y="3794"/>
                    <a:pt x="1574" y="3794"/>
                    <a:pt x="1504" y="3794"/>
                  </a:cubicBezTo>
                  <a:cubicBezTo>
                    <a:pt x="1225" y="3794"/>
                    <a:pt x="962" y="3619"/>
                    <a:pt x="875" y="3339"/>
                  </a:cubicBezTo>
                  <a:lnTo>
                    <a:pt x="333" y="1714"/>
                  </a:lnTo>
                  <a:cubicBezTo>
                    <a:pt x="298" y="1644"/>
                    <a:pt x="298" y="1574"/>
                    <a:pt x="298" y="1504"/>
                  </a:cubicBezTo>
                  <a:cubicBezTo>
                    <a:pt x="298" y="1224"/>
                    <a:pt x="473" y="962"/>
                    <a:pt x="753" y="874"/>
                  </a:cubicBezTo>
                  <a:lnTo>
                    <a:pt x="2378" y="333"/>
                  </a:lnTo>
                  <a:cubicBezTo>
                    <a:pt x="2448" y="298"/>
                    <a:pt x="2536" y="298"/>
                    <a:pt x="2588" y="298"/>
                  </a:cubicBezTo>
                  <a:close/>
                  <a:moveTo>
                    <a:pt x="2588" y="0"/>
                  </a:moveTo>
                  <a:cubicBezTo>
                    <a:pt x="2501" y="0"/>
                    <a:pt x="2396" y="18"/>
                    <a:pt x="2291" y="53"/>
                  </a:cubicBezTo>
                  <a:lnTo>
                    <a:pt x="665" y="595"/>
                  </a:lnTo>
                  <a:cubicBezTo>
                    <a:pt x="263" y="717"/>
                    <a:pt x="1" y="1102"/>
                    <a:pt x="1" y="1504"/>
                  </a:cubicBezTo>
                  <a:cubicBezTo>
                    <a:pt x="1" y="1591"/>
                    <a:pt x="18" y="1696"/>
                    <a:pt x="53" y="1801"/>
                  </a:cubicBezTo>
                  <a:lnTo>
                    <a:pt x="595" y="3444"/>
                  </a:lnTo>
                  <a:cubicBezTo>
                    <a:pt x="735" y="3829"/>
                    <a:pt x="1102" y="4091"/>
                    <a:pt x="1504" y="4091"/>
                  </a:cubicBezTo>
                  <a:cubicBezTo>
                    <a:pt x="1609" y="4091"/>
                    <a:pt x="1697" y="4074"/>
                    <a:pt x="1802" y="4039"/>
                  </a:cubicBezTo>
                  <a:lnTo>
                    <a:pt x="3445" y="3497"/>
                  </a:lnTo>
                  <a:cubicBezTo>
                    <a:pt x="3847" y="3374"/>
                    <a:pt x="4092" y="2990"/>
                    <a:pt x="4092" y="2588"/>
                  </a:cubicBezTo>
                  <a:cubicBezTo>
                    <a:pt x="4092" y="2500"/>
                    <a:pt x="4074" y="2395"/>
                    <a:pt x="4039" y="2290"/>
                  </a:cubicBezTo>
                  <a:lnTo>
                    <a:pt x="3497" y="665"/>
                  </a:lnTo>
                  <a:cubicBezTo>
                    <a:pt x="3375" y="263"/>
                    <a:pt x="2990" y="0"/>
                    <a:pt x="2588" y="0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44"/>
            <p:cNvSpPr/>
            <p:nvPr/>
          </p:nvSpPr>
          <p:spPr>
            <a:xfrm>
              <a:off x="2825365" y="2148445"/>
              <a:ext cx="131511" cy="125013"/>
            </a:xfrm>
            <a:custGeom>
              <a:avLst/>
              <a:gdLst/>
              <a:ahLst/>
              <a:cxnLst/>
              <a:rect l="l" t="t" r="r" b="b"/>
              <a:pathLst>
                <a:path w="3987" h="3790" extrusionOk="0">
                  <a:moveTo>
                    <a:pt x="2544" y="1"/>
                  </a:moveTo>
                  <a:cubicBezTo>
                    <a:pt x="2460" y="1"/>
                    <a:pt x="2374" y="14"/>
                    <a:pt x="2291" y="42"/>
                  </a:cubicBezTo>
                  <a:lnTo>
                    <a:pt x="647" y="584"/>
                  </a:lnTo>
                  <a:cubicBezTo>
                    <a:pt x="228" y="724"/>
                    <a:pt x="0" y="1178"/>
                    <a:pt x="140" y="1598"/>
                  </a:cubicBezTo>
                  <a:lnTo>
                    <a:pt x="682" y="3241"/>
                  </a:lnTo>
                  <a:cubicBezTo>
                    <a:pt x="794" y="3577"/>
                    <a:pt x="1107" y="3789"/>
                    <a:pt x="1443" y="3789"/>
                  </a:cubicBezTo>
                  <a:cubicBezTo>
                    <a:pt x="1527" y="3789"/>
                    <a:pt x="1612" y="3776"/>
                    <a:pt x="1696" y="3748"/>
                  </a:cubicBezTo>
                  <a:lnTo>
                    <a:pt x="3339" y="3206"/>
                  </a:lnTo>
                  <a:cubicBezTo>
                    <a:pt x="3759" y="3066"/>
                    <a:pt x="3986" y="2612"/>
                    <a:pt x="3846" y="2192"/>
                  </a:cubicBezTo>
                  <a:lnTo>
                    <a:pt x="3304" y="549"/>
                  </a:lnTo>
                  <a:cubicBezTo>
                    <a:pt x="3193" y="213"/>
                    <a:pt x="2879" y="1"/>
                    <a:pt x="2544" y="1"/>
                  </a:cubicBezTo>
                  <a:close/>
                </a:path>
              </a:pathLst>
            </a:custGeom>
            <a:solidFill>
              <a:srgbClr val="E2EE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44"/>
            <p:cNvSpPr/>
            <p:nvPr/>
          </p:nvSpPr>
          <p:spPr>
            <a:xfrm>
              <a:off x="2823650" y="2143464"/>
              <a:ext cx="134942" cy="134975"/>
            </a:xfrm>
            <a:custGeom>
              <a:avLst/>
              <a:gdLst/>
              <a:ahLst/>
              <a:cxnLst/>
              <a:rect l="l" t="t" r="r" b="b"/>
              <a:pathLst>
                <a:path w="4091" h="4092" extrusionOk="0">
                  <a:moveTo>
                    <a:pt x="2587" y="298"/>
                  </a:moveTo>
                  <a:cubicBezTo>
                    <a:pt x="2867" y="298"/>
                    <a:pt x="3129" y="473"/>
                    <a:pt x="3217" y="753"/>
                  </a:cubicBezTo>
                  <a:lnTo>
                    <a:pt x="3759" y="2378"/>
                  </a:lnTo>
                  <a:cubicBezTo>
                    <a:pt x="3794" y="2448"/>
                    <a:pt x="3794" y="2518"/>
                    <a:pt x="3794" y="2588"/>
                  </a:cubicBezTo>
                  <a:cubicBezTo>
                    <a:pt x="3794" y="2868"/>
                    <a:pt x="3619" y="3130"/>
                    <a:pt x="3339" y="3217"/>
                  </a:cubicBezTo>
                  <a:lnTo>
                    <a:pt x="1713" y="3759"/>
                  </a:lnTo>
                  <a:cubicBezTo>
                    <a:pt x="1643" y="3794"/>
                    <a:pt x="1573" y="3794"/>
                    <a:pt x="1503" y="3794"/>
                  </a:cubicBezTo>
                  <a:cubicBezTo>
                    <a:pt x="1224" y="3794"/>
                    <a:pt x="962" y="3620"/>
                    <a:pt x="874" y="3340"/>
                  </a:cubicBezTo>
                  <a:lnTo>
                    <a:pt x="332" y="1714"/>
                  </a:lnTo>
                  <a:cubicBezTo>
                    <a:pt x="297" y="1644"/>
                    <a:pt x="297" y="1574"/>
                    <a:pt x="297" y="1504"/>
                  </a:cubicBezTo>
                  <a:cubicBezTo>
                    <a:pt x="297" y="1225"/>
                    <a:pt x="472" y="962"/>
                    <a:pt x="752" y="875"/>
                  </a:cubicBezTo>
                  <a:lnTo>
                    <a:pt x="2378" y="333"/>
                  </a:lnTo>
                  <a:cubicBezTo>
                    <a:pt x="2447" y="298"/>
                    <a:pt x="2517" y="298"/>
                    <a:pt x="2587" y="298"/>
                  </a:cubicBezTo>
                  <a:close/>
                  <a:moveTo>
                    <a:pt x="2587" y="1"/>
                  </a:moveTo>
                  <a:cubicBezTo>
                    <a:pt x="2500" y="1"/>
                    <a:pt x="2395" y="18"/>
                    <a:pt x="2290" y="53"/>
                  </a:cubicBezTo>
                  <a:lnTo>
                    <a:pt x="664" y="595"/>
                  </a:lnTo>
                  <a:cubicBezTo>
                    <a:pt x="262" y="718"/>
                    <a:pt x="0" y="1102"/>
                    <a:pt x="0" y="1504"/>
                  </a:cubicBezTo>
                  <a:cubicBezTo>
                    <a:pt x="0" y="1592"/>
                    <a:pt x="18" y="1697"/>
                    <a:pt x="52" y="1801"/>
                  </a:cubicBezTo>
                  <a:lnTo>
                    <a:pt x="594" y="3427"/>
                  </a:lnTo>
                  <a:cubicBezTo>
                    <a:pt x="734" y="3829"/>
                    <a:pt x="1101" y="4092"/>
                    <a:pt x="1503" y="4092"/>
                  </a:cubicBezTo>
                  <a:cubicBezTo>
                    <a:pt x="1608" y="4092"/>
                    <a:pt x="1696" y="4074"/>
                    <a:pt x="1801" y="4039"/>
                  </a:cubicBezTo>
                  <a:lnTo>
                    <a:pt x="3444" y="3497"/>
                  </a:lnTo>
                  <a:cubicBezTo>
                    <a:pt x="3846" y="3357"/>
                    <a:pt x="4091" y="2990"/>
                    <a:pt x="4091" y="2588"/>
                  </a:cubicBezTo>
                  <a:cubicBezTo>
                    <a:pt x="4091" y="2483"/>
                    <a:pt x="4073" y="2396"/>
                    <a:pt x="4038" y="2291"/>
                  </a:cubicBezTo>
                  <a:lnTo>
                    <a:pt x="3496" y="648"/>
                  </a:lnTo>
                  <a:cubicBezTo>
                    <a:pt x="3374" y="246"/>
                    <a:pt x="2989" y="1"/>
                    <a:pt x="2587" y="1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44"/>
            <p:cNvSpPr/>
            <p:nvPr/>
          </p:nvSpPr>
          <p:spPr>
            <a:xfrm>
              <a:off x="2963176" y="2102332"/>
              <a:ext cx="132072" cy="125574"/>
            </a:xfrm>
            <a:custGeom>
              <a:avLst/>
              <a:gdLst/>
              <a:ahLst/>
              <a:cxnLst/>
              <a:rect l="l" t="t" r="r" b="b"/>
              <a:pathLst>
                <a:path w="4004" h="3807" extrusionOk="0">
                  <a:moveTo>
                    <a:pt x="2551" y="1"/>
                  </a:moveTo>
                  <a:cubicBezTo>
                    <a:pt x="2465" y="1"/>
                    <a:pt x="2378" y="14"/>
                    <a:pt x="2291" y="42"/>
                  </a:cubicBezTo>
                  <a:lnTo>
                    <a:pt x="665" y="584"/>
                  </a:lnTo>
                  <a:cubicBezTo>
                    <a:pt x="245" y="723"/>
                    <a:pt x="1" y="1195"/>
                    <a:pt x="140" y="1615"/>
                  </a:cubicBezTo>
                  <a:lnTo>
                    <a:pt x="682" y="3241"/>
                  </a:lnTo>
                  <a:cubicBezTo>
                    <a:pt x="794" y="3591"/>
                    <a:pt x="1119" y="3806"/>
                    <a:pt x="1460" y="3806"/>
                  </a:cubicBezTo>
                  <a:cubicBezTo>
                    <a:pt x="1545" y="3806"/>
                    <a:pt x="1630" y="3793"/>
                    <a:pt x="1714" y="3765"/>
                  </a:cubicBezTo>
                  <a:lnTo>
                    <a:pt x="3357" y="3223"/>
                  </a:lnTo>
                  <a:cubicBezTo>
                    <a:pt x="3777" y="3083"/>
                    <a:pt x="4004" y="2629"/>
                    <a:pt x="3864" y="2192"/>
                  </a:cubicBezTo>
                  <a:lnTo>
                    <a:pt x="3322" y="566"/>
                  </a:lnTo>
                  <a:cubicBezTo>
                    <a:pt x="3210" y="216"/>
                    <a:pt x="2896" y="1"/>
                    <a:pt x="2551" y="1"/>
                  </a:cubicBezTo>
                  <a:close/>
                </a:path>
              </a:pathLst>
            </a:custGeom>
            <a:solidFill>
              <a:srgbClr val="E2EE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44"/>
            <p:cNvSpPr/>
            <p:nvPr/>
          </p:nvSpPr>
          <p:spPr>
            <a:xfrm>
              <a:off x="2962021" y="2097912"/>
              <a:ext cx="134975" cy="134975"/>
            </a:xfrm>
            <a:custGeom>
              <a:avLst/>
              <a:gdLst/>
              <a:ahLst/>
              <a:cxnLst/>
              <a:rect l="l" t="t" r="r" b="b"/>
              <a:pathLst>
                <a:path w="4092" h="4092" extrusionOk="0">
                  <a:moveTo>
                    <a:pt x="2588" y="281"/>
                  </a:moveTo>
                  <a:cubicBezTo>
                    <a:pt x="2868" y="281"/>
                    <a:pt x="3130" y="455"/>
                    <a:pt x="3217" y="735"/>
                  </a:cubicBezTo>
                  <a:lnTo>
                    <a:pt x="3759" y="2378"/>
                  </a:lnTo>
                  <a:cubicBezTo>
                    <a:pt x="3777" y="2448"/>
                    <a:pt x="3794" y="2518"/>
                    <a:pt x="3794" y="2588"/>
                  </a:cubicBezTo>
                  <a:cubicBezTo>
                    <a:pt x="3794" y="2868"/>
                    <a:pt x="3619" y="3130"/>
                    <a:pt x="3340" y="3217"/>
                  </a:cubicBezTo>
                  <a:lnTo>
                    <a:pt x="1696" y="3759"/>
                  </a:lnTo>
                  <a:cubicBezTo>
                    <a:pt x="1626" y="3777"/>
                    <a:pt x="1556" y="3794"/>
                    <a:pt x="1486" y="3794"/>
                  </a:cubicBezTo>
                  <a:cubicBezTo>
                    <a:pt x="1207" y="3794"/>
                    <a:pt x="962" y="3619"/>
                    <a:pt x="857" y="3340"/>
                  </a:cubicBezTo>
                  <a:lnTo>
                    <a:pt x="315" y="1697"/>
                  </a:lnTo>
                  <a:cubicBezTo>
                    <a:pt x="298" y="1627"/>
                    <a:pt x="280" y="1557"/>
                    <a:pt x="280" y="1487"/>
                  </a:cubicBezTo>
                  <a:cubicBezTo>
                    <a:pt x="280" y="1207"/>
                    <a:pt x="455" y="945"/>
                    <a:pt x="735" y="857"/>
                  </a:cubicBezTo>
                  <a:lnTo>
                    <a:pt x="2378" y="316"/>
                  </a:lnTo>
                  <a:cubicBezTo>
                    <a:pt x="2448" y="298"/>
                    <a:pt x="2518" y="281"/>
                    <a:pt x="2588" y="281"/>
                  </a:cubicBezTo>
                  <a:close/>
                  <a:moveTo>
                    <a:pt x="2588" y="1"/>
                  </a:moveTo>
                  <a:cubicBezTo>
                    <a:pt x="2483" y="1"/>
                    <a:pt x="2378" y="1"/>
                    <a:pt x="2291" y="36"/>
                  </a:cubicBezTo>
                  <a:lnTo>
                    <a:pt x="647" y="578"/>
                  </a:lnTo>
                  <a:cubicBezTo>
                    <a:pt x="245" y="718"/>
                    <a:pt x="1" y="1085"/>
                    <a:pt x="1" y="1487"/>
                  </a:cubicBezTo>
                  <a:cubicBezTo>
                    <a:pt x="1" y="1592"/>
                    <a:pt x="18" y="1697"/>
                    <a:pt x="36" y="1784"/>
                  </a:cubicBezTo>
                  <a:lnTo>
                    <a:pt x="577" y="3427"/>
                  </a:lnTo>
                  <a:cubicBezTo>
                    <a:pt x="717" y="3829"/>
                    <a:pt x="1084" y="4091"/>
                    <a:pt x="1486" y="4091"/>
                  </a:cubicBezTo>
                  <a:cubicBezTo>
                    <a:pt x="1591" y="4091"/>
                    <a:pt x="1696" y="4074"/>
                    <a:pt x="1801" y="4039"/>
                  </a:cubicBezTo>
                  <a:lnTo>
                    <a:pt x="3427" y="3497"/>
                  </a:lnTo>
                  <a:cubicBezTo>
                    <a:pt x="3829" y="3357"/>
                    <a:pt x="4091" y="2990"/>
                    <a:pt x="4091" y="2588"/>
                  </a:cubicBezTo>
                  <a:cubicBezTo>
                    <a:pt x="4091" y="2483"/>
                    <a:pt x="4074" y="2378"/>
                    <a:pt x="4039" y="2291"/>
                  </a:cubicBezTo>
                  <a:lnTo>
                    <a:pt x="3497" y="648"/>
                  </a:lnTo>
                  <a:cubicBezTo>
                    <a:pt x="3357" y="246"/>
                    <a:pt x="2990" y="1"/>
                    <a:pt x="2588" y="1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44"/>
            <p:cNvSpPr/>
            <p:nvPr/>
          </p:nvSpPr>
          <p:spPr>
            <a:xfrm>
              <a:off x="3101580" y="2056780"/>
              <a:ext cx="132072" cy="125211"/>
            </a:xfrm>
            <a:custGeom>
              <a:avLst/>
              <a:gdLst/>
              <a:ahLst/>
              <a:cxnLst/>
              <a:rect l="l" t="t" r="r" b="b"/>
              <a:pathLst>
                <a:path w="4004" h="3796" extrusionOk="0">
                  <a:moveTo>
                    <a:pt x="2543" y="0"/>
                  </a:moveTo>
                  <a:cubicBezTo>
                    <a:pt x="2459" y="0"/>
                    <a:pt x="2374" y="14"/>
                    <a:pt x="2290" y="42"/>
                  </a:cubicBezTo>
                  <a:lnTo>
                    <a:pt x="647" y="584"/>
                  </a:lnTo>
                  <a:cubicBezTo>
                    <a:pt x="227" y="723"/>
                    <a:pt x="0" y="1178"/>
                    <a:pt x="140" y="1597"/>
                  </a:cubicBezTo>
                  <a:lnTo>
                    <a:pt x="682" y="3241"/>
                  </a:lnTo>
                  <a:cubicBezTo>
                    <a:pt x="793" y="3573"/>
                    <a:pt x="1101" y="3796"/>
                    <a:pt x="1441" y="3796"/>
                  </a:cubicBezTo>
                  <a:cubicBezTo>
                    <a:pt x="1531" y="3796"/>
                    <a:pt x="1622" y="3780"/>
                    <a:pt x="1713" y="3748"/>
                  </a:cubicBezTo>
                  <a:lnTo>
                    <a:pt x="3339" y="3206"/>
                  </a:lnTo>
                  <a:cubicBezTo>
                    <a:pt x="3759" y="3066"/>
                    <a:pt x="4003" y="2611"/>
                    <a:pt x="3863" y="2192"/>
                  </a:cubicBezTo>
                  <a:lnTo>
                    <a:pt x="3322" y="549"/>
                  </a:lnTo>
                  <a:cubicBezTo>
                    <a:pt x="3196" y="213"/>
                    <a:pt x="2880" y="0"/>
                    <a:pt x="2543" y="0"/>
                  </a:cubicBezTo>
                  <a:close/>
                </a:path>
              </a:pathLst>
            </a:custGeom>
            <a:solidFill>
              <a:srgbClr val="E2EE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44"/>
            <p:cNvSpPr/>
            <p:nvPr/>
          </p:nvSpPr>
          <p:spPr>
            <a:xfrm>
              <a:off x="3099832" y="2051799"/>
              <a:ext cx="134975" cy="134942"/>
            </a:xfrm>
            <a:custGeom>
              <a:avLst/>
              <a:gdLst/>
              <a:ahLst/>
              <a:cxnLst/>
              <a:rect l="l" t="t" r="r" b="b"/>
              <a:pathLst>
                <a:path w="4092" h="4091" extrusionOk="0">
                  <a:moveTo>
                    <a:pt x="2605" y="298"/>
                  </a:moveTo>
                  <a:cubicBezTo>
                    <a:pt x="2868" y="298"/>
                    <a:pt x="3130" y="472"/>
                    <a:pt x="3235" y="752"/>
                  </a:cubicBezTo>
                  <a:lnTo>
                    <a:pt x="3777" y="2395"/>
                  </a:lnTo>
                  <a:cubicBezTo>
                    <a:pt x="3794" y="2448"/>
                    <a:pt x="3812" y="2535"/>
                    <a:pt x="3812" y="2588"/>
                  </a:cubicBezTo>
                  <a:cubicBezTo>
                    <a:pt x="3812" y="2867"/>
                    <a:pt x="3619" y="3130"/>
                    <a:pt x="3340" y="3234"/>
                  </a:cubicBezTo>
                  <a:lnTo>
                    <a:pt x="1714" y="3776"/>
                  </a:lnTo>
                  <a:cubicBezTo>
                    <a:pt x="1644" y="3794"/>
                    <a:pt x="1574" y="3794"/>
                    <a:pt x="1504" y="3794"/>
                  </a:cubicBezTo>
                  <a:cubicBezTo>
                    <a:pt x="1224" y="3794"/>
                    <a:pt x="962" y="3619"/>
                    <a:pt x="875" y="3339"/>
                  </a:cubicBezTo>
                  <a:lnTo>
                    <a:pt x="333" y="1714"/>
                  </a:lnTo>
                  <a:cubicBezTo>
                    <a:pt x="315" y="1644"/>
                    <a:pt x="298" y="1574"/>
                    <a:pt x="298" y="1504"/>
                  </a:cubicBezTo>
                  <a:cubicBezTo>
                    <a:pt x="298" y="1224"/>
                    <a:pt x="473" y="962"/>
                    <a:pt x="752" y="874"/>
                  </a:cubicBezTo>
                  <a:lnTo>
                    <a:pt x="2396" y="333"/>
                  </a:lnTo>
                  <a:cubicBezTo>
                    <a:pt x="2465" y="315"/>
                    <a:pt x="2535" y="298"/>
                    <a:pt x="2605" y="298"/>
                  </a:cubicBezTo>
                  <a:close/>
                  <a:moveTo>
                    <a:pt x="2605" y="0"/>
                  </a:moveTo>
                  <a:cubicBezTo>
                    <a:pt x="2500" y="0"/>
                    <a:pt x="2396" y="18"/>
                    <a:pt x="2291" y="53"/>
                  </a:cubicBezTo>
                  <a:lnTo>
                    <a:pt x="665" y="595"/>
                  </a:lnTo>
                  <a:cubicBezTo>
                    <a:pt x="263" y="735"/>
                    <a:pt x="1" y="1102"/>
                    <a:pt x="1" y="1504"/>
                  </a:cubicBezTo>
                  <a:cubicBezTo>
                    <a:pt x="1" y="1609"/>
                    <a:pt x="18" y="1696"/>
                    <a:pt x="53" y="1801"/>
                  </a:cubicBezTo>
                  <a:lnTo>
                    <a:pt x="595" y="3444"/>
                  </a:lnTo>
                  <a:cubicBezTo>
                    <a:pt x="735" y="3846"/>
                    <a:pt x="1102" y="4091"/>
                    <a:pt x="1504" y="4091"/>
                  </a:cubicBezTo>
                  <a:cubicBezTo>
                    <a:pt x="1609" y="4091"/>
                    <a:pt x="1696" y="4074"/>
                    <a:pt x="1801" y="4039"/>
                  </a:cubicBezTo>
                  <a:lnTo>
                    <a:pt x="3444" y="3497"/>
                  </a:lnTo>
                  <a:cubicBezTo>
                    <a:pt x="3847" y="3374"/>
                    <a:pt x="4091" y="2990"/>
                    <a:pt x="4091" y="2588"/>
                  </a:cubicBezTo>
                  <a:cubicBezTo>
                    <a:pt x="4091" y="2500"/>
                    <a:pt x="4074" y="2395"/>
                    <a:pt x="4039" y="2290"/>
                  </a:cubicBezTo>
                  <a:lnTo>
                    <a:pt x="3497" y="665"/>
                  </a:lnTo>
                  <a:cubicBezTo>
                    <a:pt x="3375" y="263"/>
                    <a:pt x="2990" y="0"/>
                    <a:pt x="2605" y="0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44"/>
            <p:cNvSpPr/>
            <p:nvPr/>
          </p:nvSpPr>
          <p:spPr>
            <a:xfrm>
              <a:off x="3239391" y="2011227"/>
              <a:ext cx="132072" cy="124980"/>
            </a:xfrm>
            <a:custGeom>
              <a:avLst/>
              <a:gdLst/>
              <a:ahLst/>
              <a:cxnLst/>
              <a:rect l="l" t="t" r="r" b="b"/>
              <a:pathLst>
                <a:path w="4004" h="3789" extrusionOk="0">
                  <a:moveTo>
                    <a:pt x="2561" y="0"/>
                  </a:moveTo>
                  <a:cubicBezTo>
                    <a:pt x="2477" y="0"/>
                    <a:pt x="2392" y="14"/>
                    <a:pt x="2308" y="42"/>
                  </a:cubicBezTo>
                  <a:lnTo>
                    <a:pt x="664" y="584"/>
                  </a:lnTo>
                  <a:cubicBezTo>
                    <a:pt x="245" y="723"/>
                    <a:pt x="0" y="1178"/>
                    <a:pt x="157" y="1597"/>
                  </a:cubicBezTo>
                  <a:lnTo>
                    <a:pt x="699" y="3241"/>
                  </a:lnTo>
                  <a:cubicBezTo>
                    <a:pt x="811" y="3576"/>
                    <a:pt x="1124" y="3789"/>
                    <a:pt x="1460" y="3789"/>
                  </a:cubicBezTo>
                  <a:cubicBezTo>
                    <a:pt x="1544" y="3789"/>
                    <a:pt x="1629" y="3776"/>
                    <a:pt x="1713" y="3748"/>
                  </a:cubicBezTo>
                  <a:lnTo>
                    <a:pt x="3357" y="3206"/>
                  </a:lnTo>
                  <a:cubicBezTo>
                    <a:pt x="3776" y="3066"/>
                    <a:pt x="4003" y="2611"/>
                    <a:pt x="3863" y="2192"/>
                  </a:cubicBezTo>
                  <a:lnTo>
                    <a:pt x="3322" y="549"/>
                  </a:lnTo>
                  <a:cubicBezTo>
                    <a:pt x="3210" y="213"/>
                    <a:pt x="2896" y="0"/>
                    <a:pt x="2561" y="0"/>
                  </a:cubicBezTo>
                  <a:close/>
                </a:path>
              </a:pathLst>
            </a:custGeom>
            <a:solidFill>
              <a:srgbClr val="E2EE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44"/>
            <p:cNvSpPr/>
            <p:nvPr/>
          </p:nvSpPr>
          <p:spPr>
            <a:xfrm>
              <a:off x="3238236" y="2006247"/>
              <a:ext cx="134942" cy="134942"/>
            </a:xfrm>
            <a:custGeom>
              <a:avLst/>
              <a:gdLst/>
              <a:ahLst/>
              <a:cxnLst/>
              <a:rect l="l" t="t" r="r" b="b"/>
              <a:pathLst>
                <a:path w="4091" h="4091" extrusionOk="0">
                  <a:moveTo>
                    <a:pt x="2587" y="298"/>
                  </a:moveTo>
                  <a:cubicBezTo>
                    <a:pt x="2867" y="298"/>
                    <a:pt x="3129" y="472"/>
                    <a:pt x="3217" y="752"/>
                  </a:cubicBezTo>
                  <a:lnTo>
                    <a:pt x="3759" y="2378"/>
                  </a:lnTo>
                  <a:cubicBezTo>
                    <a:pt x="3794" y="2448"/>
                    <a:pt x="3794" y="2518"/>
                    <a:pt x="3794" y="2588"/>
                  </a:cubicBezTo>
                  <a:cubicBezTo>
                    <a:pt x="3794" y="2867"/>
                    <a:pt x="3619" y="3129"/>
                    <a:pt x="3339" y="3217"/>
                  </a:cubicBezTo>
                  <a:lnTo>
                    <a:pt x="1713" y="3759"/>
                  </a:lnTo>
                  <a:cubicBezTo>
                    <a:pt x="1643" y="3794"/>
                    <a:pt x="1556" y="3794"/>
                    <a:pt x="1504" y="3794"/>
                  </a:cubicBezTo>
                  <a:cubicBezTo>
                    <a:pt x="1224" y="3794"/>
                    <a:pt x="962" y="3619"/>
                    <a:pt x="857" y="3339"/>
                  </a:cubicBezTo>
                  <a:lnTo>
                    <a:pt x="315" y="1714"/>
                  </a:lnTo>
                  <a:cubicBezTo>
                    <a:pt x="297" y="1644"/>
                    <a:pt x="297" y="1574"/>
                    <a:pt x="297" y="1504"/>
                  </a:cubicBezTo>
                  <a:cubicBezTo>
                    <a:pt x="297" y="1224"/>
                    <a:pt x="472" y="962"/>
                    <a:pt x="752" y="857"/>
                  </a:cubicBezTo>
                  <a:lnTo>
                    <a:pt x="2378" y="315"/>
                  </a:lnTo>
                  <a:cubicBezTo>
                    <a:pt x="2448" y="298"/>
                    <a:pt x="2517" y="298"/>
                    <a:pt x="2587" y="298"/>
                  </a:cubicBezTo>
                  <a:close/>
                  <a:moveTo>
                    <a:pt x="2587" y="0"/>
                  </a:moveTo>
                  <a:cubicBezTo>
                    <a:pt x="2482" y="0"/>
                    <a:pt x="2395" y="18"/>
                    <a:pt x="2290" y="53"/>
                  </a:cubicBezTo>
                  <a:lnTo>
                    <a:pt x="647" y="595"/>
                  </a:lnTo>
                  <a:cubicBezTo>
                    <a:pt x="245" y="717"/>
                    <a:pt x="0" y="1102"/>
                    <a:pt x="0" y="1504"/>
                  </a:cubicBezTo>
                  <a:cubicBezTo>
                    <a:pt x="0" y="1591"/>
                    <a:pt x="18" y="1696"/>
                    <a:pt x="53" y="1801"/>
                  </a:cubicBezTo>
                  <a:lnTo>
                    <a:pt x="595" y="3427"/>
                  </a:lnTo>
                  <a:cubicBezTo>
                    <a:pt x="717" y="3829"/>
                    <a:pt x="1101" y="4091"/>
                    <a:pt x="1504" y="4091"/>
                  </a:cubicBezTo>
                  <a:cubicBezTo>
                    <a:pt x="1591" y="4091"/>
                    <a:pt x="1696" y="4073"/>
                    <a:pt x="1801" y="4039"/>
                  </a:cubicBezTo>
                  <a:lnTo>
                    <a:pt x="3426" y="3497"/>
                  </a:lnTo>
                  <a:cubicBezTo>
                    <a:pt x="3829" y="3357"/>
                    <a:pt x="4091" y="2990"/>
                    <a:pt x="4091" y="2588"/>
                  </a:cubicBezTo>
                  <a:cubicBezTo>
                    <a:pt x="4091" y="2483"/>
                    <a:pt x="4073" y="2395"/>
                    <a:pt x="4038" y="2290"/>
                  </a:cubicBezTo>
                  <a:lnTo>
                    <a:pt x="3496" y="647"/>
                  </a:lnTo>
                  <a:cubicBezTo>
                    <a:pt x="3357" y="245"/>
                    <a:pt x="2989" y="0"/>
                    <a:pt x="2587" y="0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44"/>
            <p:cNvSpPr/>
            <p:nvPr/>
          </p:nvSpPr>
          <p:spPr>
            <a:xfrm>
              <a:off x="2877251" y="2305090"/>
              <a:ext cx="131511" cy="125211"/>
            </a:xfrm>
            <a:custGeom>
              <a:avLst/>
              <a:gdLst/>
              <a:ahLst/>
              <a:cxnLst/>
              <a:rect l="l" t="t" r="r" b="b"/>
              <a:pathLst>
                <a:path w="3987" h="3796" extrusionOk="0">
                  <a:moveTo>
                    <a:pt x="2554" y="0"/>
                  </a:moveTo>
                  <a:cubicBezTo>
                    <a:pt x="2467" y="0"/>
                    <a:pt x="2378" y="15"/>
                    <a:pt x="2291" y="48"/>
                  </a:cubicBezTo>
                  <a:lnTo>
                    <a:pt x="648" y="573"/>
                  </a:lnTo>
                  <a:cubicBezTo>
                    <a:pt x="228" y="730"/>
                    <a:pt x="1" y="1184"/>
                    <a:pt x="141" y="1604"/>
                  </a:cubicBezTo>
                  <a:lnTo>
                    <a:pt x="683" y="3247"/>
                  </a:lnTo>
                  <a:cubicBezTo>
                    <a:pt x="794" y="3583"/>
                    <a:pt x="1108" y="3795"/>
                    <a:pt x="1443" y="3795"/>
                  </a:cubicBezTo>
                  <a:cubicBezTo>
                    <a:pt x="1527" y="3795"/>
                    <a:pt x="1613" y="3782"/>
                    <a:pt x="1697" y="3754"/>
                  </a:cubicBezTo>
                  <a:lnTo>
                    <a:pt x="3340" y="3212"/>
                  </a:lnTo>
                  <a:cubicBezTo>
                    <a:pt x="3759" y="3072"/>
                    <a:pt x="3987" y="2618"/>
                    <a:pt x="3847" y="2181"/>
                  </a:cubicBezTo>
                  <a:lnTo>
                    <a:pt x="3305" y="555"/>
                  </a:lnTo>
                  <a:cubicBezTo>
                    <a:pt x="3194" y="223"/>
                    <a:pt x="2886" y="0"/>
                    <a:pt x="2554" y="0"/>
                  </a:cubicBezTo>
                  <a:close/>
                </a:path>
              </a:pathLst>
            </a:custGeom>
            <a:solidFill>
              <a:srgbClr val="E2EE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44"/>
            <p:cNvSpPr/>
            <p:nvPr/>
          </p:nvSpPr>
          <p:spPr>
            <a:xfrm>
              <a:off x="2875535" y="2300307"/>
              <a:ext cx="134975" cy="134975"/>
            </a:xfrm>
            <a:custGeom>
              <a:avLst/>
              <a:gdLst/>
              <a:ahLst/>
              <a:cxnLst/>
              <a:rect l="l" t="t" r="r" b="b"/>
              <a:pathLst>
                <a:path w="4092" h="4092" extrusionOk="0">
                  <a:moveTo>
                    <a:pt x="2588" y="280"/>
                  </a:moveTo>
                  <a:cubicBezTo>
                    <a:pt x="2867" y="280"/>
                    <a:pt x="3130" y="473"/>
                    <a:pt x="3234" y="752"/>
                  </a:cubicBezTo>
                  <a:lnTo>
                    <a:pt x="3776" y="2378"/>
                  </a:lnTo>
                  <a:cubicBezTo>
                    <a:pt x="3794" y="2448"/>
                    <a:pt x="3794" y="2518"/>
                    <a:pt x="3794" y="2588"/>
                  </a:cubicBezTo>
                  <a:cubicBezTo>
                    <a:pt x="3794" y="2868"/>
                    <a:pt x="3619" y="3130"/>
                    <a:pt x="3339" y="3217"/>
                  </a:cubicBezTo>
                  <a:lnTo>
                    <a:pt x="1714" y="3759"/>
                  </a:lnTo>
                  <a:cubicBezTo>
                    <a:pt x="1644" y="3777"/>
                    <a:pt x="1574" y="3794"/>
                    <a:pt x="1504" y="3794"/>
                  </a:cubicBezTo>
                  <a:cubicBezTo>
                    <a:pt x="1224" y="3794"/>
                    <a:pt x="962" y="3619"/>
                    <a:pt x="874" y="3340"/>
                  </a:cubicBezTo>
                  <a:lnTo>
                    <a:pt x="333" y="1696"/>
                  </a:lnTo>
                  <a:cubicBezTo>
                    <a:pt x="298" y="1627"/>
                    <a:pt x="298" y="1557"/>
                    <a:pt x="298" y="1487"/>
                  </a:cubicBezTo>
                  <a:cubicBezTo>
                    <a:pt x="298" y="1224"/>
                    <a:pt x="472" y="962"/>
                    <a:pt x="752" y="857"/>
                  </a:cubicBezTo>
                  <a:lnTo>
                    <a:pt x="2378" y="315"/>
                  </a:lnTo>
                  <a:cubicBezTo>
                    <a:pt x="2448" y="298"/>
                    <a:pt x="2518" y="280"/>
                    <a:pt x="2588" y="280"/>
                  </a:cubicBezTo>
                  <a:close/>
                  <a:moveTo>
                    <a:pt x="2588" y="1"/>
                  </a:moveTo>
                  <a:cubicBezTo>
                    <a:pt x="2500" y="1"/>
                    <a:pt x="2395" y="18"/>
                    <a:pt x="2290" y="53"/>
                  </a:cubicBezTo>
                  <a:lnTo>
                    <a:pt x="665" y="595"/>
                  </a:lnTo>
                  <a:cubicBezTo>
                    <a:pt x="263" y="718"/>
                    <a:pt x="0" y="1102"/>
                    <a:pt x="0" y="1487"/>
                  </a:cubicBezTo>
                  <a:cubicBezTo>
                    <a:pt x="0" y="1592"/>
                    <a:pt x="18" y="1696"/>
                    <a:pt x="53" y="1801"/>
                  </a:cubicBezTo>
                  <a:lnTo>
                    <a:pt x="595" y="3427"/>
                  </a:lnTo>
                  <a:cubicBezTo>
                    <a:pt x="735" y="3829"/>
                    <a:pt x="1102" y="4091"/>
                    <a:pt x="1504" y="4091"/>
                  </a:cubicBezTo>
                  <a:cubicBezTo>
                    <a:pt x="1609" y="4091"/>
                    <a:pt x="1696" y="4074"/>
                    <a:pt x="1801" y="4039"/>
                  </a:cubicBezTo>
                  <a:lnTo>
                    <a:pt x="3444" y="3497"/>
                  </a:lnTo>
                  <a:cubicBezTo>
                    <a:pt x="3846" y="3357"/>
                    <a:pt x="4091" y="2990"/>
                    <a:pt x="4091" y="2588"/>
                  </a:cubicBezTo>
                  <a:cubicBezTo>
                    <a:pt x="4091" y="2483"/>
                    <a:pt x="4074" y="2396"/>
                    <a:pt x="4039" y="2291"/>
                  </a:cubicBezTo>
                  <a:lnTo>
                    <a:pt x="3497" y="648"/>
                  </a:lnTo>
                  <a:cubicBezTo>
                    <a:pt x="3374" y="246"/>
                    <a:pt x="2990" y="1"/>
                    <a:pt x="2588" y="1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44"/>
            <p:cNvSpPr/>
            <p:nvPr/>
          </p:nvSpPr>
          <p:spPr>
            <a:xfrm>
              <a:off x="3015061" y="2259175"/>
              <a:ext cx="132105" cy="125574"/>
            </a:xfrm>
            <a:custGeom>
              <a:avLst/>
              <a:gdLst/>
              <a:ahLst/>
              <a:cxnLst/>
              <a:rect l="l" t="t" r="r" b="b"/>
              <a:pathLst>
                <a:path w="4005" h="3807" extrusionOk="0">
                  <a:moveTo>
                    <a:pt x="2551" y="0"/>
                  </a:moveTo>
                  <a:cubicBezTo>
                    <a:pt x="2466" y="0"/>
                    <a:pt x="2378" y="14"/>
                    <a:pt x="2291" y="42"/>
                  </a:cubicBezTo>
                  <a:lnTo>
                    <a:pt x="665" y="584"/>
                  </a:lnTo>
                  <a:cubicBezTo>
                    <a:pt x="246" y="723"/>
                    <a:pt x="1" y="1178"/>
                    <a:pt x="141" y="1615"/>
                  </a:cubicBezTo>
                  <a:lnTo>
                    <a:pt x="683" y="3241"/>
                  </a:lnTo>
                  <a:cubicBezTo>
                    <a:pt x="795" y="3591"/>
                    <a:pt x="1120" y="3806"/>
                    <a:pt x="1460" y="3806"/>
                  </a:cubicBezTo>
                  <a:cubicBezTo>
                    <a:pt x="1545" y="3806"/>
                    <a:pt x="1631" y="3793"/>
                    <a:pt x="1714" y="3765"/>
                  </a:cubicBezTo>
                  <a:lnTo>
                    <a:pt x="3357" y="3223"/>
                  </a:lnTo>
                  <a:cubicBezTo>
                    <a:pt x="3777" y="3083"/>
                    <a:pt x="4004" y="2611"/>
                    <a:pt x="3864" y="2192"/>
                  </a:cubicBezTo>
                  <a:lnTo>
                    <a:pt x="3322" y="566"/>
                  </a:lnTo>
                  <a:cubicBezTo>
                    <a:pt x="3210" y="216"/>
                    <a:pt x="2896" y="0"/>
                    <a:pt x="2551" y="0"/>
                  </a:cubicBezTo>
                  <a:close/>
                </a:path>
              </a:pathLst>
            </a:custGeom>
            <a:solidFill>
              <a:srgbClr val="E2EE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44"/>
            <p:cNvSpPr/>
            <p:nvPr/>
          </p:nvSpPr>
          <p:spPr>
            <a:xfrm>
              <a:off x="3013907" y="2254194"/>
              <a:ext cx="134975" cy="134942"/>
            </a:xfrm>
            <a:custGeom>
              <a:avLst/>
              <a:gdLst/>
              <a:ahLst/>
              <a:cxnLst/>
              <a:rect l="l" t="t" r="r" b="b"/>
              <a:pathLst>
                <a:path w="4092" h="4091" extrusionOk="0">
                  <a:moveTo>
                    <a:pt x="2588" y="297"/>
                  </a:moveTo>
                  <a:cubicBezTo>
                    <a:pt x="2868" y="297"/>
                    <a:pt x="3130" y="472"/>
                    <a:pt x="3217" y="752"/>
                  </a:cubicBezTo>
                  <a:lnTo>
                    <a:pt x="3759" y="2395"/>
                  </a:lnTo>
                  <a:cubicBezTo>
                    <a:pt x="3777" y="2465"/>
                    <a:pt x="3794" y="2535"/>
                    <a:pt x="3794" y="2605"/>
                  </a:cubicBezTo>
                  <a:cubicBezTo>
                    <a:pt x="3794" y="2885"/>
                    <a:pt x="3620" y="3147"/>
                    <a:pt x="3340" y="3234"/>
                  </a:cubicBezTo>
                  <a:lnTo>
                    <a:pt x="1697" y="3776"/>
                  </a:lnTo>
                  <a:cubicBezTo>
                    <a:pt x="1627" y="3794"/>
                    <a:pt x="1557" y="3811"/>
                    <a:pt x="1487" y="3811"/>
                  </a:cubicBezTo>
                  <a:cubicBezTo>
                    <a:pt x="1225" y="3811"/>
                    <a:pt x="962" y="3636"/>
                    <a:pt x="857" y="3357"/>
                  </a:cubicBezTo>
                  <a:lnTo>
                    <a:pt x="316" y="1713"/>
                  </a:lnTo>
                  <a:cubicBezTo>
                    <a:pt x="298" y="1644"/>
                    <a:pt x="281" y="1574"/>
                    <a:pt x="281" y="1504"/>
                  </a:cubicBezTo>
                  <a:cubicBezTo>
                    <a:pt x="281" y="1224"/>
                    <a:pt x="473" y="962"/>
                    <a:pt x="753" y="874"/>
                  </a:cubicBezTo>
                  <a:lnTo>
                    <a:pt x="2378" y="332"/>
                  </a:lnTo>
                  <a:cubicBezTo>
                    <a:pt x="2448" y="315"/>
                    <a:pt x="2518" y="297"/>
                    <a:pt x="2588" y="297"/>
                  </a:cubicBezTo>
                  <a:close/>
                  <a:moveTo>
                    <a:pt x="2588" y="0"/>
                  </a:moveTo>
                  <a:cubicBezTo>
                    <a:pt x="2483" y="0"/>
                    <a:pt x="2378" y="18"/>
                    <a:pt x="2291" y="53"/>
                  </a:cubicBezTo>
                  <a:lnTo>
                    <a:pt x="648" y="595"/>
                  </a:lnTo>
                  <a:cubicBezTo>
                    <a:pt x="246" y="735"/>
                    <a:pt x="1" y="1102"/>
                    <a:pt x="1" y="1504"/>
                  </a:cubicBezTo>
                  <a:cubicBezTo>
                    <a:pt x="1" y="1609"/>
                    <a:pt x="18" y="1713"/>
                    <a:pt x="53" y="1801"/>
                  </a:cubicBezTo>
                  <a:lnTo>
                    <a:pt x="595" y="3444"/>
                  </a:lnTo>
                  <a:cubicBezTo>
                    <a:pt x="718" y="3846"/>
                    <a:pt x="1085" y="4091"/>
                    <a:pt x="1487" y="4091"/>
                  </a:cubicBezTo>
                  <a:cubicBezTo>
                    <a:pt x="1592" y="4091"/>
                    <a:pt x="1697" y="4073"/>
                    <a:pt x="1801" y="4056"/>
                  </a:cubicBezTo>
                  <a:lnTo>
                    <a:pt x="3427" y="3514"/>
                  </a:lnTo>
                  <a:cubicBezTo>
                    <a:pt x="3829" y="3374"/>
                    <a:pt x="4092" y="3007"/>
                    <a:pt x="4092" y="2605"/>
                  </a:cubicBezTo>
                  <a:cubicBezTo>
                    <a:pt x="4092" y="2500"/>
                    <a:pt x="4074" y="2395"/>
                    <a:pt x="4039" y="2308"/>
                  </a:cubicBezTo>
                  <a:lnTo>
                    <a:pt x="3497" y="665"/>
                  </a:lnTo>
                  <a:cubicBezTo>
                    <a:pt x="3357" y="263"/>
                    <a:pt x="2990" y="0"/>
                    <a:pt x="2588" y="0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44"/>
            <p:cNvSpPr/>
            <p:nvPr/>
          </p:nvSpPr>
          <p:spPr>
            <a:xfrm>
              <a:off x="3153465" y="2168071"/>
              <a:ext cx="268729" cy="171126"/>
            </a:xfrm>
            <a:custGeom>
              <a:avLst/>
              <a:gdLst/>
              <a:ahLst/>
              <a:cxnLst/>
              <a:rect l="l" t="t" r="r" b="b"/>
              <a:pathLst>
                <a:path w="8147" h="5188" extrusionOk="0">
                  <a:moveTo>
                    <a:pt x="6702" y="0"/>
                  </a:moveTo>
                  <a:cubicBezTo>
                    <a:pt x="6620" y="0"/>
                    <a:pt x="6535" y="14"/>
                    <a:pt x="6451" y="42"/>
                  </a:cubicBezTo>
                  <a:lnTo>
                    <a:pt x="647" y="1964"/>
                  </a:lnTo>
                  <a:cubicBezTo>
                    <a:pt x="228" y="2104"/>
                    <a:pt x="0" y="2559"/>
                    <a:pt x="140" y="2961"/>
                  </a:cubicBezTo>
                  <a:lnTo>
                    <a:pt x="682" y="4639"/>
                  </a:lnTo>
                  <a:cubicBezTo>
                    <a:pt x="794" y="4975"/>
                    <a:pt x="1107" y="5187"/>
                    <a:pt x="1443" y="5187"/>
                  </a:cubicBezTo>
                  <a:cubicBezTo>
                    <a:pt x="1527" y="5187"/>
                    <a:pt x="1612" y="5174"/>
                    <a:pt x="1696" y="5146"/>
                  </a:cubicBezTo>
                  <a:lnTo>
                    <a:pt x="7500" y="3223"/>
                  </a:lnTo>
                  <a:cubicBezTo>
                    <a:pt x="7919" y="3083"/>
                    <a:pt x="8147" y="2629"/>
                    <a:pt x="8007" y="2209"/>
                  </a:cubicBezTo>
                  <a:lnTo>
                    <a:pt x="7447" y="549"/>
                  </a:lnTo>
                  <a:cubicBezTo>
                    <a:pt x="7336" y="213"/>
                    <a:pt x="7033" y="0"/>
                    <a:pt x="6702" y="0"/>
                  </a:cubicBezTo>
                  <a:close/>
                </a:path>
              </a:pathLst>
            </a:custGeom>
            <a:solidFill>
              <a:srgbClr val="E2EE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44"/>
            <p:cNvSpPr/>
            <p:nvPr/>
          </p:nvSpPr>
          <p:spPr>
            <a:xfrm>
              <a:off x="3151717" y="2163090"/>
              <a:ext cx="272225" cy="180494"/>
            </a:xfrm>
            <a:custGeom>
              <a:avLst/>
              <a:gdLst/>
              <a:ahLst/>
              <a:cxnLst/>
              <a:rect l="l" t="t" r="r" b="b"/>
              <a:pathLst>
                <a:path w="8253" h="5472" extrusionOk="0">
                  <a:moveTo>
                    <a:pt x="6749" y="297"/>
                  </a:moveTo>
                  <a:cubicBezTo>
                    <a:pt x="7028" y="297"/>
                    <a:pt x="7273" y="472"/>
                    <a:pt x="7361" y="734"/>
                  </a:cubicBezTo>
                  <a:lnTo>
                    <a:pt x="7920" y="2413"/>
                  </a:lnTo>
                  <a:cubicBezTo>
                    <a:pt x="7937" y="2483"/>
                    <a:pt x="7955" y="2553"/>
                    <a:pt x="7955" y="2605"/>
                  </a:cubicBezTo>
                  <a:cubicBezTo>
                    <a:pt x="7955" y="2885"/>
                    <a:pt x="7780" y="3129"/>
                    <a:pt x="7500" y="3234"/>
                  </a:cubicBezTo>
                  <a:lnTo>
                    <a:pt x="1697" y="5157"/>
                  </a:lnTo>
                  <a:cubicBezTo>
                    <a:pt x="1627" y="5175"/>
                    <a:pt x="1557" y="5192"/>
                    <a:pt x="1487" y="5192"/>
                  </a:cubicBezTo>
                  <a:cubicBezTo>
                    <a:pt x="1225" y="5192"/>
                    <a:pt x="962" y="5017"/>
                    <a:pt x="875" y="4738"/>
                  </a:cubicBezTo>
                  <a:lnTo>
                    <a:pt x="333" y="3077"/>
                  </a:lnTo>
                  <a:cubicBezTo>
                    <a:pt x="298" y="3007"/>
                    <a:pt x="298" y="2937"/>
                    <a:pt x="298" y="2867"/>
                  </a:cubicBezTo>
                  <a:cubicBezTo>
                    <a:pt x="298" y="2605"/>
                    <a:pt x="473" y="2343"/>
                    <a:pt x="735" y="2255"/>
                  </a:cubicBezTo>
                  <a:lnTo>
                    <a:pt x="6556" y="332"/>
                  </a:lnTo>
                  <a:cubicBezTo>
                    <a:pt x="6609" y="315"/>
                    <a:pt x="6679" y="297"/>
                    <a:pt x="6749" y="297"/>
                  </a:cubicBezTo>
                  <a:close/>
                  <a:moveTo>
                    <a:pt x="6749" y="0"/>
                  </a:moveTo>
                  <a:cubicBezTo>
                    <a:pt x="6661" y="0"/>
                    <a:pt x="6556" y="18"/>
                    <a:pt x="6452" y="53"/>
                  </a:cubicBezTo>
                  <a:lnTo>
                    <a:pt x="648" y="1976"/>
                  </a:lnTo>
                  <a:cubicBezTo>
                    <a:pt x="246" y="2115"/>
                    <a:pt x="1" y="2483"/>
                    <a:pt x="1" y="2867"/>
                  </a:cubicBezTo>
                  <a:cubicBezTo>
                    <a:pt x="1" y="2972"/>
                    <a:pt x="18" y="3059"/>
                    <a:pt x="53" y="3164"/>
                  </a:cubicBezTo>
                  <a:lnTo>
                    <a:pt x="595" y="4825"/>
                  </a:lnTo>
                  <a:cubicBezTo>
                    <a:pt x="735" y="5227"/>
                    <a:pt x="1102" y="5472"/>
                    <a:pt x="1487" y="5472"/>
                  </a:cubicBezTo>
                  <a:cubicBezTo>
                    <a:pt x="1592" y="5472"/>
                    <a:pt x="1697" y="5454"/>
                    <a:pt x="1784" y="5437"/>
                  </a:cubicBezTo>
                  <a:lnTo>
                    <a:pt x="7605" y="3497"/>
                  </a:lnTo>
                  <a:cubicBezTo>
                    <a:pt x="7990" y="3374"/>
                    <a:pt x="8252" y="3007"/>
                    <a:pt x="8252" y="2605"/>
                  </a:cubicBezTo>
                  <a:cubicBezTo>
                    <a:pt x="8252" y="2518"/>
                    <a:pt x="8235" y="2413"/>
                    <a:pt x="8200" y="2325"/>
                  </a:cubicBezTo>
                  <a:lnTo>
                    <a:pt x="7640" y="647"/>
                  </a:lnTo>
                  <a:cubicBezTo>
                    <a:pt x="7518" y="262"/>
                    <a:pt x="7151" y="0"/>
                    <a:pt x="6749" y="0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44"/>
            <p:cNvSpPr/>
            <p:nvPr/>
          </p:nvSpPr>
          <p:spPr>
            <a:xfrm>
              <a:off x="2828004" y="1718651"/>
              <a:ext cx="85398" cy="148433"/>
            </a:xfrm>
            <a:custGeom>
              <a:avLst/>
              <a:gdLst/>
              <a:ahLst/>
              <a:cxnLst/>
              <a:rect l="l" t="t" r="r" b="b"/>
              <a:pathLst>
                <a:path w="2589" h="4500" extrusionOk="0">
                  <a:moveTo>
                    <a:pt x="2053" y="0"/>
                  </a:moveTo>
                  <a:cubicBezTo>
                    <a:pt x="1932" y="0"/>
                    <a:pt x="1826" y="70"/>
                    <a:pt x="1791" y="241"/>
                  </a:cubicBezTo>
                  <a:cubicBezTo>
                    <a:pt x="1546" y="1587"/>
                    <a:pt x="1004" y="2723"/>
                    <a:pt x="218" y="3825"/>
                  </a:cubicBezTo>
                  <a:cubicBezTo>
                    <a:pt x="1" y="4143"/>
                    <a:pt x="333" y="4499"/>
                    <a:pt x="650" y="4499"/>
                  </a:cubicBezTo>
                  <a:cubicBezTo>
                    <a:pt x="768" y="4499"/>
                    <a:pt x="884" y="4450"/>
                    <a:pt x="969" y="4332"/>
                  </a:cubicBezTo>
                  <a:cubicBezTo>
                    <a:pt x="1826" y="3248"/>
                    <a:pt x="2333" y="1919"/>
                    <a:pt x="2543" y="556"/>
                  </a:cubicBezTo>
                  <a:cubicBezTo>
                    <a:pt x="2589" y="266"/>
                    <a:pt x="2291" y="0"/>
                    <a:pt x="205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44"/>
            <p:cNvSpPr/>
            <p:nvPr/>
          </p:nvSpPr>
          <p:spPr>
            <a:xfrm>
              <a:off x="2965848" y="1659245"/>
              <a:ext cx="78636" cy="173699"/>
            </a:xfrm>
            <a:custGeom>
              <a:avLst/>
              <a:gdLst/>
              <a:ahLst/>
              <a:cxnLst/>
              <a:rect l="l" t="t" r="r" b="b"/>
              <a:pathLst>
                <a:path w="2384" h="5266" extrusionOk="0">
                  <a:moveTo>
                    <a:pt x="1935" y="1"/>
                  </a:moveTo>
                  <a:cubicBezTo>
                    <a:pt x="1828" y="1"/>
                    <a:pt x="1733" y="60"/>
                    <a:pt x="1703" y="206"/>
                  </a:cubicBezTo>
                  <a:cubicBezTo>
                    <a:pt x="1510" y="993"/>
                    <a:pt x="1283" y="1762"/>
                    <a:pt x="1003" y="2531"/>
                  </a:cubicBezTo>
                  <a:cubicBezTo>
                    <a:pt x="724" y="3266"/>
                    <a:pt x="304" y="3965"/>
                    <a:pt x="77" y="4717"/>
                  </a:cubicBezTo>
                  <a:cubicBezTo>
                    <a:pt x="1" y="4996"/>
                    <a:pt x="238" y="5266"/>
                    <a:pt x="480" y="5266"/>
                  </a:cubicBezTo>
                  <a:cubicBezTo>
                    <a:pt x="572" y="5266"/>
                    <a:pt x="664" y="5227"/>
                    <a:pt x="741" y="5136"/>
                  </a:cubicBezTo>
                  <a:cubicBezTo>
                    <a:pt x="1755" y="3912"/>
                    <a:pt x="2140" y="1955"/>
                    <a:pt x="2349" y="434"/>
                  </a:cubicBezTo>
                  <a:cubicBezTo>
                    <a:pt x="2384" y="206"/>
                    <a:pt x="2136" y="1"/>
                    <a:pt x="19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44"/>
            <p:cNvSpPr/>
            <p:nvPr/>
          </p:nvSpPr>
          <p:spPr>
            <a:xfrm>
              <a:off x="3162833" y="1460412"/>
              <a:ext cx="112413" cy="92919"/>
            </a:xfrm>
            <a:custGeom>
              <a:avLst/>
              <a:gdLst/>
              <a:ahLst/>
              <a:cxnLst/>
              <a:rect l="l" t="t" r="r" b="b"/>
              <a:pathLst>
                <a:path w="3408" h="2817" extrusionOk="0">
                  <a:moveTo>
                    <a:pt x="393" y="1"/>
                  </a:moveTo>
                  <a:cubicBezTo>
                    <a:pt x="0" y="1"/>
                    <a:pt x="42" y="630"/>
                    <a:pt x="433" y="728"/>
                  </a:cubicBezTo>
                  <a:cubicBezTo>
                    <a:pt x="1552" y="973"/>
                    <a:pt x="2199" y="1707"/>
                    <a:pt x="2758" y="2668"/>
                  </a:cubicBezTo>
                  <a:cubicBezTo>
                    <a:pt x="2816" y="2771"/>
                    <a:pt x="2923" y="2817"/>
                    <a:pt x="3031" y="2817"/>
                  </a:cubicBezTo>
                  <a:cubicBezTo>
                    <a:pt x="3218" y="2817"/>
                    <a:pt x="3408" y="2680"/>
                    <a:pt x="3352" y="2458"/>
                  </a:cubicBezTo>
                  <a:cubicBezTo>
                    <a:pt x="2985" y="1182"/>
                    <a:pt x="1744" y="256"/>
                    <a:pt x="486" y="11"/>
                  </a:cubicBezTo>
                  <a:cubicBezTo>
                    <a:pt x="452" y="4"/>
                    <a:pt x="421" y="1"/>
                    <a:pt x="39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44"/>
            <p:cNvSpPr/>
            <p:nvPr/>
          </p:nvSpPr>
          <p:spPr>
            <a:xfrm>
              <a:off x="3257235" y="1859266"/>
              <a:ext cx="38790" cy="64486"/>
            </a:xfrm>
            <a:custGeom>
              <a:avLst/>
              <a:gdLst/>
              <a:ahLst/>
              <a:cxnLst/>
              <a:rect l="l" t="t" r="r" b="b"/>
              <a:pathLst>
                <a:path w="1176" h="1955" extrusionOk="0">
                  <a:moveTo>
                    <a:pt x="323" y="1"/>
                  </a:moveTo>
                  <a:cubicBezTo>
                    <a:pt x="157" y="1"/>
                    <a:pt x="1" y="119"/>
                    <a:pt x="19" y="366"/>
                  </a:cubicBezTo>
                  <a:cubicBezTo>
                    <a:pt x="53" y="890"/>
                    <a:pt x="211" y="1467"/>
                    <a:pt x="595" y="1852"/>
                  </a:cubicBezTo>
                  <a:cubicBezTo>
                    <a:pt x="663" y="1924"/>
                    <a:pt x="737" y="1954"/>
                    <a:pt x="807" y="1954"/>
                  </a:cubicBezTo>
                  <a:cubicBezTo>
                    <a:pt x="1007" y="1954"/>
                    <a:pt x="1176" y="1705"/>
                    <a:pt x="1085" y="1485"/>
                  </a:cubicBezTo>
                  <a:cubicBezTo>
                    <a:pt x="1015" y="1292"/>
                    <a:pt x="910" y="1117"/>
                    <a:pt x="823" y="908"/>
                  </a:cubicBezTo>
                  <a:cubicBezTo>
                    <a:pt x="753" y="733"/>
                    <a:pt x="718" y="523"/>
                    <a:pt x="683" y="331"/>
                  </a:cubicBezTo>
                  <a:cubicBezTo>
                    <a:pt x="657" y="114"/>
                    <a:pt x="485" y="1"/>
                    <a:pt x="3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44"/>
            <p:cNvSpPr/>
            <p:nvPr/>
          </p:nvSpPr>
          <p:spPr>
            <a:xfrm>
              <a:off x="3311462" y="2029402"/>
              <a:ext cx="38098" cy="63430"/>
            </a:xfrm>
            <a:custGeom>
              <a:avLst/>
              <a:gdLst/>
              <a:ahLst/>
              <a:cxnLst/>
              <a:rect l="l" t="t" r="r" b="b"/>
              <a:pathLst>
                <a:path w="1155" h="1923" extrusionOk="0">
                  <a:moveTo>
                    <a:pt x="363" y="1"/>
                  </a:moveTo>
                  <a:cubicBezTo>
                    <a:pt x="171" y="1"/>
                    <a:pt x="1" y="156"/>
                    <a:pt x="105" y="417"/>
                  </a:cubicBezTo>
                  <a:cubicBezTo>
                    <a:pt x="193" y="627"/>
                    <a:pt x="262" y="837"/>
                    <a:pt x="332" y="1046"/>
                  </a:cubicBezTo>
                  <a:cubicBezTo>
                    <a:pt x="402" y="1256"/>
                    <a:pt x="420" y="1484"/>
                    <a:pt x="525" y="1693"/>
                  </a:cubicBezTo>
                  <a:cubicBezTo>
                    <a:pt x="581" y="1826"/>
                    <a:pt x="756" y="1922"/>
                    <a:pt x="904" y="1922"/>
                  </a:cubicBezTo>
                  <a:cubicBezTo>
                    <a:pt x="1030" y="1922"/>
                    <a:pt x="1137" y="1852"/>
                    <a:pt x="1137" y="1676"/>
                  </a:cubicBezTo>
                  <a:cubicBezTo>
                    <a:pt x="1154" y="1186"/>
                    <a:pt x="909" y="644"/>
                    <a:pt x="700" y="225"/>
                  </a:cubicBezTo>
                  <a:cubicBezTo>
                    <a:pt x="629" y="70"/>
                    <a:pt x="491" y="1"/>
                    <a:pt x="36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44"/>
            <p:cNvSpPr/>
            <p:nvPr/>
          </p:nvSpPr>
          <p:spPr>
            <a:xfrm>
              <a:off x="3366217" y="2196537"/>
              <a:ext cx="27740" cy="43903"/>
            </a:xfrm>
            <a:custGeom>
              <a:avLst/>
              <a:gdLst/>
              <a:ahLst/>
              <a:cxnLst/>
              <a:rect l="l" t="t" r="r" b="b"/>
              <a:pathLst>
                <a:path w="841" h="1331" extrusionOk="0">
                  <a:moveTo>
                    <a:pt x="316" y="0"/>
                  </a:moveTo>
                  <a:cubicBezTo>
                    <a:pt x="158" y="18"/>
                    <a:pt x="1" y="192"/>
                    <a:pt x="53" y="367"/>
                  </a:cubicBezTo>
                  <a:cubicBezTo>
                    <a:pt x="106" y="612"/>
                    <a:pt x="106" y="857"/>
                    <a:pt x="176" y="1101"/>
                  </a:cubicBezTo>
                  <a:cubicBezTo>
                    <a:pt x="209" y="1216"/>
                    <a:pt x="364" y="1330"/>
                    <a:pt x="498" y="1330"/>
                  </a:cubicBezTo>
                  <a:cubicBezTo>
                    <a:pt x="507" y="1330"/>
                    <a:pt x="516" y="1330"/>
                    <a:pt x="525" y="1329"/>
                  </a:cubicBezTo>
                  <a:cubicBezTo>
                    <a:pt x="683" y="1329"/>
                    <a:pt x="770" y="1224"/>
                    <a:pt x="788" y="1084"/>
                  </a:cubicBezTo>
                  <a:cubicBezTo>
                    <a:pt x="840" y="839"/>
                    <a:pt x="770" y="560"/>
                    <a:pt x="700" y="350"/>
                  </a:cubicBezTo>
                  <a:cubicBezTo>
                    <a:pt x="665" y="175"/>
                    <a:pt x="525" y="0"/>
                    <a:pt x="31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44"/>
            <p:cNvSpPr/>
            <p:nvPr/>
          </p:nvSpPr>
          <p:spPr>
            <a:xfrm>
              <a:off x="3090596" y="2284705"/>
              <a:ext cx="32325" cy="47366"/>
            </a:xfrm>
            <a:custGeom>
              <a:avLst/>
              <a:gdLst/>
              <a:ahLst/>
              <a:cxnLst/>
              <a:rect l="l" t="t" r="r" b="b"/>
              <a:pathLst>
                <a:path w="980" h="1436" extrusionOk="0">
                  <a:moveTo>
                    <a:pt x="348" y="1"/>
                  </a:moveTo>
                  <a:cubicBezTo>
                    <a:pt x="315" y="1"/>
                    <a:pt x="281" y="7"/>
                    <a:pt x="246" y="19"/>
                  </a:cubicBezTo>
                  <a:cubicBezTo>
                    <a:pt x="71" y="72"/>
                    <a:pt x="1" y="299"/>
                    <a:pt x="88" y="456"/>
                  </a:cubicBezTo>
                  <a:cubicBezTo>
                    <a:pt x="141" y="579"/>
                    <a:pt x="193" y="684"/>
                    <a:pt x="228" y="806"/>
                  </a:cubicBezTo>
                  <a:cubicBezTo>
                    <a:pt x="263" y="928"/>
                    <a:pt x="281" y="1068"/>
                    <a:pt x="333" y="1191"/>
                  </a:cubicBezTo>
                  <a:cubicBezTo>
                    <a:pt x="386" y="1313"/>
                    <a:pt x="525" y="1435"/>
                    <a:pt x="665" y="1435"/>
                  </a:cubicBezTo>
                  <a:cubicBezTo>
                    <a:pt x="823" y="1418"/>
                    <a:pt x="927" y="1313"/>
                    <a:pt x="945" y="1173"/>
                  </a:cubicBezTo>
                  <a:cubicBezTo>
                    <a:pt x="980" y="858"/>
                    <a:pt x="840" y="526"/>
                    <a:pt x="700" y="247"/>
                  </a:cubicBezTo>
                  <a:cubicBezTo>
                    <a:pt x="629" y="118"/>
                    <a:pt x="499" y="1"/>
                    <a:pt x="3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44"/>
            <p:cNvSpPr/>
            <p:nvPr/>
          </p:nvSpPr>
          <p:spPr>
            <a:xfrm>
              <a:off x="3171343" y="2079275"/>
              <a:ext cx="38658" cy="50929"/>
            </a:xfrm>
            <a:custGeom>
              <a:avLst/>
              <a:gdLst/>
              <a:ahLst/>
              <a:cxnLst/>
              <a:rect l="l" t="t" r="r" b="b"/>
              <a:pathLst>
                <a:path w="1172" h="1544" extrusionOk="0">
                  <a:moveTo>
                    <a:pt x="335" y="1"/>
                  </a:moveTo>
                  <a:cubicBezTo>
                    <a:pt x="276" y="1"/>
                    <a:pt x="216" y="18"/>
                    <a:pt x="158" y="59"/>
                  </a:cubicBezTo>
                  <a:cubicBezTo>
                    <a:pt x="0" y="181"/>
                    <a:pt x="18" y="409"/>
                    <a:pt x="123" y="548"/>
                  </a:cubicBezTo>
                  <a:cubicBezTo>
                    <a:pt x="280" y="776"/>
                    <a:pt x="210" y="1055"/>
                    <a:pt x="297" y="1300"/>
                  </a:cubicBezTo>
                  <a:cubicBezTo>
                    <a:pt x="352" y="1442"/>
                    <a:pt x="510" y="1544"/>
                    <a:pt x="658" y="1544"/>
                  </a:cubicBezTo>
                  <a:cubicBezTo>
                    <a:pt x="747" y="1544"/>
                    <a:pt x="833" y="1507"/>
                    <a:pt x="892" y="1422"/>
                  </a:cubicBezTo>
                  <a:cubicBezTo>
                    <a:pt x="1172" y="1073"/>
                    <a:pt x="892" y="461"/>
                    <a:pt x="647" y="164"/>
                  </a:cubicBezTo>
                  <a:cubicBezTo>
                    <a:pt x="566" y="71"/>
                    <a:pt x="453" y="1"/>
                    <a:pt x="3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44"/>
            <p:cNvSpPr/>
            <p:nvPr/>
          </p:nvSpPr>
          <p:spPr>
            <a:xfrm>
              <a:off x="3114510" y="1897462"/>
              <a:ext cx="46872" cy="57724"/>
            </a:xfrm>
            <a:custGeom>
              <a:avLst/>
              <a:gdLst/>
              <a:ahLst/>
              <a:cxnLst/>
              <a:rect l="l" t="t" r="r" b="b"/>
              <a:pathLst>
                <a:path w="1421" h="1750" extrusionOk="0">
                  <a:moveTo>
                    <a:pt x="323" y="1"/>
                  </a:moveTo>
                  <a:cubicBezTo>
                    <a:pt x="91" y="1"/>
                    <a:pt x="0" y="246"/>
                    <a:pt x="63" y="449"/>
                  </a:cubicBezTo>
                  <a:cubicBezTo>
                    <a:pt x="202" y="903"/>
                    <a:pt x="482" y="1445"/>
                    <a:pt x="902" y="1708"/>
                  </a:cubicBezTo>
                  <a:cubicBezTo>
                    <a:pt x="950" y="1737"/>
                    <a:pt x="1000" y="1750"/>
                    <a:pt x="1047" y="1750"/>
                  </a:cubicBezTo>
                  <a:cubicBezTo>
                    <a:pt x="1254" y="1750"/>
                    <a:pt x="1421" y="1501"/>
                    <a:pt x="1321" y="1288"/>
                  </a:cubicBezTo>
                  <a:cubicBezTo>
                    <a:pt x="1234" y="1113"/>
                    <a:pt x="1094" y="973"/>
                    <a:pt x="989" y="816"/>
                  </a:cubicBezTo>
                  <a:cubicBezTo>
                    <a:pt x="902" y="694"/>
                    <a:pt x="832" y="554"/>
                    <a:pt x="762" y="431"/>
                  </a:cubicBezTo>
                  <a:cubicBezTo>
                    <a:pt x="674" y="257"/>
                    <a:pt x="622" y="64"/>
                    <a:pt x="412" y="12"/>
                  </a:cubicBezTo>
                  <a:cubicBezTo>
                    <a:pt x="381" y="4"/>
                    <a:pt x="351" y="1"/>
                    <a:pt x="3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44"/>
            <p:cNvSpPr/>
            <p:nvPr/>
          </p:nvSpPr>
          <p:spPr>
            <a:xfrm>
              <a:off x="2991147" y="1950271"/>
              <a:ext cx="44134" cy="61220"/>
            </a:xfrm>
            <a:custGeom>
              <a:avLst/>
              <a:gdLst/>
              <a:ahLst/>
              <a:cxnLst/>
              <a:rect l="l" t="t" r="r" b="b"/>
              <a:pathLst>
                <a:path w="1338" h="1856" extrusionOk="0">
                  <a:moveTo>
                    <a:pt x="399" y="0"/>
                  </a:moveTo>
                  <a:cubicBezTo>
                    <a:pt x="196" y="0"/>
                    <a:pt x="1" y="180"/>
                    <a:pt x="97" y="456"/>
                  </a:cubicBezTo>
                  <a:cubicBezTo>
                    <a:pt x="201" y="718"/>
                    <a:pt x="289" y="998"/>
                    <a:pt x="376" y="1260"/>
                  </a:cubicBezTo>
                  <a:cubicBezTo>
                    <a:pt x="462" y="1483"/>
                    <a:pt x="564" y="1855"/>
                    <a:pt x="879" y="1855"/>
                  </a:cubicBezTo>
                  <a:cubicBezTo>
                    <a:pt x="886" y="1855"/>
                    <a:pt x="893" y="1855"/>
                    <a:pt x="901" y="1855"/>
                  </a:cubicBezTo>
                  <a:cubicBezTo>
                    <a:pt x="1338" y="1837"/>
                    <a:pt x="1145" y="1278"/>
                    <a:pt x="1041" y="1051"/>
                  </a:cubicBezTo>
                  <a:cubicBezTo>
                    <a:pt x="936" y="771"/>
                    <a:pt x="831" y="509"/>
                    <a:pt x="726" y="246"/>
                  </a:cubicBezTo>
                  <a:cubicBezTo>
                    <a:pt x="664" y="75"/>
                    <a:pt x="530" y="0"/>
                    <a:pt x="3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44"/>
            <p:cNvSpPr/>
            <p:nvPr/>
          </p:nvSpPr>
          <p:spPr>
            <a:xfrm>
              <a:off x="2845552" y="1997605"/>
              <a:ext cx="36943" cy="57328"/>
            </a:xfrm>
            <a:custGeom>
              <a:avLst/>
              <a:gdLst/>
              <a:ahLst/>
              <a:cxnLst/>
              <a:rect l="l" t="t" r="r" b="b"/>
              <a:pathLst>
                <a:path w="1120" h="1738" extrusionOk="0">
                  <a:moveTo>
                    <a:pt x="277" y="1"/>
                  </a:moveTo>
                  <a:cubicBezTo>
                    <a:pt x="129" y="1"/>
                    <a:pt x="0" y="85"/>
                    <a:pt x="0" y="280"/>
                  </a:cubicBezTo>
                  <a:cubicBezTo>
                    <a:pt x="18" y="542"/>
                    <a:pt x="53" y="822"/>
                    <a:pt x="158" y="1066"/>
                  </a:cubicBezTo>
                  <a:cubicBezTo>
                    <a:pt x="263" y="1346"/>
                    <a:pt x="437" y="1661"/>
                    <a:pt x="735" y="1731"/>
                  </a:cubicBezTo>
                  <a:cubicBezTo>
                    <a:pt x="757" y="1735"/>
                    <a:pt x="780" y="1737"/>
                    <a:pt x="802" y="1737"/>
                  </a:cubicBezTo>
                  <a:cubicBezTo>
                    <a:pt x="952" y="1737"/>
                    <a:pt x="1084" y="1638"/>
                    <a:pt x="1084" y="1486"/>
                  </a:cubicBezTo>
                  <a:cubicBezTo>
                    <a:pt x="1119" y="1241"/>
                    <a:pt x="962" y="1101"/>
                    <a:pt x="874" y="909"/>
                  </a:cubicBezTo>
                  <a:cubicBezTo>
                    <a:pt x="770" y="717"/>
                    <a:pt x="717" y="525"/>
                    <a:pt x="700" y="332"/>
                  </a:cubicBezTo>
                  <a:cubicBezTo>
                    <a:pt x="671" y="129"/>
                    <a:pt x="460" y="1"/>
                    <a:pt x="2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44"/>
            <p:cNvSpPr/>
            <p:nvPr/>
          </p:nvSpPr>
          <p:spPr>
            <a:xfrm>
              <a:off x="2900340" y="2172260"/>
              <a:ext cx="45090" cy="64090"/>
            </a:xfrm>
            <a:custGeom>
              <a:avLst/>
              <a:gdLst/>
              <a:ahLst/>
              <a:cxnLst/>
              <a:rect l="l" t="t" r="r" b="b"/>
              <a:pathLst>
                <a:path w="1367" h="1943" extrusionOk="0">
                  <a:moveTo>
                    <a:pt x="394" y="1"/>
                  </a:moveTo>
                  <a:cubicBezTo>
                    <a:pt x="385" y="1"/>
                    <a:pt x="376" y="1"/>
                    <a:pt x="367" y="2"/>
                  </a:cubicBezTo>
                  <a:cubicBezTo>
                    <a:pt x="157" y="19"/>
                    <a:pt x="0" y="264"/>
                    <a:pt x="122" y="456"/>
                  </a:cubicBezTo>
                  <a:cubicBezTo>
                    <a:pt x="175" y="544"/>
                    <a:pt x="192" y="701"/>
                    <a:pt x="210" y="789"/>
                  </a:cubicBezTo>
                  <a:cubicBezTo>
                    <a:pt x="262" y="911"/>
                    <a:pt x="297" y="1033"/>
                    <a:pt x="350" y="1156"/>
                  </a:cubicBezTo>
                  <a:cubicBezTo>
                    <a:pt x="455" y="1400"/>
                    <a:pt x="594" y="1645"/>
                    <a:pt x="787" y="1837"/>
                  </a:cubicBezTo>
                  <a:cubicBezTo>
                    <a:pt x="856" y="1911"/>
                    <a:pt x="932" y="1943"/>
                    <a:pt x="1003" y="1943"/>
                  </a:cubicBezTo>
                  <a:cubicBezTo>
                    <a:pt x="1201" y="1943"/>
                    <a:pt x="1366" y="1702"/>
                    <a:pt x="1276" y="1470"/>
                  </a:cubicBezTo>
                  <a:cubicBezTo>
                    <a:pt x="1154" y="1103"/>
                    <a:pt x="909" y="754"/>
                    <a:pt x="769" y="369"/>
                  </a:cubicBezTo>
                  <a:cubicBezTo>
                    <a:pt x="719" y="201"/>
                    <a:pt x="604" y="1"/>
                    <a:pt x="3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44"/>
            <p:cNvSpPr/>
            <p:nvPr/>
          </p:nvSpPr>
          <p:spPr>
            <a:xfrm>
              <a:off x="2950477" y="2329730"/>
              <a:ext cx="42881" cy="63166"/>
            </a:xfrm>
            <a:custGeom>
              <a:avLst/>
              <a:gdLst/>
              <a:ahLst/>
              <a:cxnLst/>
              <a:rect l="l" t="t" r="r" b="b"/>
              <a:pathLst>
                <a:path w="1300" h="1915" extrusionOk="0">
                  <a:moveTo>
                    <a:pt x="348" y="1"/>
                  </a:moveTo>
                  <a:cubicBezTo>
                    <a:pt x="315" y="1"/>
                    <a:pt x="281" y="6"/>
                    <a:pt x="246" y="18"/>
                  </a:cubicBezTo>
                  <a:cubicBezTo>
                    <a:pt x="71" y="88"/>
                    <a:pt x="1" y="315"/>
                    <a:pt x="88" y="490"/>
                  </a:cubicBezTo>
                  <a:cubicBezTo>
                    <a:pt x="193" y="700"/>
                    <a:pt x="298" y="909"/>
                    <a:pt x="386" y="1119"/>
                  </a:cubicBezTo>
                  <a:cubicBezTo>
                    <a:pt x="490" y="1346"/>
                    <a:pt x="560" y="1574"/>
                    <a:pt x="700" y="1766"/>
                  </a:cubicBezTo>
                  <a:cubicBezTo>
                    <a:pt x="777" y="1869"/>
                    <a:pt x="880" y="1915"/>
                    <a:pt x="978" y="1915"/>
                  </a:cubicBezTo>
                  <a:cubicBezTo>
                    <a:pt x="1146" y="1915"/>
                    <a:pt x="1299" y="1777"/>
                    <a:pt x="1277" y="1556"/>
                  </a:cubicBezTo>
                  <a:cubicBezTo>
                    <a:pt x="1242" y="1119"/>
                    <a:pt x="927" y="647"/>
                    <a:pt x="718" y="263"/>
                  </a:cubicBezTo>
                  <a:cubicBezTo>
                    <a:pt x="645" y="132"/>
                    <a:pt x="512" y="1"/>
                    <a:pt x="3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44"/>
            <p:cNvSpPr/>
            <p:nvPr/>
          </p:nvSpPr>
          <p:spPr>
            <a:xfrm>
              <a:off x="3365755" y="1906896"/>
              <a:ext cx="94007" cy="230796"/>
            </a:xfrm>
            <a:custGeom>
              <a:avLst/>
              <a:gdLst/>
              <a:ahLst/>
              <a:cxnLst/>
              <a:rect l="l" t="t" r="r" b="b"/>
              <a:pathLst>
                <a:path w="2850" h="6997" extrusionOk="0">
                  <a:moveTo>
                    <a:pt x="370" y="1"/>
                  </a:moveTo>
                  <a:cubicBezTo>
                    <a:pt x="182" y="1"/>
                    <a:pt x="1" y="163"/>
                    <a:pt x="85" y="425"/>
                  </a:cubicBezTo>
                  <a:cubicBezTo>
                    <a:pt x="767" y="2540"/>
                    <a:pt x="1396" y="4691"/>
                    <a:pt x="2218" y="6771"/>
                  </a:cubicBezTo>
                  <a:cubicBezTo>
                    <a:pt x="2274" y="6927"/>
                    <a:pt x="2397" y="6996"/>
                    <a:pt x="2515" y="6996"/>
                  </a:cubicBezTo>
                  <a:cubicBezTo>
                    <a:pt x="2687" y="6996"/>
                    <a:pt x="2850" y="6846"/>
                    <a:pt x="2777" y="6596"/>
                  </a:cubicBezTo>
                  <a:cubicBezTo>
                    <a:pt x="2200" y="4446"/>
                    <a:pt x="1414" y="2348"/>
                    <a:pt x="679" y="233"/>
                  </a:cubicBezTo>
                  <a:cubicBezTo>
                    <a:pt x="623" y="72"/>
                    <a:pt x="495" y="1"/>
                    <a:pt x="3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42" name="Google Shape;1542;p44"/>
          <p:cNvGrpSpPr/>
          <p:nvPr/>
        </p:nvGrpSpPr>
        <p:grpSpPr>
          <a:xfrm>
            <a:off x="5874540" y="1010928"/>
            <a:ext cx="2475585" cy="2200601"/>
            <a:chOff x="3277819" y="1170029"/>
            <a:chExt cx="2189139" cy="1948673"/>
          </a:xfrm>
        </p:grpSpPr>
        <p:grpSp>
          <p:nvGrpSpPr>
            <p:cNvPr id="1543" name="Google Shape;1543;p44"/>
            <p:cNvGrpSpPr/>
            <p:nvPr/>
          </p:nvGrpSpPr>
          <p:grpSpPr>
            <a:xfrm rot="712540">
              <a:off x="3355469" y="1953585"/>
              <a:ext cx="2033838" cy="966187"/>
              <a:chOff x="3644900" y="2138522"/>
              <a:chExt cx="1865155" cy="886053"/>
            </a:xfrm>
          </p:grpSpPr>
          <p:sp>
            <p:nvSpPr>
              <p:cNvPr id="1544" name="Google Shape;1544;p44"/>
              <p:cNvSpPr/>
              <p:nvPr/>
            </p:nvSpPr>
            <p:spPr>
              <a:xfrm>
                <a:off x="3644900" y="2174444"/>
                <a:ext cx="1865155" cy="845256"/>
              </a:xfrm>
              <a:custGeom>
                <a:avLst/>
                <a:gdLst/>
                <a:ahLst/>
                <a:cxnLst/>
                <a:rect l="l" t="t" r="r" b="b"/>
                <a:pathLst>
                  <a:path w="53581" h="24282" extrusionOk="0">
                    <a:moveTo>
                      <a:pt x="16556" y="10009"/>
                    </a:moveTo>
                    <a:cubicBezTo>
                      <a:pt x="16666" y="10009"/>
                      <a:pt x="16778" y="10028"/>
                      <a:pt x="16887" y="10069"/>
                    </a:cubicBezTo>
                    <a:lnTo>
                      <a:pt x="36624" y="17779"/>
                    </a:lnTo>
                    <a:cubicBezTo>
                      <a:pt x="37271" y="18023"/>
                      <a:pt x="37096" y="18985"/>
                      <a:pt x="36414" y="18985"/>
                    </a:cubicBezTo>
                    <a:lnTo>
                      <a:pt x="12063" y="18985"/>
                    </a:lnTo>
                    <a:cubicBezTo>
                      <a:pt x="11346" y="18985"/>
                      <a:pt x="10909" y="18181"/>
                      <a:pt x="11293" y="17569"/>
                    </a:cubicBezTo>
                    <a:lnTo>
                      <a:pt x="15786" y="10436"/>
                    </a:lnTo>
                    <a:cubicBezTo>
                      <a:pt x="15954" y="10165"/>
                      <a:pt x="16246" y="10009"/>
                      <a:pt x="16556" y="10009"/>
                    </a:cubicBezTo>
                    <a:close/>
                    <a:moveTo>
                      <a:pt x="14437" y="1"/>
                    </a:moveTo>
                    <a:cubicBezTo>
                      <a:pt x="13645" y="1"/>
                      <a:pt x="12871" y="415"/>
                      <a:pt x="12430" y="1154"/>
                    </a:cubicBezTo>
                    <a:lnTo>
                      <a:pt x="927" y="20733"/>
                    </a:lnTo>
                    <a:cubicBezTo>
                      <a:pt x="0" y="22289"/>
                      <a:pt x="1119" y="24282"/>
                      <a:pt x="2920" y="24282"/>
                    </a:cubicBezTo>
                    <a:lnTo>
                      <a:pt x="50364" y="24282"/>
                    </a:lnTo>
                    <a:cubicBezTo>
                      <a:pt x="52777" y="24282"/>
                      <a:pt x="53581" y="21013"/>
                      <a:pt x="51466" y="19859"/>
                    </a:cubicBezTo>
                    <a:lnTo>
                      <a:pt x="15524" y="280"/>
                    </a:lnTo>
                    <a:cubicBezTo>
                      <a:pt x="15179" y="91"/>
                      <a:pt x="14806" y="1"/>
                      <a:pt x="14437" y="1"/>
                    </a:cubicBezTo>
                    <a:close/>
                  </a:path>
                </a:pathLst>
              </a:custGeom>
              <a:solidFill>
                <a:srgbClr val="4657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5" name="Google Shape;1545;p44"/>
              <p:cNvSpPr/>
              <p:nvPr/>
            </p:nvSpPr>
            <p:spPr>
              <a:xfrm>
                <a:off x="3660703" y="2169571"/>
                <a:ext cx="1823209" cy="855003"/>
              </a:xfrm>
              <a:custGeom>
                <a:avLst/>
                <a:gdLst/>
                <a:ahLst/>
                <a:cxnLst/>
                <a:rect l="l" t="t" r="r" b="b"/>
                <a:pathLst>
                  <a:path w="52376" h="24562" extrusionOk="0">
                    <a:moveTo>
                      <a:pt x="16101" y="10297"/>
                    </a:moveTo>
                    <a:cubicBezTo>
                      <a:pt x="16189" y="10297"/>
                      <a:pt x="16276" y="10314"/>
                      <a:pt x="16381" y="10349"/>
                    </a:cubicBezTo>
                    <a:lnTo>
                      <a:pt x="36117" y="18058"/>
                    </a:lnTo>
                    <a:cubicBezTo>
                      <a:pt x="36345" y="18146"/>
                      <a:pt x="36432" y="18303"/>
                      <a:pt x="36432" y="18495"/>
                    </a:cubicBezTo>
                    <a:cubicBezTo>
                      <a:pt x="36432" y="18618"/>
                      <a:pt x="36380" y="18740"/>
                      <a:pt x="36310" y="18828"/>
                    </a:cubicBezTo>
                    <a:cubicBezTo>
                      <a:pt x="36222" y="18915"/>
                      <a:pt x="36117" y="18985"/>
                      <a:pt x="35960" y="18985"/>
                    </a:cubicBezTo>
                    <a:lnTo>
                      <a:pt x="11609" y="18985"/>
                    </a:lnTo>
                    <a:cubicBezTo>
                      <a:pt x="11381" y="18985"/>
                      <a:pt x="11189" y="18880"/>
                      <a:pt x="11049" y="18740"/>
                    </a:cubicBezTo>
                    <a:cubicBezTo>
                      <a:pt x="10927" y="18600"/>
                      <a:pt x="10839" y="18408"/>
                      <a:pt x="10839" y="18198"/>
                    </a:cubicBezTo>
                    <a:cubicBezTo>
                      <a:pt x="10839" y="18058"/>
                      <a:pt x="10874" y="17919"/>
                      <a:pt x="10962" y="17796"/>
                    </a:cubicBezTo>
                    <a:lnTo>
                      <a:pt x="15454" y="10646"/>
                    </a:lnTo>
                    <a:cubicBezTo>
                      <a:pt x="15594" y="10419"/>
                      <a:pt x="15839" y="10297"/>
                      <a:pt x="16101" y="10297"/>
                    </a:cubicBezTo>
                    <a:close/>
                    <a:moveTo>
                      <a:pt x="16101" y="10000"/>
                    </a:moveTo>
                    <a:cubicBezTo>
                      <a:pt x="15752" y="10000"/>
                      <a:pt x="15402" y="10174"/>
                      <a:pt x="15210" y="10489"/>
                    </a:cubicBezTo>
                    <a:lnTo>
                      <a:pt x="10717" y="17639"/>
                    </a:lnTo>
                    <a:cubicBezTo>
                      <a:pt x="10595" y="17814"/>
                      <a:pt x="10542" y="18006"/>
                      <a:pt x="10542" y="18198"/>
                    </a:cubicBezTo>
                    <a:cubicBezTo>
                      <a:pt x="10542" y="18478"/>
                      <a:pt x="10665" y="18740"/>
                      <a:pt x="10839" y="18950"/>
                    </a:cubicBezTo>
                    <a:cubicBezTo>
                      <a:pt x="11032" y="19142"/>
                      <a:pt x="11294" y="19265"/>
                      <a:pt x="11609" y="19265"/>
                    </a:cubicBezTo>
                    <a:lnTo>
                      <a:pt x="35960" y="19265"/>
                    </a:lnTo>
                    <a:cubicBezTo>
                      <a:pt x="36187" y="19265"/>
                      <a:pt x="36397" y="19177"/>
                      <a:pt x="36519" y="19020"/>
                    </a:cubicBezTo>
                    <a:cubicBezTo>
                      <a:pt x="36659" y="18880"/>
                      <a:pt x="36712" y="18688"/>
                      <a:pt x="36712" y="18495"/>
                    </a:cubicBezTo>
                    <a:cubicBezTo>
                      <a:pt x="36729" y="18216"/>
                      <a:pt x="36554" y="17901"/>
                      <a:pt x="36240" y="17779"/>
                    </a:cubicBezTo>
                    <a:lnTo>
                      <a:pt x="16486" y="10069"/>
                    </a:lnTo>
                    <a:cubicBezTo>
                      <a:pt x="16363" y="10017"/>
                      <a:pt x="16224" y="10000"/>
                      <a:pt x="16101" y="10000"/>
                    </a:cubicBezTo>
                    <a:close/>
                    <a:moveTo>
                      <a:pt x="13969" y="280"/>
                    </a:moveTo>
                    <a:cubicBezTo>
                      <a:pt x="14318" y="280"/>
                      <a:pt x="14668" y="367"/>
                      <a:pt x="15000" y="560"/>
                    </a:cubicBezTo>
                    <a:lnTo>
                      <a:pt x="50942" y="20139"/>
                    </a:lnTo>
                    <a:cubicBezTo>
                      <a:pt x="51728" y="20576"/>
                      <a:pt x="52078" y="21292"/>
                      <a:pt x="52078" y="22044"/>
                    </a:cubicBezTo>
                    <a:cubicBezTo>
                      <a:pt x="52078" y="22604"/>
                      <a:pt x="51886" y="23163"/>
                      <a:pt x="51501" y="23582"/>
                    </a:cubicBezTo>
                    <a:cubicBezTo>
                      <a:pt x="51134" y="23985"/>
                      <a:pt x="50592" y="24264"/>
                      <a:pt x="49910" y="24264"/>
                    </a:cubicBezTo>
                    <a:lnTo>
                      <a:pt x="2466" y="24264"/>
                    </a:lnTo>
                    <a:cubicBezTo>
                      <a:pt x="1819" y="24264"/>
                      <a:pt x="1277" y="24002"/>
                      <a:pt x="893" y="23600"/>
                    </a:cubicBezTo>
                    <a:cubicBezTo>
                      <a:pt x="508" y="23198"/>
                      <a:pt x="281" y="22639"/>
                      <a:pt x="281" y="22062"/>
                    </a:cubicBezTo>
                    <a:cubicBezTo>
                      <a:pt x="281" y="21695"/>
                      <a:pt x="386" y="21310"/>
                      <a:pt x="595" y="20943"/>
                    </a:cubicBezTo>
                    <a:lnTo>
                      <a:pt x="12098" y="1364"/>
                    </a:lnTo>
                    <a:cubicBezTo>
                      <a:pt x="12518" y="665"/>
                      <a:pt x="13234" y="280"/>
                      <a:pt x="13969" y="280"/>
                    </a:cubicBezTo>
                    <a:close/>
                    <a:moveTo>
                      <a:pt x="13969" y="0"/>
                    </a:moveTo>
                    <a:cubicBezTo>
                      <a:pt x="13129" y="0"/>
                      <a:pt x="12308" y="437"/>
                      <a:pt x="11853" y="1224"/>
                    </a:cubicBezTo>
                    <a:lnTo>
                      <a:pt x="351" y="20803"/>
                    </a:lnTo>
                    <a:cubicBezTo>
                      <a:pt x="106" y="21205"/>
                      <a:pt x="1" y="21642"/>
                      <a:pt x="1" y="22062"/>
                    </a:cubicBezTo>
                    <a:cubicBezTo>
                      <a:pt x="1" y="22708"/>
                      <a:pt x="246" y="23338"/>
                      <a:pt x="683" y="23792"/>
                    </a:cubicBezTo>
                    <a:cubicBezTo>
                      <a:pt x="1120" y="24264"/>
                      <a:pt x="1749" y="24561"/>
                      <a:pt x="2466" y="24561"/>
                    </a:cubicBezTo>
                    <a:lnTo>
                      <a:pt x="49910" y="24561"/>
                    </a:lnTo>
                    <a:cubicBezTo>
                      <a:pt x="50679" y="24561"/>
                      <a:pt x="51291" y="24247"/>
                      <a:pt x="51728" y="23775"/>
                    </a:cubicBezTo>
                    <a:cubicBezTo>
                      <a:pt x="52148" y="23303"/>
                      <a:pt x="52375" y="22673"/>
                      <a:pt x="52375" y="22044"/>
                    </a:cubicBezTo>
                    <a:cubicBezTo>
                      <a:pt x="52375" y="21205"/>
                      <a:pt x="51973" y="20366"/>
                      <a:pt x="51081" y="19876"/>
                    </a:cubicBezTo>
                    <a:lnTo>
                      <a:pt x="15140" y="297"/>
                    </a:lnTo>
                    <a:cubicBezTo>
                      <a:pt x="14773" y="88"/>
                      <a:pt x="14371" y="0"/>
                      <a:pt x="13969" y="0"/>
                    </a:cubicBezTo>
                    <a:close/>
                  </a:path>
                </a:pathLst>
              </a:custGeom>
              <a:solidFill>
                <a:srgbClr val="4657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6" name="Google Shape;1546;p44"/>
              <p:cNvSpPr/>
              <p:nvPr/>
            </p:nvSpPr>
            <p:spPr>
              <a:xfrm>
                <a:off x="3644900" y="2144021"/>
                <a:ext cx="1865155" cy="844665"/>
              </a:xfrm>
              <a:custGeom>
                <a:avLst/>
                <a:gdLst/>
                <a:ahLst/>
                <a:cxnLst/>
                <a:rect l="l" t="t" r="r" b="b"/>
                <a:pathLst>
                  <a:path w="53581" h="24265" extrusionOk="0">
                    <a:moveTo>
                      <a:pt x="16541" y="10005"/>
                    </a:moveTo>
                    <a:cubicBezTo>
                      <a:pt x="16655" y="10005"/>
                      <a:pt x="16773" y="10026"/>
                      <a:pt x="16887" y="10069"/>
                    </a:cubicBezTo>
                    <a:lnTo>
                      <a:pt x="36624" y="17778"/>
                    </a:lnTo>
                    <a:cubicBezTo>
                      <a:pt x="37271" y="18023"/>
                      <a:pt x="37096" y="18985"/>
                      <a:pt x="36414" y="18985"/>
                    </a:cubicBezTo>
                    <a:lnTo>
                      <a:pt x="12063" y="18985"/>
                    </a:lnTo>
                    <a:cubicBezTo>
                      <a:pt x="11346" y="18985"/>
                      <a:pt x="10909" y="18181"/>
                      <a:pt x="11293" y="17569"/>
                    </a:cubicBezTo>
                    <a:lnTo>
                      <a:pt x="15786" y="10419"/>
                    </a:lnTo>
                    <a:cubicBezTo>
                      <a:pt x="15951" y="10152"/>
                      <a:pt x="16236" y="10005"/>
                      <a:pt x="16541" y="10005"/>
                    </a:cubicBezTo>
                    <a:close/>
                    <a:moveTo>
                      <a:pt x="14434" y="0"/>
                    </a:moveTo>
                    <a:cubicBezTo>
                      <a:pt x="13643" y="0"/>
                      <a:pt x="12870" y="410"/>
                      <a:pt x="12430" y="1136"/>
                    </a:cubicBezTo>
                    <a:lnTo>
                      <a:pt x="927" y="20733"/>
                    </a:lnTo>
                    <a:cubicBezTo>
                      <a:pt x="0" y="22289"/>
                      <a:pt x="1119" y="24264"/>
                      <a:pt x="2920" y="24264"/>
                    </a:cubicBezTo>
                    <a:lnTo>
                      <a:pt x="50364" y="24264"/>
                    </a:lnTo>
                    <a:cubicBezTo>
                      <a:pt x="52777" y="24264"/>
                      <a:pt x="53581" y="21013"/>
                      <a:pt x="51466" y="19859"/>
                    </a:cubicBezTo>
                    <a:lnTo>
                      <a:pt x="15524" y="280"/>
                    </a:lnTo>
                    <a:cubicBezTo>
                      <a:pt x="15178" y="90"/>
                      <a:pt x="14804" y="0"/>
                      <a:pt x="14434" y="0"/>
                    </a:cubicBezTo>
                    <a:close/>
                  </a:path>
                </a:pathLst>
              </a:custGeom>
              <a:solidFill>
                <a:srgbClr val="E2EE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7" name="Google Shape;1547;p44"/>
              <p:cNvSpPr/>
              <p:nvPr/>
            </p:nvSpPr>
            <p:spPr>
              <a:xfrm>
                <a:off x="3660703" y="2138522"/>
                <a:ext cx="1823209" cy="855630"/>
              </a:xfrm>
              <a:custGeom>
                <a:avLst/>
                <a:gdLst/>
                <a:ahLst/>
                <a:cxnLst/>
                <a:rect l="l" t="t" r="r" b="b"/>
                <a:pathLst>
                  <a:path w="52376" h="24580" extrusionOk="0">
                    <a:moveTo>
                      <a:pt x="16101" y="10297"/>
                    </a:moveTo>
                    <a:cubicBezTo>
                      <a:pt x="16189" y="10297"/>
                      <a:pt x="16276" y="10315"/>
                      <a:pt x="16381" y="10350"/>
                    </a:cubicBezTo>
                    <a:lnTo>
                      <a:pt x="36117" y="18059"/>
                    </a:lnTo>
                    <a:cubicBezTo>
                      <a:pt x="36345" y="18146"/>
                      <a:pt x="36432" y="18321"/>
                      <a:pt x="36432" y="18496"/>
                    </a:cubicBezTo>
                    <a:cubicBezTo>
                      <a:pt x="36432" y="18636"/>
                      <a:pt x="36380" y="18758"/>
                      <a:pt x="36310" y="18846"/>
                    </a:cubicBezTo>
                    <a:cubicBezTo>
                      <a:pt x="36222" y="18933"/>
                      <a:pt x="36117" y="18985"/>
                      <a:pt x="35960" y="18985"/>
                    </a:cubicBezTo>
                    <a:lnTo>
                      <a:pt x="11609" y="18985"/>
                    </a:lnTo>
                    <a:cubicBezTo>
                      <a:pt x="11381" y="18985"/>
                      <a:pt x="11189" y="18898"/>
                      <a:pt x="11049" y="18758"/>
                    </a:cubicBezTo>
                    <a:cubicBezTo>
                      <a:pt x="10927" y="18618"/>
                      <a:pt x="10839" y="18408"/>
                      <a:pt x="10839" y="18216"/>
                    </a:cubicBezTo>
                    <a:cubicBezTo>
                      <a:pt x="10839" y="18076"/>
                      <a:pt x="10874" y="17936"/>
                      <a:pt x="10962" y="17797"/>
                    </a:cubicBezTo>
                    <a:lnTo>
                      <a:pt x="15454" y="10664"/>
                    </a:lnTo>
                    <a:cubicBezTo>
                      <a:pt x="15594" y="10437"/>
                      <a:pt x="15839" y="10297"/>
                      <a:pt x="16101" y="10297"/>
                    </a:cubicBezTo>
                    <a:close/>
                    <a:moveTo>
                      <a:pt x="16101" y="10017"/>
                    </a:moveTo>
                    <a:cubicBezTo>
                      <a:pt x="15752" y="10017"/>
                      <a:pt x="15402" y="10192"/>
                      <a:pt x="15210" y="10507"/>
                    </a:cubicBezTo>
                    <a:lnTo>
                      <a:pt x="10717" y="17639"/>
                    </a:lnTo>
                    <a:cubicBezTo>
                      <a:pt x="10595" y="17832"/>
                      <a:pt x="10542" y="18024"/>
                      <a:pt x="10542" y="18216"/>
                    </a:cubicBezTo>
                    <a:cubicBezTo>
                      <a:pt x="10542" y="18496"/>
                      <a:pt x="10665" y="18758"/>
                      <a:pt x="10839" y="18950"/>
                    </a:cubicBezTo>
                    <a:cubicBezTo>
                      <a:pt x="11032" y="19160"/>
                      <a:pt x="11294" y="19283"/>
                      <a:pt x="11609" y="19283"/>
                    </a:cubicBezTo>
                    <a:lnTo>
                      <a:pt x="35960" y="19283"/>
                    </a:lnTo>
                    <a:cubicBezTo>
                      <a:pt x="36187" y="19283"/>
                      <a:pt x="36397" y="19178"/>
                      <a:pt x="36519" y="19038"/>
                    </a:cubicBezTo>
                    <a:cubicBezTo>
                      <a:pt x="36659" y="18880"/>
                      <a:pt x="36712" y="18688"/>
                      <a:pt x="36712" y="18496"/>
                    </a:cubicBezTo>
                    <a:cubicBezTo>
                      <a:pt x="36729" y="18216"/>
                      <a:pt x="36554" y="17919"/>
                      <a:pt x="36240" y="17797"/>
                    </a:cubicBezTo>
                    <a:lnTo>
                      <a:pt x="16486" y="10087"/>
                    </a:lnTo>
                    <a:cubicBezTo>
                      <a:pt x="16363" y="10035"/>
                      <a:pt x="16224" y="10017"/>
                      <a:pt x="16101" y="10017"/>
                    </a:cubicBezTo>
                    <a:close/>
                    <a:moveTo>
                      <a:pt x="13969" y="298"/>
                    </a:moveTo>
                    <a:cubicBezTo>
                      <a:pt x="14318" y="298"/>
                      <a:pt x="14668" y="385"/>
                      <a:pt x="15000" y="560"/>
                    </a:cubicBezTo>
                    <a:lnTo>
                      <a:pt x="50942" y="20139"/>
                    </a:lnTo>
                    <a:cubicBezTo>
                      <a:pt x="51728" y="20576"/>
                      <a:pt x="52078" y="21310"/>
                      <a:pt x="52078" y="22062"/>
                    </a:cubicBezTo>
                    <a:cubicBezTo>
                      <a:pt x="52078" y="22621"/>
                      <a:pt x="51886" y="23181"/>
                      <a:pt x="51501" y="23583"/>
                    </a:cubicBezTo>
                    <a:cubicBezTo>
                      <a:pt x="51134" y="24003"/>
                      <a:pt x="50592" y="24282"/>
                      <a:pt x="49910" y="24282"/>
                    </a:cubicBezTo>
                    <a:lnTo>
                      <a:pt x="2466" y="24282"/>
                    </a:lnTo>
                    <a:cubicBezTo>
                      <a:pt x="1819" y="24282"/>
                      <a:pt x="1277" y="24020"/>
                      <a:pt x="893" y="23618"/>
                    </a:cubicBezTo>
                    <a:cubicBezTo>
                      <a:pt x="508" y="23198"/>
                      <a:pt x="281" y="22656"/>
                      <a:pt x="281" y="22080"/>
                    </a:cubicBezTo>
                    <a:cubicBezTo>
                      <a:pt x="281" y="21695"/>
                      <a:pt x="386" y="21310"/>
                      <a:pt x="595" y="20961"/>
                    </a:cubicBezTo>
                    <a:lnTo>
                      <a:pt x="12098" y="1382"/>
                    </a:lnTo>
                    <a:cubicBezTo>
                      <a:pt x="12518" y="682"/>
                      <a:pt x="13234" y="298"/>
                      <a:pt x="13969" y="298"/>
                    </a:cubicBezTo>
                    <a:close/>
                    <a:moveTo>
                      <a:pt x="13969" y="1"/>
                    </a:moveTo>
                    <a:cubicBezTo>
                      <a:pt x="13129" y="1"/>
                      <a:pt x="12308" y="455"/>
                      <a:pt x="11853" y="1224"/>
                    </a:cubicBezTo>
                    <a:lnTo>
                      <a:pt x="351" y="20803"/>
                    </a:lnTo>
                    <a:cubicBezTo>
                      <a:pt x="106" y="21223"/>
                      <a:pt x="1" y="21660"/>
                      <a:pt x="1" y="22080"/>
                    </a:cubicBezTo>
                    <a:cubicBezTo>
                      <a:pt x="1" y="22726"/>
                      <a:pt x="246" y="23356"/>
                      <a:pt x="683" y="23810"/>
                    </a:cubicBezTo>
                    <a:cubicBezTo>
                      <a:pt x="1120" y="24265"/>
                      <a:pt x="1749" y="24579"/>
                      <a:pt x="2466" y="24579"/>
                    </a:cubicBezTo>
                    <a:lnTo>
                      <a:pt x="49910" y="24579"/>
                    </a:lnTo>
                    <a:cubicBezTo>
                      <a:pt x="50679" y="24579"/>
                      <a:pt x="51291" y="24265"/>
                      <a:pt x="51728" y="23793"/>
                    </a:cubicBezTo>
                    <a:cubicBezTo>
                      <a:pt x="52148" y="23303"/>
                      <a:pt x="52375" y="22691"/>
                      <a:pt x="52375" y="22062"/>
                    </a:cubicBezTo>
                    <a:cubicBezTo>
                      <a:pt x="52375" y="21223"/>
                      <a:pt x="51973" y="20366"/>
                      <a:pt x="51081" y="19894"/>
                    </a:cubicBezTo>
                    <a:lnTo>
                      <a:pt x="15140" y="315"/>
                    </a:lnTo>
                    <a:cubicBezTo>
                      <a:pt x="14773" y="106"/>
                      <a:pt x="14371" y="1"/>
                      <a:pt x="13969" y="1"/>
                    </a:cubicBezTo>
                    <a:close/>
                  </a:path>
                </a:pathLst>
              </a:custGeom>
              <a:solidFill>
                <a:srgbClr val="4657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8" name="Google Shape;1548;p44"/>
              <p:cNvSpPr/>
              <p:nvPr/>
            </p:nvSpPr>
            <p:spPr>
              <a:xfrm>
                <a:off x="4766508" y="2518773"/>
                <a:ext cx="662051" cy="370726"/>
              </a:xfrm>
              <a:custGeom>
                <a:avLst/>
                <a:gdLst/>
                <a:ahLst/>
                <a:cxnLst/>
                <a:rect l="l" t="t" r="r" b="b"/>
                <a:pathLst>
                  <a:path w="19019" h="10650" extrusionOk="0">
                    <a:moveTo>
                      <a:pt x="362" y="1"/>
                    </a:moveTo>
                    <a:cubicBezTo>
                      <a:pt x="78" y="1"/>
                      <a:pt x="1" y="492"/>
                      <a:pt x="311" y="684"/>
                    </a:cubicBezTo>
                    <a:cubicBezTo>
                      <a:pt x="6167" y="4233"/>
                      <a:pt x="12199" y="7817"/>
                      <a:pt x="18457" y="10614"/>
                    </a:cubicBezTo>
                    <a:cubicBezTo>
                      <a:pt x="18516" y="10639"/>
                      <a:pt x="18570" y="10650"/>
                      <a:pt x="18618" y="10650"/>
                    </a:cubicBezTo>
                    <a:cubicBezTo>
                      <a:pt x="18943" y="10650"/>
                      <a:pt x="19019" y="10152"/>
                      <a:pt x="18684" y="9984"/>
                    </a:cubicBezTo>
                    <a:cubicBezTo>
                      <a:pt x="12653" y="6645"/>
                      <a:pt x="6482" y="3551"/>
                      <a:pt x="538" y="55"/>
                    </a:cubicBezTo>
                    <a:cubicBezTo>
                      <a:pt x="473" y="17"/>
                      <a:pt x="414" y="1"/>
                      <a:pt x="36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49" name="Google Shape;1549;p44"/>
            <p:cNvGrpSpPr/>
            <p:nvPr/>
          </p:nvGrpSpPr>
          <p:grpSpPr>
            <a:xfrm>
              <a:off x="4057436" y="1170029"/>
              <a:ext cx="1409522" cy="1539840"/>
              <a:chOff x="4323984" y="1150925"/>
              <a:chExt cx="1237182" cy="1351567"/>
            </a:xfrm>
          </p:grpSpPr>
          <p:sp>
            <p:nvSpPr>
              <p:cNvPr id="1550" name="Google Shape;1550;p44"/>
              <p:cNvSpPr/>
              <p:nvPr/>
            </p:nvSpPr>
            <p:spPr>
              <a:xfrm>
                <a:off x="4333730" y="1198404"/>
                <a:ext cx="1215252" cy="1293748"/>
              </a:xfrm>
              <a:custGeom>
                <a:avLst/>
                <a:gdLst/>
                <a:ahLst/>
                <a:cxnLst/>
                <a:rect l="l" t="t" r="r" b="b"/>
                <a:pathLst>
                  <a:path w="34911" h="37166" extrusionOk="0">
                    <a:moveTo>
                      <a:pt x="5857" y="0"/>
                    </a:moveTo>
                    <a:cubicBezTo>
                      <a:pt x="5647" y="0"/>
                      <a:pt x="5454" y="70"/>
                      <a:pt x="5280" y="227"/>
                    </a:cubicBezTo>
                    <a:lnTo>
                      <a:pt x="280" y="4790"/>
                    </a:lnTo>
                    <a:cubicBezTo>
                      <a:pt x="105" y="4947"/>
                      <a:pt x="0" y="5175"/>
                      <a:pt x="0" y="5419"/>
                    </a:cubicBezTo>
                    <a:cubicBezTo>
                      <a:pt x="0" y="5629"/>
                      <a:pt x="88" y="5821"/>
                      <a:pt x="228" y="5996"/>
                    </a:cubicBezTo>
                    <a:lnTo>
                      <a:pt x="28425" y="36886"/>
                    </a:lnTo>
                    <a:cubicBezTo>
                      <a:pt x="28582" y="37078"/>
                      <a:pt x="28827" y="37165"/>
                      <a:pt x="29054" y="37165"/>
                    </a:cubicBezTo>
                    <a:cubicBezTo>
                      <a:pt x="29264" y="37165"/>
                      <a:pt x="29474" y="37095"/>
                      <a:pt x="29631" y="36938"/>
                    </a:cubicBezTo>
                    <a:lnTo>
                      <a:pt x="34631" y="32375"/>
                    </a:lnTo>
                    <a:cubicBezTo>
                      <a:pt x="34806" y="32218"/>
                      <a:pt x="34911" y="31973"/>
                      <a:pt x="34911" y="31746"/>
                    </a:cubicBezTo>
                    <a:cubicBezTo>
                      <a:pt x="34911" y="31536"/>
                      <a:pt x="34841" y="31327"/>
                      <a:pt x="34683" y="31169"/>
                    </a:cubicBezTo>
                    <a:lnTo>
                      <a:pt x="6503" y="280"/>
                    </a:lnTo>
                    <a:cubicBezTo>
                      <a:pt x="6329" y="88"/>
                      <a:pt x="6101" y="0"/>
                      <a:pt x="5857" y="0"/>
                    </a:cubicBezTo>
                    <a:close/>
                  </a:path>
                </a:pathLst>
              </a:custGeom>
              <a:solidFill>
                <a:srgbClr val="517FC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1" name="Google Shape;1551;p44"/>
              <p:cNvSpPr/>
              <p:nvPr/>
            </p:nvSpPr>
            <p:spPr>
              <a:xfrm>
                <a:off x="4323984" y="1188031"/>
                <a:ext cx="1235337" cy="1314460"/>
              </a:xfrm>
              <a:custGeom>
                <a:avLst/>
                <a:gdLst/>
                <a:ahLst/>
                <a:cxnLst/>
                <a:rect l="l" t="t" r="r" b="b"/>
                <a:pathLst>
                  <a:path w="35488" h="37761" extrusionOk="0">
                    <a:moveTo>
                      <a:pt x="6137" y="298"/>
                    </a:moveTo>
                    <a:cubicBezTo>
                      <a:pt x="6381" y="298"/>
                      <a:pt x="6609" y="386"/>
                      <a:pt x="6783" y="578"/>
                    </a:cubicBezTo>
                    <a:lnTo>
                      <a:pt x="34963" y="31467"/>
                    </a:lnTo>
                    <a:cubicBezTo>
                      <a:pt x="35121" y="31625"/>
                      <a:pt x="35191" y="31834"/>
                      <a:pt x="35191" y="32044"/>
                    </a:cubicBezTo>
                    <a:cubicBezTo>
                      <a:pt x="35191" y="32271"/>
                      <a:pt x="35086" y="32516"/>
                      <a:pt x="34911" y="32673"/>
                    </a:cubicBezTo>
                    <a:lnTo>
                      <a:pt x="29911" y="37236"/>
                    </a:lnTo>
                    <a:cubicBezTo>
                      <a:pt x="29754" y="37393"/>
                      <a:pt x="29544" y="37463"/>
                      <a:pt x="29334" y="37463"/>
                    </a:cubicBezTo>
                    <a:cubicBezTo>
                      <a:pt x="29107" y="37463"/>
                      <a:pt x="28862" y="37376"/>
                      <a:pt x="28705" y="37184"/>
                    </a:cubicBezTo>
                    <a:lnTo>
                      <a:pt x="508" y="6294"/>
                    </a:lnTo>
                    <a:cubicBezTo>
                      <a:pt x="368" y="6119"/>
                      <a:pt x="280" y="5927"/>
                      <a:pt x="280" y="5717"/>
                    </a:cubicBezTo>
                    <a:cubicBezTo>
                      <a:pt x="280" y="5473"/>
                      <a:pt x="385" y="5245"/>
                      <a:pt x="560" y="5088"/>
                    </a:cubicBezTo>
                    <a:lnTo>
                      <a:pt x="5560" y="525"/>
                    </a:lnTo>
                    <a:cubicBezTo>
                      <a:pt x="5734" y="368"/>
                      <a:pt x="5927" y="298"/>
                      <a:pt x="6137" y="298"/>
                    </a:cubicBezTo>
                    <a:close/>
                    <a:moveTo>
                      <a:pt x="6137" y="1"/>
                    </a:moveTo>
                    <a:cubicBezTo>
                      <a:pt x="5857" y="1"/>
                      <a:pt x="5595" y="106"/>
                      <a:pt x="5367" y="298"/>
                    </a:cubicBezTo>
                    <a:lnTo>
                      <a:pt x="368" y="4861"/>
                    </a:lnTo>
                    <a:cubicBezTo>
                      <a:pt x="123" y="5088"/>
                      <a:pt x="1" y="5403"/>
                      <a:pt x="1" y="5717"/>
                    </a:cubicBezTo>
                    <a:cubicBezTo>
                      <a:pt x="1" y="5997"/>
                      <a:pt x="88" y="6277"/>
                      <a:pt x="298" y="6486"/>
                    </a:cubicBezTo>
                    <a:lnTo>
                      <a:pt x="28478" y="37376"/>
                    </a:lnTo>
                    <a:cubicBezTo>
                      <a:pt x="28705" y="37621"/>
                      <a:pt x="29020" y="37761"/>
                      <a:pt x="29334" y="37761"/>
                    </a:cubicBezTo>
                    <a:cubicBezTo>
                      <a:pt x="29614" y="37761"/>
                      <a:pt x="29894" y="37656"/>
                      <a:pt x="30103" y="37446"/>
                    </a:cubicBezTo>
                    <a:lnTo>
                      <a:pt x="35103" y="32901"/>
                    </a:lnTo>
                    <a:cubicBezTo>
                      <a:pt x="35348" y="32673"/>
                      <a:pt x="35488" y="32359"/>
                      <a:pt x="35470" y="32044"/>
                    </a:cubicBezTo>
                    <a:cubicBezTo>
                      <a:pt x="35488" y="31764"/>
                      <a:pt x="35383" y="31485"/>
                      <a:pt x="35173" y="31275"/>
                    </a:cubicBezTo>
                    <a:lnTo>
                      <a:pt x="6993" y="386"/>
                    </a:lnTo>
                    <a:cubicBezTo>
                      <a:pt x="6766" y="123"/>
                      <a:pt x="6451" y="1"/>
                      <a:pt x="6137" y="1"/>
                    </a:cubicBezTo>
                    <a:close/>
                  </a:path>
                </a:pathLst>
              </a:custGeom>
              <a:solidFill>
                <a:srgbClr val="517FC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2" name="Google Shape;1552;p44"/>
              <p:cNvSpPr/>
              <p:nvPr/>
            </p:nvSpPr>
            <p:spPr>
              <a:xfrm>
                <a:off x="4328231" y="1158270"/>
                <a:ext cx="1232935" cy="1303809"/>
              </a:xfrm>
              <a:custGeom>
                <a:avLst/>
                <a:gdLst/>
                <a:ahLst/>
                <a:cxnLst/>
                <a:rect l="l" t="t" r="r" b="b"/>
                <a:pathLst>
                  <a:path w="35419" h="37455" extrusionOk="0">
                    <a:moveTo>
                      <a:pt x="6116" y="1"/>
                    </a:moveTo>
                    <a:cubicBezTo>
                      <a:pt x="5872" y="1"/>
                      <a:pt x="5628" y="88"/>
                      <a:pt x="5438" y="262"/>
                    </a:cubicBezTo>
                    <a:lnTo>
                      <a:pt x="438" y="4824"/>
                    </a:lnTo>
                    <a:cubicBezTo>
                      <a:pt x="36" y="5191"/>
                      <a:pt x="1" y="5821"/>
                      <a:pt x="368" y="6240"/>
                    </a:cubicBezTo>
                    <a:lnTo>
                      <a:pt x="28565" y="37130"/>
                    </a:lnTo>
                    <a:cubicBezTo>
                      <a:pt x="28762" y="37344"/>
                      <a:pt x="29032" y="37454"/>
                      <a:pt x="29306" y="37454"/>
                    </a:cubicBezTo>
                    <a:cubicBezTo>
                      <a:pt x="29545" y="37454"/>
                      <a:pt x="29786" y="37371"/>
                      <a:pt x="29981" y="37200"/>
                    </a:cubicBezTo>
                    <a:lnTo>
                      <a:pt x="34981" y="32637"/>
                    </a:lnTo>
                    <a:cubicBezTo>
                      <a:pt x="35383" y="32270"/>
                      <a:pt x="35418" y="31623"/>
                      <a:pt x="35034" y="31221"/>
                    </a:cubicBezTo>
                    <a:lnTo>
                      <a:pt x="6854" y="331"/>
                    </a:lnTo>
                    <a:cubicBezTo>
                      <a:pt x="6660" y="110"/>
                      <a:pt x="6388" y="1"/>
                      <a:pt x="6116" y="1"/>
                    </a:cubicBezTo>
                    <a:close/>
                  </a:path>
                </a:pathLst>
              </a:custGeom>
              <a:solidFill>
                <a:srgbClr val="4657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3" name="Google Shape;1553;p44"/>
              <p:cNvSpPr/>
              <p:nvPr/>
            </p:nvSpPr>
            <p:spPr>
              <a:xfrm>
                <a:off x="4347723" y="1156216"/>
                <a:ext cx="1205505" cy="1277875"/>
              </a:xfrm>
              <a:custGeom>
                <a:avLst/>
                <a:gdLst/>
                <a:ahLst/>
                <a:cxnLst/>
                <a:rect l="l" t="t" r="r" b="b"/>
                <a:pathLst>
                  <a:path w="34631" h="36710" extrusionOk="0">
                    <a:moveTo>
                      <a:pt x="5555" y="0"/>
                    </a:moveTo>
                    <a:cubicBezTo>
                      <a:pt x="5316" y="0"/>
                      <a:pt x="5074" y="88"/>
                      <a:pt x="4878" y="268"/>
                    </a:cubicBezTo>
                    <a:lnTo>
                      <a:pt x="437" y="4324"/>
                    </a:lnTo>
                    <a:cubicBezTo>
                      <a:pt x="18" y="4691"/>
                      <a:pt x="0" y="5338"/>
                      <a:pt x="367" y="5740"/>
                    </a:cubicBezTo>
                    <a:lnTo>
                      <a:pt x="28320" y="36384"/>
                    </a:lnTo>
                    <a:cubicBezTo>
                      <a:pt x="28526" y="36599"/>
                      <a:pt x="28801" y="36709"/>
                      <a:pt x="29076" y="36709"/>
                    </a:cubicBezTo>
                    <a:cubicBezTo>
                      <a:pt x="29317" y="36709"/>
                      <a:pt x="29558" y="36625"/>
                      <a:pt x="29754" y="36454"/>
                    </a:cubicBezTo>
                    <a:lnTo>
                      <a:pt x="34194" y="32399"/>
                    </a:lnTo>
                    <a:cubicBezTo>
                      <a:pt x="34596" y="32014"/>
                      <a:pt x="34631" y="31385"/>
                      <a:pt x="34264" y="30965"/>
                    </a:cubicBezTo>
                    <a:lnTo>
                      <a:pt x="6294" y="338"/>
                    </a:lnTo>
                    <a:cubicBezTo>
                      <a:pt x="6098" y="115"/>
                      <a:pt x="5828" y="0"/>
                      <a:pt x="5555" y="0"/>
                    </a:cubicBezTo>
                    <a:close/>
                  </a:path>
                </a:pathLst>
              </a:custGeom>
              <a:solidFill>
                <a:srgbClr val="F89A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4" name="Google Shape;1554;p44"/>
              <p:cNvSpPr/>
              <p:nvPr/>
            </p:nvSpPr>
            <p:spPr>
              <a:xfrm>
                <a:off x="4346505" y="1150925"/>
                <a:ext cx="1207942" cy="1288283"/>
              </a:xfrm>
              <a:custGeom>
                <a:avLst/>
                <a:gdLst/>
                <a:ahLst/>
                <a:cxnLst/>
                <a:rect l="l" t="t" r="r" b="b"/>
                <a:pathLst>
                  <a:path w="34701" h="37009" extrusionOk="0">
                    <a:moveTo>
                      <a:pt x="5594" y="298"/>
                    </a:moveTo>
                    <a:cubicBezTo>
                      <a:pt x="5822" y="298"/>
                      <a:pt x="6049" y="403"/>
                      <a:pt x="6224" y="577"/>
                    </a:cubicBezTo>
                    <a:lnTo>
                      <a:pt x="34194" y="31222"/>
                    </a:lnTo>
                    <a:cubicBezTo>
                      <a:pt x="34334" y="31379"/>
                      <a:pt x="34404" y="31589"/>
                      <a:pt x="34404" y="31799"/>
                    </a:cubicBezTo>
                    <a:cubicBezTo>
                      <a:pt x="34404" y="32026"/>
                      <a:pt x="34316" y="32271"/>
                      <a:pt x="34124" y="32428"/>
                    </a:cubicBezTo>
                    <a:lnTo>
                      <a:pt x="29684" y="36501"/>
                    </a:lnTo>
                    <a:cubicBezTo>
                      <a:pt x="29526" y="36641"/>
                      <a:pt x="29317" y="36711"/>
                      <a:pt x="29107" y="36711"/>
                    </a:cubicBezTo>
                    <a:cubicBezTo>
                      <a:pt x="28880" y="36711"/>
                      <a:pt x="28635" y="36624"/>
                      <a:pt x="28478" y="36432"/>
                    </a:cubicBezTo>
                    <a:lnTo>
                      <a:pt x="507" y="5804"/>
                    </a:lnTo>
                    <a:cubicBezTo>
                      <a:pt x="368" y="5630"/>
                      <a:pt x="280" y="5420"/>
                      <a:pt x="280" y="5210"/>
                    </a:cubicBezTo>
                    <a:cubicBezTo>
                      <a:pt x="280" y="4983"/>
                      <a:pt x="385" y="4755"/>
                      <a:pt x="560" y="4581"/>
                    </a:cubicBezTo>
                    <a:lnTo>
                      <a:pt x="5018" y="525"/>
                    </a:lnTo>
                    <a:cubicBezTo>
                      <a:pt x="5175" y="368"/>
                      <a:pt x="5385" y="298"/>
                      <a:pt x="5594" y="298"/>
                    </a:cubicBezTo>
                    <a:close/>
                    <a:moveTo>
                      <a:pt x="5594" y="1"/>
                    </a:moveTo>
                    <a:cubicBezTo>
                      <a:pt x="5315" y="1"/>
                      <a:pt x="5035" y="105"/>
                      <a:pt x="4825" y="315"/>
                    </a:cubicBezTo>
                    <a:lnTo>
                      <a:pt x="368" y="4371"/>
                    </a:lnTo>
                    <a:cubicBezTo>
                      <a:pt x="123" y="4598"/>
                      <a:pt x="0" y="4913"/>
                      <a:pt x="0" y="5210"/>
                    </a:cubicBezTo>
                    <a:cubicBezTo>
                      <a:pt x="0" y="5490"/>
                      <a:pt x="88" y="5769"/>
                      <a:pt x="298" y="5997"/>
                    </a:cubicBezTo>
                    <a:lnTo>
                      <a:pt x="28250" y="36641"/>
                    </a:lnTo>
                    <a:cubicBezTo>
                      <a:pt x="28478" y="36886"/>
                      <a:pt x="28792" y="37008"/>
                      <a:pt x="29107" y="37008"/>
                    </a:cubicBezTo>
                    <a:cubicBezTo>
                      <a:pt x="29387" y="37008"/>
                      <a:pt x="29666" y="36904"/>
                      <a:pt x="29876" y="36711"/>
                    </a:cubicBezTo>
                    <a:lnTo>
                      <a:pt x="34334" y="32656"/>
                    </a:lnTo>
                    <a:cubicBezTo>
                      <a:pt x="34579" y="32428"/>
                      <a:pt x="34701" y="32114"/>
                      <a:pt x="34701" y="31799"/>
                    </a:cubicBezTo>
                    <a:cubicBezTo>
                      <a:pt x="34701" y="31519"/>
                      <a:pt x="34596" y="31240"/>
                      <a:pt x="34404" y="31030"/>
                    </a:cubicBezTo>
                    <a:lnTo>
                      <a:pt x="6434" y="385"/>
                    </a:lnTo>
                    <a:cubicBezTo>
                      <a:pt x="6206" y="140"/>
                      <a:pt x="5909" y="1"/>
                      <a:pt x="5594" y="1"/>
                    </a:cubicBezTo>
                    <a:close/>
                  </a:path>
                </a:pathLst>
              </a:custGeom>
              <a:solidFill>
                <a:srgbClr val="4657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5" name="Google Shape;1555;p44"/>
              <p:cNvSpPr/>
              <p:nvPr/>
            </p:nvSpPr>
            <p:spPr>
              <a:xfrm>
                <a:off x="4477316" y="1267743"/>
                <a:ext cx="958493" cy="1049139"/>
              </a:xfrm>
              <a:custGeom>
                <a:avLst/>
                <a:gdLst/>
                <a:ahLst/>
                <a:cxnLst/>
                <a:rect l="l" t="t" r="r" b="b"/>
                <a:pathLst>
                  <a:path w="27535" h="30139" extrusionOk="0">
                    <a:moveTo>
                      <a:pt x="176" y="1"/>
                    </a:moveTo>
                    <a:lnTo>
                      <a:pt x="1" y="176"/>
                    </a:lnTo>
                    <a:lnTo>
                      <a:pt x="27342" y="30139"/>
                    </a:lnTo>
                    <a:lnTo>
                      <a:pt x="27534" y="29981"/>
                    </a:lnTo>
                    <a:lnTo>
                      <a:pt x="176" y="1"/>
                    </a:lnTo>
                    <a:close/>
                  </a:path>
                </a:pathLst>
              </a:custGeom>
              <a:solidFill>
                <a:srgbClr val="4657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6" name="Google Shape;1556;p44"/>
              <p:cNvSpPr/>
              <p:nvPr/>
            </p:nvSpPr>
            <p:spPr>
              <a:xfrm>
                <a:off x="5010378" y="1976069"/>
                <a:ext cx="75503" cy="70003"/>
              </a:xfrm>
              <a:custGeom>
                <a:avLst/>
                <a:gdLst/>
                <a:ahLst/>
                <a:cxnLst/>
                <a:rect l="l" t="t" r="r" b="b"/>
                <a:pathLst>
                  <a:path w="2169" h="2011" extrusionOk="0">
                    <a:moveTo>
                      <a:pt x="2011" y="0"/>
                    </a:moveTo>
                    <a:lnTo>
                      <a:pt x="1" y="1836"/>
                    </a:lnTo>
                    <a:lnTo>
                      <a:pt x="140" y="2011"/>
                    </a:lnTo>
                    <a:lnTo>
                      <a:pt x="2168" y="158"/>
                    </a:lnTo>
                    <a:lnTo>
                      <a:pt x="2011" y="0"/>
                    </a:lnTo>
                    <a:close/>
                  </a:path>
                </a:pathLst>
              </a:custGeom>
              <a:solidFill>
                <a:srgbClr val="4657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7" name="Google Shape;1557;p44"/>
              <p:cNvSpPr/>
              <p:nvPr/>
            </p:nvSpPr>
            <p:spPr>
              <a:xfrm>
                <a:off x="5052984" y="2055781"/>
                <a:ext cx="39579" cy="36551"/>
              </a:xfrm>
              <a:custGeom>
                <a:avLst/>
                <a:gdLst/>
                <a:ahLst/>
                <a:cxnLst/>
                <a:rect l="l" t="t" r="r" b="b"/>
                <a:pathLst>
                  <a:path w="1137" h="1050" extrusionOk="0">
                    <a:moveTo>
                      <a:pt x="997" y="0"/>
                    </a:moveTo>
                    <a:lnTo>
                      <a:pt x="0" y="892"/>
                    </a:lnTo>
                    <a:lnTo>
                      <a:pt x="158" y="1049"/>
                    </a:lnTo>
                    <a:lnTo>
                      <a:pt x="1137" y="158"/>
                    </a:lnTo>
                    <a:lnTo>
                      <a:pt x="997" y="0"/>
                    </a:lnTo>
                    <a:close/>
                  </a:path>
                </a:pathLst>
              </a:custGeom>
              <a:solidFill>
                <a:srgbClr val="4657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8" name="Google Shape;1558;p44"/>
              <p:cNvSpPr/>
              <p:nvPr/>
            </p:nvSpPr>
            <p:spPr>
              <a:xfrm>
                <a:off x="5074878" y="2079521"/>
                <a:ext cx="39579" cy="36516"/>
              </a:xfrm>
              <a:custGeom>
                <a:avLst/>
                <a:gdLst/>
                <a:ahLst/>
                <a:cxnLst/>
                <a:rect l="l" t="t" r="r" b="b"/>
                <a:pathLst>
                  <a:path w="1137" h="1049" extrusionOk="0">
                    <a:moveTo>
                      <a:pt x="980" y="0"/>
                    </a:moveTo>
                    <a:lnTo>
                      <a:pt x="1" y="892"/>
                    </a:lnTo>
                    <a:lnTo>
                      <a:pt x="140" y="1049"/>
                    </a:lnTo>
                    <a:lnTo>
                      <a:pt x="1137" y="157"/>
                    </a:lnTo>
                    <a:lnTo>
                      <a:pt x="980" y="0"/>
                    </a:lnTo>
                    <a:close/>
                  </a:path>
                </a:pathLst>
              </a:custGeom>
              <a:solidFill>
                <a:srgbClr val="4657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9" name="Google Shape;1559;p44"/>
              <p:cNvSpPr/>
              <p:nvPr/>
            </p:nvSpPr>
            <p:spPr>
              <a:xfrm>
                <a:off x="5096181" y="2103225"/>
                <a:ext cx="39579" cy="36551"/>
              </a:xfrm>
              <a:custGeom>
                <a:avLst/>
                <a:gdLst/>
                <a:ahLst/>
                <a:cxnLst/>
                <a:rect l="l" t="t" r="r" b="b"/>
                <a:pathLst>
                  <a:path w="1137" h="1050" extrusionOk="0">
                    <a:moveTo>
                      <a:pt x="997" y="1"/>
                    </a:moveTo>
                    <a:lnTo>
                      <a:pt x="0" y="892"/>
                    </a:lnTo>
                    <a:lnTo>
                      <a:pt x="158" y="1050"/>
                    </a:lnTo>
                    <a:lnTo>
                      <a:pt x="1137" y="158"/>
                    </a:lnTo>
                    <a:lnTo>
                      <a:pt x="997" y="1"/>
                    </a:lnTo>
                    <a:close/>
                  </a:path>
                </a:pathLst>
              </a:custGeom>
              <a:solidFill>
                <a:srgbClr val="4657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0" name="Google Shape;1560;p44"/>
              <p:cNvSpPr/>
              <p:nvPr/>
            </p:nvSpPr>
            <p:spPr>
              <a:xfrm>
                <a:off x="5118076" y="2094105"/>
                <a:ext cx="75503" cy="69411"/>
              </a:xfrm>
              <a:custGeom>
                <a:avLst/>
                <a:gdLst/>
                <a:ahLst/>
                <a:cxnLst/>
                <a:rect l="l" t="t" r="r" b="b"/>
                <a:pathLst>
                  <a:path w="2169" h="1994" extrusionOk="0">
                    <a:moveTo>
                      <a:pt x="2011" y="1"/>
                    </a:moveTo>
                    <a:lnTo>
                      <a:pt x="1" y="1836"/>
                    </a:lnTo>
                    <a:lnTo>
                      <a:pt x="141" y="1993"/>
                    </a:lnTo>
                    <a:lnTo>
                      <a:pt x="2168" y="158"/>
                    </a:lnTo>
                    <a:lnTo>
                      <a:pt x="2011" y="1"/>
                    </a:lnTo>
                    <a:close/>
                  </a:path>
                </a:pathLst>
              </a:custGeom>
              <a:solidFill>
                <a:srgbClr val="4657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1" name="Google Shape;1561;p44"/>
              <p:cNvSpPr/>
              <p:nvPr/>
            </p:nvSpPr>
            <p:spPr>
              <a:xfrm>
                <a:off x="5139379" y="2150078"/>
                <a:ext cx="38987" cy="36551"/>
              </a:xfrm>
              <a:custGeom>
                <a:avLst/>
                <a:gdLst/>
                <a:ahLst/>
                <a:cxnLst/>
                <a:rect l="l" t="t" r="r" b="b"/>
                <a:pathLst>
                  <a:path w="1120" h="1050" extrusionOk="0">
                    <a:moveTo>
                      <a:pt x="980" y="1"/>
                    </a:moveTo>
                    <a:lnTo>
                      <a:pt x="1" y="892"/>
                    </a:lnTo>
                    <a:lnTo>
                      <a:pt x="140" y="1050"/>
                    </a:lnTo>
                    <a:lnTo>
                      <a:pt x="1119" y="158"/>
                    </a:lnTo>
                    <a:lnTo>
                      <a:pt x="980" y="1"/>
                    </a:lnTo>
                    <a:close/>
                  </a:path>
                </a:pathLst>
              </a:custGeom>
              <a:solidFill>
                <a:srgbClr val="4657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2" name="Google Shape;1562;p44"/>
              <p:cNvSpPr/>
              <p:nvPr/>
            </p:nvSpPr>
            <p:spPr>
              <a:xfrm>
                <a:off x="5160682" y="2173818"/>
                <a:ext cx="39579" cy="36551"/>
              </a:xfrm>
              <a:custGeom>
                <a:avLst/>
                <a:gdLst/>
                <a:ahLst/>
                <a:cxnLst/>
                <a:rect l="l" t="t" r="r" b="b"/>
                <a:pathLst>
                  <a:path w="1137" h="1050" extrusionOk="0">
                    <a:moveTo>
                      <a:pt x="997" y="1"/>
                    </a:moveTo>
                    <a:lnTo>
                      <a:pt x="0" y="892"/>
                    </a:lnTo>
                    <a:lnTo>
                      <a:pt x="158" y="1049"/>
                    </a:lnTo>
                    <a:lnTo>
                      <a:pt x="1137" y="158"/>
                    </a:lnTo>
                    <a:lnTo>
                      <a:pt x="997" y="1"/>
                    </a:lnTo>
                    <a:close/>
                  </a:path>
                </a:pathLst>
              </a:custGeom>
              <a:solidFill>
                <a:srgbClr val="4657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3" name="Google Shape;1563;p44"/>
              <p:cNvSpPr/>
              <p:nvPr/>
            </p:nvSpPr>
            <p:spPr>
              <a:xfrm>
                <a:off x="5182577" y="2197557"/>
                <a:ext cx="39614" cy="36551"/>
              </a:xfrm>
              <a:custGeom>
                <a:avLst/>
                <a:gdLst/>
                <a:ahLst/>
                <a:cxnLst/>
                <a:rect l="l" t="t" r="r" b="b"/>
                <a:pathLst>
                  <a:path w="1138" h="1050" extrusionOk="0">
                    <a:moveTo>
                      <a:pt x="980" y="0"/>
                    </a:moveTo>
                    <a:lnTo>
                      <a:pt x="1" y="892"/>
                    </a:lnTo>
                    <a:lnTo>
                      <a:pt x="141" y="1049"/>
                    </a:lnTo>
                    <a:lnTo>
                      <a:pt x="1137" y="158"/>
                    </a:lnTo>
                    <a:lnTo>
                      <a:pt x="980" y="0"/>
                    </a:lnTo>
                    <a:close/>
                  </a:path>
                </a:pathLst>
              </a:custGeom>
              <a:solidFill>
                <a:srgbClr val="4657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4" name="Google Shape;1564;p44"/>
              <p:cNvSpPr/>
              <p:nvPr/>
            </p:nvSpPr>
            <p:spPr>
              <a:xfrm>
                <a:off x="5203879" y="2221297"/>
                <a:ext cx="39579" cy="36551"/>
              </a:xfrm>
              <a:custGeom>
                <a:avLst/>
                <a:gdLst/>
                <a:ahLst/>
                <a:cxnLst/>
                <a:rect l="l" t="t" r="r" b="b"/>
                <a:pathLst>
                  <a:path w="1137" h="1050" extrusionOk="0">
                    <a:moveTo>
                      <a:pt x="997" y="0"/>
                    </a:moveTo>
                    <a:lnTo>
                      <a:pt x="1" y="892"/>
                    </a:lnTo>
                    <a:lnTo>
                      <a:pt x="158" y="1049"/>
                    </a:lnTo>
                    <a:lnTo>
                      <a:pt x="1137" y="157"/>
                    </a:lnTo>
                    <a:lnTo>
                      <a:pt x="997" y="0"/>
                    </a:lnTo>
                    <a:close/>
                  </a:path>
                </a:pathLst>
              </a:custGeom>
              <a:solidFill>
                <a:srgbClr val="4657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5" name="Google Shape;1565;p44"/>
              <p:cNvSpPr/>
              <p:nvPr/>
            </p:nvSpPr>
            <p:spPr>
              <a:xfrm>
                <a:off x="5225774" y="2212142"/>
                <a:ext cx="75503" cy="69411"/>
              </a:xfrm>
              <a:custGeom>
                <a:avLst/>
                <a:gdLst/>
                <a:ahLst/>
                <a:cxnLst/>
                <a:rect l="l" t="t" r="r" b="b"/>
                <a:pathLst>
                  <a:path w="2169" h="1994" extrusionOk="0">
                    <a:moveTo>
                      <a:pt x="2011" y="1"/>
                    </a:moveTo>
                    <a:lnTo>
                      <a:pt x="1" y="1836"/>
                    </a:lnTo>
                    <a:lnTo>
                      <a:pt x="141" y="1994"/>
                    </a:lnTo>
                    <a:lnTo>
                      <a:pt x="2169" y="158"/>
                    </a:lnTo>
                    <a:lnTo>
                      <a:pt x="2011" y="1"/>
                    </a:lnTo>
                    <a:close/>
                  </a:path>
                </a:pathLst>
              </a:custGeom>
              <a:solidFill>
                <a:srgbClr val="4657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6" name="Google Shape;1566;p44"/>
              <p:cNvSpPr/>
              <p:nvPr/>
            </p:nvSpPr>
            <p:spPr>
              <a:xfrm>
                <a:off x="5247077" y="2268150"/>
                <a:ext cx="38987" cy="36551"/>
              </a:xfrm>
              <a:custGeom>
                <a:avLst/>
                <a:gdLst/>
                <a:ahLst/>
                <a:cxnLst/>
                <a:rect l="l" t="t" r="r" b="b"/>
                <a:pathLst>
                  <a:path w="1120" h="1050" extrusionOk="0">
                    <a:moveTo>
                      <a:pt x="980" y="0"/>
                    </a:moveTo>
                    <a:lnTo>
                      <a:pt x="1" y="892"/>
                    </a:lnTo>
                    <a:lnTo>
                      <a:pt x="141" y="1049"/>
                    </a:lnTo>
                    <a:lnTo>
                      <a:pt x="1120" y="158"/>
                    </a:lnTo>
                    <a:lnTo>
                      <a:pt x="980" y="0"/>
                    </a:lnTo>
                    <a:close/>
                  </a:path>
                </a:pathLst>
              </a:custGeom>
              <a:solidFill>
                <a:srgbClr val="4657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7" name="Google Shape;1567;p44"/>
              <p:cNvSpPr/>
              <p:nvPr/>
            </p:nvSpPr>
            <p:spPr>
              <a:xfrm>
                <a:off x="5235625" y="1969316"/>
                <a:ext cx="271448" cy="277610"/>
              </a:xfrm>
              <a:custGeom>
                <a:avLst/>
                <a:gdLst/>
                <a:ahLst/>
                <a:cxnLst/>
                <a:rect l="l" t="t" r="r" b="b"/>
                <a:pathLst>
                  <a:path w="7798" h="7975" extrusionOk="0">
                    <a:moveTo>
                      <a:pt x="446" y="0"/>
                    </a:moveTo>
                    <a:cubicBezTo>
                      <a:pt x="204" y="0"/>
                      <a:pt x="0" y="259"/>
                      <a:pt x="225" y="509"/>
                    </a:cubicBezTo>
                    <a:cubicBezTo>
                      <a:pt x="2393" y="3079"/>
                      <a:pt x="4683" y="5613"/>
                      <a:pt x="7182" y="7868"/>
                    </a:cubicBezTo>
                    <a:cubicBezTo>
                      <a:pt x="7265" y="7943"/>
                      <a:pt x="7345" y="7975"/>
                      <a:pt x="7416" y="7975"/>
                    </a:cubicBezTo>
                    <a:cubicBezTo>
                      <a:pt x="7660" y="7975"/>
                      <a:pt x="7797" y="7605"/>
                      <a:pt x="7567" y="7362"/>
                    </a:cubicBezTo>
                    <a:cubicBezTo>
                      <a:pt x="5225" y="5002"/>
                      <a:pt x="2900" y="2659"/>
                      <a:pt x="732" y="142"/>
                    </a:cubicBezTo>
                    <a:cubicBezTo>
                      <a:pt x="647" y="42"/>
                      <a:pt x="544" y="0"/>
                      <a:pt x="44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72" name="Google Shape;830;p37">
            <a:extLst>
              <a:ext uri="{FF2B5EF4-FFF2-40B4-BE49-F238E27FC236}">
                <a16:creationId xmlns:a16="http://schemas.microsoft.com/office/drawing/2014/main" id="{148D4850-E24C-456F-AA6D-18985787E036}"/>
              </a:ext>
            </a:extLst>
          </p:cNvPr>
          <p:cNvSpPr txBox="1"/>
          <p:nvPr/>
        </p:nvSpPr>
        <p:spPr>
          <a:xfrm>
            <a:off x="7385793" y="177050"/>
            <a:ext cx="1573932" cy="3165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CS523.M21.KHCL</a:t>
            </a:r>
            <a:endParaRPr sz="1300" dirty="0">
              <a:solidFill>
                <a:schemeClr val="dk1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4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4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4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5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6" name="Google Shape;1456;p44"/>
          <p:cNvSpPr txBox="1">
            <a:spLocks noGrp="1"/>
          </p:cNvSpPr>
          <p:nvPr>
            <p:ph type="title" idx="6"/>
          </p:nvPr>
        </p:nvSpPr>
        <p:spPr>
          <a:xfrm>
            <a:off x="720000" y="539500"/>
            <a:ext cx="7704000" cy="37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NGOÀI RA | </a:t>
            </a:r>
            <a:r>
              <a:rPr lang="en" dirty="0">
                <a:solidFill>
                  <a:schemeClr val="accent3"/>
                </a:solidFill>
              </a:rPr>
              <a:t>MỞ RỘNG</a:t>
            </a:r>
            <a:endParaRPr dirty="0">
              <a:solidFill>
                <a:schemeClr val="accent3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08A3436-FA8E-4D0B-B1A4-AD5AF0687C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1605292" y="2601393"/>
            <a:ext cx="8103481" cy="1397787"/>
          </a:xfrm>
        </p:spPr>
        <p:txBody>
          <a:bodyPr/>
          <a:lstStyle/>
          <a:p>
            <a:pPr marL="914400" algn="l">
              <a:lnSpc>
                <a:spcPct val="107000"/>
              </a:lnSpc>
              <a:spcAft>
                <a:spcPts val="800"/>
              </a:spcAft>
            </a:pPr>
            <a:r>
              <a:rPr lang="en-US" sz="1700" dirty="0">
                <a:effectLst/>
                <a:latin typeface="UVN Viet Sach" panose="02040502050505030904" pitchFamily="18" charset="0"/>
                <a:ea typeface="Calibri" panose="020F0502020204030204" pitchFamily="34" charset="0"/>
                <a:cs typeface="Arial" panose="020B0604020202020204" pitchFamily="34" charset="0"/>
              </a:rPr>
              <a:t>			“&lt;s&gt; This is the house that Jack built &lt;/s&gt;. </a:t>
            </a:r>
            <a:endParaRPr lang="en-US" sz="17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286000" indent="457200" algn="l">
              <a:lnSpc>
                <a:spcPct val="107000"/>
              </a:lnSpc>
              <a:spcAft>
                <a:spcPts val="800"/>
              </a:spcAft>
            </a:pPr>
            <a:r>
              <a:rPr lang="en-US" sz="1700" dirty="0">
                <a:effectLst/>
                <a:latin typeface="UVN Viet Sach" panose="02040502050505030904" pitchFamily="18" charset="0"/>
                <a:ea typeface="Calibri" panose="020F0502020204030204" pitchFamily="34" charset="0"/>
                <a:cs typeface="Arial" panose="020B0604020202020204" pitchFamily="34" charset="0"/>
              </a:rPr>
              <a:t>&lt;s&gt; This is the malt &lt;/s&gt;	</a:t>
            </a:r>
            <a:endParaRPr lang="en-US" sz="17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286000" indent="457200" algn="l">
              <a:lnSpc>
                <a:spcPct val="107000"/>
              </a:lnSpc>
              <a:spcAft>
                <a:spcPts val="800"/>
              </a:spcAft>
            </a:pPr>
            <a:r>
              <a:rPr lang="en-US" sz="1700" dirty="0">
                <a:effectLst/>
                <a:latin typeface="UVN Viet Sach" panose="02040502050505030904" pitchFamily="18" charset="0"/>
                <a:ea typeface="Calibri" panose="020F0502020204030204" pitchFamily="34" charset="0"/>
                <a:cs typeface="Arial" panose="020B0604020202020204" pitchFamily="34" charset="0"/>
              </a:rPr>
              <a:t>&lt;s&gt; Jack in this house &lt;/s&gt; “</a:t>
            </a:r>
            <a:endParaRPr lang="en-US" sz="17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l"/>
            <a:endParaRPr lang="en-US" sz="1700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A1DF2CA6-3335-474F-A6E2-2150735880D5}"/>
              </a:ext>
            </a:extLst>
          </p:cNvPr>
          <p:cNvSpPr>
            <a:spLocks noGrp="1"/>
          </p:cNvSpPr>
          <p:nvPr>
            <p:ph type="subTitle" idx="5"/>
          </p:nvPr>
        </p:nvSpPr>
        <p:spPr>
          <a:xfrm>
            <a:off x="289740" y="1510080"/>
            <a:ext cx="5610999" cy="915649"/>
          </a:xfrm>
        </p:spPr>
        <p:txBody>
          <a:bodyPr/>
          <a:lstStyle/>
          <a:p>
            <a:pPr algn="l"/>
            <a:r>
              <a:rPr lang="en-US" sz="1800" dirty="0">
                <a:effectLst/>
                <a:latin typeface="Be Vietnam Pro" pitchFamily="2" charset="0"/>
                <a:ea typeface="Calibri" panose="020F0502020204030204" pitchFamily="34" charset="0"/>
                <a:cs typeface="Arial" panose="020B0604020202020204" pitchFamily="34" charset="0"/>
              </a:rPr>
              <a:t>	Corpus (</a:t>
            </a:r>
            <a:r>
              <a:rPr lang="en-US" sz="1800" dirty="0" err="1">
                <a:effectLst/>
                <a:latin typeface="Be Vietnam Pro" pitchFamily="2" charset="0"/>
                <a:ea typeface="Calibri" panose="020F0502020204030204" pitchFamily="34" charset="0"/>
                <a:cs typeface="Arial" panose="020B0604020202020204" pitchFamily="34" charset="0"/>
              </a:rPr>
              <a:t>để</a:t>
            </a:r>
            <a:r>
              <a:rPr lang="en-US" sz="1800" dirty="0">
                <a:effectLst/>
                <a:latin typeface="Be Vietnam Pro" pitchFamily="2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Be Vietnam Pro" pitchFamily="2" charset="0"/>
                <a:ea typeface="Calibri" panose="020F0502020204030204" pitchFamily="34" charset="0"/>
                <a:cs typeface="Arial" panose="020B0604020202020204" pitchFamily="34" charset="0"/>
              </a:rPr>
              <a:t>tránh</a:t>
            </a:r>
            <a:r>
              <a:rPr lang="en-US" sz="1800" dirty="0">
                <a:effectLst/>
                <a:latin typeface="Be Vietnam Pro" pitchFamily="2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Be Vietnam Pro" pitchFamily="2" charset="0"/>
                <a:ea typeface="Calibri" panose="020F0502020204030204" pitchFamily="34" charset="0"/>
                <a:cs typeface="Arial" panose="020B0604020202020204" pitchFamily="34" charset="0"/>
              </a:rPr>
              <a:t>trường</a:t>
            </a:r>
            <a:r>
              <a:rPr lang="en-US" sz="1800" dirty="0">
                <a:effectLst/>
                <a:latin typeface="Be Vietnam Pro" pitchFamily="2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Be Vietnam Pro" pitchFamily="2" charset="0"/>
                <a:ea typeface="Calibri" panose="020F0502020204030204" pitchFamily="34" charset="0"/>
                <a:cs typeface="Arial" panose="020B0604020202020204" pitchFamily="34" charset="0"/>
              </a:rPr>
              <a:t>hợp</a:t>
            </a:r>
            <a:r>
              <a:rPr lang="en-US" sz="1800" dirty="0">
                <a:effectLst/>
                <a:latin typeface="Be Vietnam Pro" pitchFamily="2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Be Vietnam Pro" pitchFamily="2" charset="0"/>
                <a:ea typeface="Calibri" panose="020F0502020204030204" pitchFamily="34" charset="0"/>
                <a:cs typeface="Arial" panose="020B0604020202020204" pitchFamily="34" charset="0"/>
              </a:rPr>
              <a:t>xác</a:t>
            </a:r>
            <a:r>
              <a:rPr lang="en-US" sz="1800" dirty="0">
                <a:effectLst/>
                <a:latin typeface="Be Vietnam Pro" pitchFamily="2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Be Vietnam Pro" pitchFamily="2" charset="0"/>
                <a:ea typeface="Calibri" panose="020F0502020204030204" pitchFamily="34" charset="0"/>
                <a:cs typeface="Arial" panose="020B0604020202020204" pitchFamily="34" charset="0"/>
              </a:rPr>
              <a:t>suất</a:t>
            </a:r>
            <a:r>
              <a:rPr lang="en-US" sz="1800" dirty="0">
                <a:effectLst/>
                <a:latin typeface="Be Vietnam Pro" pitchFamily="2" charset="0"/>
                <a:ea typeface="Calibri" panose="020F0502020204030204" pitchFamily="34" charset="0"/>
                <a:cs typeface="Arial" panose="020B0604020202020204" pitchFamily="34" charset="0"/>
              </a:rPr>
              <a:t> = 0, ta </a:t>
            </a:r>
            <a:r>
              <a:rPr lang="en-US" sz="1800" dirty="0" err="1">
                <a:effectLst/>
                <a:latin typeface="Be Vietnam Pro" pitchFamily="2" charset="0"/>
                <a:ea typeface="Calibri" panose="020F0502020204030204" pitchFamily="34" charset="0"/>
                <a:cs typeface="Arial" panose="020B0604020202020204" pitchFamily="34" charset="0"/>
              </a:rPr>
              <a:t>thêm</a:t>
            </a:r>
            <a:r>
              <a:rPr lang="en-US" sz="1800" dirty="0">
                <a:effectLst/>
                <a:latin typeface="Be Vietnam Pro" pitchFamily="2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Be Vietnam Pro" pitchFamily="2" charset="0"/>
                <a:ea typeface="Calibri" panose="020F0502020204030204" pitchFamily="34" charset="0"/>
                <a:cs typeface="Arial" panose="020B0604020202020204" pitchFamily="34" charset="0"/>
              </a:rPr>
              <a:t>câu</a:t>
            </a:r>
            <a:r>
              <a:rPr lang="en-US" sz="1800" dirty="0">
                <a:effectLst/>
                <a:latin typeface="Be Vietnam Pro" pitchFamily="2" charset="0"/>
                <a:ea typeface="Calibri" panose="020F0502020204030204" pitchFamily="34" charset="0"/>
                <a:cs typeface="Arial" panose="020B0604020202020204" pitchFamily="34" charset="0"/>
              </a:rPr>
              <a:t> “Jack in the house”):</a:t>
            </a:r>
            <a:endParaRPr lang="en-US" dirty="0">
              <a:latin typeface="Be Vietnam Pro" pitchFamily="2" charset="0"/>
            </a:endParaRPr>
          </a:p>
        </p:txBody>
      </p:sp>
      <p:grpSp>
        <p:nvGrpSpPr>
          <p:cNvPr id="119" name="Google Shape;1568;p44">
            <a:extLst>
              <a:ext uri="{FF2B5EF4-FFF2-40B4-BE49-F238E27FC236}">
                <a16:creationId xmlns:a16="http://schemas.microsoft.com/office/drawing/2014/main" id="{F19E4A2E-4548-4C09-A274-EC394EA9C6CF}"/>
              </a:ext>
            </a:extLst>
          </p:cNvPr>
          <p:cNvGrpSpPr/>
          <p:nvPr/>
        </p:nvGrpSpPr>
        <p:grpSpPr>
          <a:xfrm>
            <a:off x="6184964" y="1687823"/>
            <a:ext cx="2401657" cy="2608334"/>
            <a:chOff x="6409372" y="1331247"/>
            <a:chExt cx="1628294" cy="1787458"/>
          </a:xfrm>
        </p:grpSpPr>
        <p:grpSp>
          <p:nvGrpSpPr>
            <p:cNvPr id="120" name="Google Shape;1569;p44">
              <a:extLst>
                <a:ext uri="{FF2B5EF4-FFF2-40B4-BE49-F238E27FC236}">
                  <a16:creationId xmlns:a16="http://schemas.microsoft.com/office/drawing/2014/main" id="{CCC48B4C-E979-4EC8-96EA-93769CA66B8B}"/>
                </a:ext>
              </a:extLst>
            </p:cNvPr>
            <p:cNvGrpSpPr/>
            <p:nvPr/>
          </p:nvGrpSpPr>
          <p:grpSpPr>
            <a:xfrm>
              <a:off x="6409372" y="2258466"/>
              <a:ext cx="1628294" cy="860239"/>
              <a:chOff x="6543334" y="2355666"/>
              <a:chExt cx="1628294" cy="860239"/>
            </a:xfrm>
          </p:grpSpPr>
          <p:sp>
            <p:nvSpPr>
              <p:cNvPr id="139" name="Google Shape;1570;p44">
                <a:extLst>
                  <a:ext uri="{FF2B5EF4-FFF2-40B4-BE49-F238E27FC236}">
                    <a16:creationId xmlns:a16="http://schemas.microsoft.com/office/drawing/2014/main" id="{3D8257C3-F141-4AA8-A812-3DF9AE140875}"/>
                  </a:ext>
                </a:extLst>
              </p:cNvPr>
              <p:cNvSpPr/>
              <p:nvPr/>
            </p:nvSpPr>
            <p:spPr>
              <a:xfrm>
                <a:off x="7380864" y="2418447"/>
                <a:ext cx="776563" cy="658699"/>
              </a:xfrm>
              <a:custGeom>
                <a:avLst/>
                <a:gdLst/>
                <a:ahLst/>
                <a:cxnLst/>
                <a:rect l="l" t="t" r="r" b="b"/>
                <a:pathLst>
                  <a:path w="16241" h="13776" extrusionOk="0">
                    <a:moveTo>
                      <a:pt x="15874" y="1"/>
                    </a:moveTo>
                    <a:lnTo>
                      <a:pt x="15874" y="1"/>
                    </a:lnTo>
                    <a:cubicBezTo>
                      <a:pt x="15926" y="176"/>
                      <a:pt x="15943" y="333"/>
                      <a:pt x="15943" y="490"/>
                    </a:cubicBezTo>
                    <a:cubicBezTo>
                      <a:pt x="15943" y="892"/>
                      <a:pt x="15804" y="1277"/>
                      <a:pt x="15489" y="1522"/>
                    </a:cubicBezTo>
                    <a:lnTo>
                      <a:pt x="15227" y="1731"/>
                    </a:lnTo>
                    <a:cubicBezTo>
                      <a:pt x="15227" y="1749"/>
                      <a:pt x="15227" y="1766"/>
                      <a:pt x="15209" y="1784"/>
                    </a:cubicBezTo>
                    <a:lnTo>
                      <a:pt x="13986" y="6469"/>
                    </a:lnTo>
                    <a:cubicBezTo>
                      <a:pt x="13968" y="6521"/>
                      <a:pt x="13933" y="6556"/>
                      <a:pt x="13881" y="6574"/>
                    </a:cubicBezTo>
                    <a:lnTo>
                      <a:pt x="13846" y="6574"/>
                    </a:lnTo>
                    <a:cubicBezTo>
                      <a:pt x="13811" y="6574"/>
                      <a:pt x="13758" y="6556"/>
                      <a:pt x="13741" y="6521"/>
                    </a:cubicBezTo>
                    <a:lnTo>
                      <a:pt x="9038" y="508"/>
                    </a:lnTo>
                    <a:lnTo>
                      <a:pt x="158" y="7413"/>
                    </a:lnTo>
                    <a:cubicBezTo>
                      <a:pt x="53" y="7483"/>
                      <a:pt x="0" y="7623"/>
                      <a:pt x="0" y="7745"/>
                    </a:cubicBezTo>
                    <a:cubicBezTo>
                      <a:pt x="0" y="7797"/>
                      <a:pt x="18" y="7867"/>
                      <a:pt x="35" y="7920"/>
                    </a:cubicBezTo>
                    <a:lnTo>
                      <a:pt x="175" y="8217"/>
                    </a:lnTo>
                    <a:cubicBezTo>
                      <a:pt x="1119" y="10385"/>
                      <a:pt x="2623" y="12273"/>
                      <a:pt x="4511" y="13689"/>
                    </a:cubicBezTo>
                    <a:cubicBezTo>
                      <a:pt x="4598" y="13758"/>
                      <a:pt x="4685" y="13776"/>
                      <a:pt x="4773" y="13776"/>
                    </a:cubicBezTo>
                    <a:cubicBezTo>
                      <a:pt x="4860" y="13776"/>
                      <a:pt x="4965" y="13758"/>
                      <a:pt x="5035" y="13689"/>
                    </a:cubicBezTo>
                    <a:lnTo>
                      <a:pt x="13986" y="6731"/>
                    </a:lnTo>
                    <a:lnTo>
                      <a:pt x="15436" y="2116"/>
                    </a:lnTo>
                    <a:cubicBezTo>
                      <a:pt x="15419" y="2064"/>
                      <a:pt x="15436" y="2011"/>
                      <a:pt x="15489" y="1976"/>
                    </a:cubicBezTo>
                    <a:lnTo>
                      <a:pt x="15786" y="1731"/>
                    </a:lnTo>
                    <a:cubicBezTo>
                      <a:pt x="16083" y="1504"/>
                      <a:pt x="16241" y="1172"/>
                      <a:pt x="16241" y="840"/>
                    </a:cubicBezTo>
                    <a:cubicBezTo>
                      <a:pt x="16241" y="595"/>
                      <a:pt x="16153" y="350"/>
                      <a:pt x="15996" y="141"/>
                    </a:cubicBezTo>
                    <a:cubicBezTo>
                      <a:pt x="15961" y="88"/>
                      <a:pt x="15908" y="36"/>
                      <a:pt x="15874" y="1"/>
                    </a:cubicBezTo>
                    <a:close/>
                  </a:path>
                </a:pathLst>
              </a:custGeom>
              <a:solidFill>
                <a:srgbClr val="8698B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1571;p44">
                <a:extLst>
                  <a:ext uri="{FF2B5EF4-FFF2-40B4-BE49-F238E27FC236}">
                    <a16:creationId xmlns:a16="http://schemas.microsoft.com/office/drawing/2014/main" id="{DC0EB106-0E82-460F-980A-6A5EF4877E0D}"/>
                  </a:ext>
                </a:extLst>
              </p:cNvPr>
              <p:cNvSpPr/>
              <p:nvPr/>
            </p:nvSpPr>
            <p:spPr>
              <a:xfrm>
                <a:off x="7365802" y="2394204"/>
                <a:ext cx="805826" cy="698003"/>
              </a:xfrm>
              <a:custGeom>
                <a:avLst/>
                <a:gdLst/>
                <a:ahLst/>
                <a:cxnLst/>
                <a:rect l="l" t="t" r="r" b="b"/>
                <a:pathLst>
                  <a:path w="16853" h="14598" extrusionOk="0">
                    <a:moveTo>
                      <a:pt x="15944" y="1"/>
                    </a:moveTo>
                    <a:lnTo>
                      <a:pt x="15944" y="1"/>
                    </a:lnTo>
                    <a:cubicBezTo>
                      <a:pt x="16049" y="158"/>
                      <a:pt x="16136" y="333"/>
                      <a:pt x="16189" y="508"/>
                    </a:cubicBezTo>
                    <a:cubicBezTo>
                      <a:pt x="16223" y="543"/>
                      <a:pt x="16276" y="595"/>
                      <a:pt x="16311" y="648"/>
                    </a:cubicBezTo>
                    <a:cubicBezTo>
                      <a:pt x="16468" y="857"/>
                      <a:pt x="16556" y="1102"/>
                      <a:pt x="16556" y="1347"/>
                    </a:cubicBezTo>
                    <a:cubicBezTo>
                      <a:pt x="16556" y="1679"/>
                      <a:pt x="16398" y="2011"/>
                      <a:pt x="16101" y="2238"/>
                    </a:cubicBezTo>
                    <a:lnTo>
                      <a:pt x="15804" y="2483"/>
                    </a:lnTo>
                    <a:cubicBezTo>
                      <a:pt x="15751" y="2518"/>
                      <a:pt x="15734" y="2571"/>
                      <a:pt x="15751" y="2623"/>
                    </a:cubicBezTo>
                    <a:lnTo>
                      <a:pt x="14301" y="7238"/>
                    </a:lnTo>
                    <a:lnTo>
                      <a:pt x="5350" y="14196"/>
                    </a:lnTo>
                    <a:cubicBezTo>
                      <a:pt x="5280" y="14265"/>
                      <a:pt x="5175" y="14283"/>
                      <a:pt x="5088" y="14283"/>
                    </a:cubicBezTo>
                    <a:cubicBezTo>
                      <a:pt x="5000" y="14283"/>
                      <a:pt x="4913" y="14265"/>
                      <a:pt x="4826" y="14196"/>
                    </a:cubicBezTo>
                    <a:cubicBezTo>
                      <a:pt x="2938" y="12780"/>
                      <a:pt x="1434" y="10892"/>
                      <a:pt x="490" y="8724"/>
                    </a:cubicBezTo>
                    <a:lnTo>
                      <a:pt x="350" y="8427"/>
                    </a:lnTo>
                    <a:cubicBezTo>
                      <a:pt x="333" y="8374"/>
                      <a:pt x="315" y="8304"/>
                      <a:pt x="315" y="8252"/>
                    </a:cubicBezTo>
                    <a:cubicBezTo>
                      <a:pt x="315" y="8130"/>
                      <a:pt x="368" y="7990"/>
                      <a:pt x="473" y="7920"/>
                    </a:cubicBezTo>
                    <a:lnTo>
                      <a:pt x="9353" y="1015"/>
                    </a:lnTo>
                    <a:lnTo>
                      <a:pt x="9161" y="770"/>
                    </a:lnTo>
                    <a:lnTo>
                      <a:pt x="298" y="7675"/>
                    </a:lnTo>
                    <a:cubicBezTo>
                      <a:pt x="106" y="7815"/>
                      <a:pt x="1" y="8025"/>
                      <a:pt x="1" y="8252"/>
                    </a:cubicBezTo>
                    <a:cubicBezTo>
                      <a:pt x="1" y="8357"/>
                      <a:pt x="36" y="8444"/>
                      <a:pt x="71" y="8549"/>
                    </a:cubicBezTo>
                    <a:lnTo>
                      <a:pt x="193" y="8846"/>
                    </a:lnTo>
                    <a:cubicBezTo>
                      <a:pt x="1172" y="11066"/>
                      <a:pt x="2710" y="12989"/>
                      <a:pt x="4651" y="14440"/>
                    </a:cubicBezTo>
                    <a:cubicBezTo>
                      <a:pt x="4773" y="14545"/>
                      <a:pt x="4931" y="14598"/>
                      <a:pt x="5088" y="14598"/>
                    </a:cubicBezTo>
                    <a:cubicBezTo>
                      <a:pt x="5245" y="14598"/>
                      <a:pt x="5403" y="14545"/>
                      <a:pt x="5542" y="14440"/>
                    </a:cubicBezTo>
                    <a:lnTo>
                      <a:pt x="14440" y="7535"/>
                    </a:lnTo>
                    <a:cubicBezTo>
                      <a:pt x="14510" y="7518"/>
                      <a:pt x="14545" y="7483"/>
                      <a:pt x="14563" y="7430"/>
                    </a:cubicBezTo>
                    <a:lnTo>
                      <a:pt x="16066" y="2658"/>
                    </a:lnTo>
                    <a:lnTo>
                      <a:pt x="16293" y="2483"/>
                    </a:lnTo>
                    <a:cubicBezTo>
                      <a:pt x="16660" y="2203"/>
                      <a:pt x="16853" y="1766"/>
                      <a:pt x="16853" y="1347"/>
                    </a:cubicBezTo>
                    <a:cubicBezTo>
                      <a:pt x="16853" y="1032"/>
                      <a:pt x="16748" y="717"/>
                      <a:pt x="16556" y="455"/>
                    </a:cubicBezTo>
                    <a:cubicBezTo>
                      <a:pt x="16381" y="246"/>
                      <a:pt x="16171" y="88"/>
                      <a:pt x="15944" y="1"/>
                    </a:cubicBezTo>
                    <a:close/>
                  </a:path>
                </a:pathLst>
              </a:custGeom>
              <a:solidFill>
                <a:srgbClr val="8698B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572;p44">
                <a:extLst>
                  <a:ext uri="{FF2B5EF4-FFF2-40B4-BE49-F238E27FC236}">
                    <a16:creationId xmlns:a16="http://schemas.microsoft.com/office/drawing/2014/main" id="{C36A137C-FDE0-46C7-B4FF-1EA40A7A3B80}"/>
                  </a:ext>
                </a:extLst>
              </p:cNvPr>
              <p:cNvSpPr/>
              <p:nvPr/>
            </p:nvSpPr>
            <p:spPr>
              <a:xfrm>
                <a:off x="7375843" y="2409266"/>
                <a:ext cx="667067" cy="643351"/>
              </a:xfrm>
              <a:custGeom>
                <a:avLst/>
                <a:gdLst/>
                <a:ahLst/>
                <a:cxnLst/>
                <a:rect l="l" t="t" r="r" b="b"/>
                <a:pathLst>
                  <a:path w="13951" h="13455" extrusionOk="0">
                    <a:moveTo>
                      <a:pt x="8654" y="0"/>
                    </a:moveTo>
                    <a:lnTo>
                      <a:pt x="263" y="6713"/>
                    </a:lnTo>
                    <a:cubicBezTo>
                      <a:pt x="53" y="6871"/>
                      <a:pt x="1" y="7150"/>
                      <a:pt x="123" y="7395"/>
                    </a:cubicBezTo>
                    <a:lnTo>
                      <a:pt x="263" y="7692"/>
                    </a:lnTo>
                    <a:cubicBezTo>
                      <a:pt x="1312" y="9912"/>
                      <a:pt x="2902" y="11835"/>
                      <a:pt x="4843" y="13321"/>
                    </a:cubicBezTo>
                    <a:cubicBezTo>
                      <a:pt x="4951" y="13411"/>
                      <a:pt x="5077" y="13455"/>
                      <a:pt x="5200" y="13455"/>
                    </a:cubicBezTo>
                    <a:cubicBezTo>
                      <a:pt x="5317" y="13455"/>
                      <a:pt x="5431" y="13415"/>
                      <a:pt x="5525" y="13339"/>
                    </a:cubicBezTo>
                    <a:lnTo>
                      <a:pt x="13951" y="6626"/>
                    </a:lnTo>
                    <a:lnTo>
                      <a:pt x="8654" y="0"/>
                    </a:lnTo>
                    <a:close/>
                  </a:path>
                </a:pathLst>
              </a:custGeom>
              <a:solidFill>
                <a:srgbClr val="4657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573;p44">
                <a:extLst>
                  <a:ext uri="{FF2B5EF4-FFF2-40B4-BE49-F238E27FC236}">
                    <a16:creationId xmlns:a16="http://schemas.microsoft.com/office/drawing/2014/main" id="{FF25B2DF-C353-4791-9DC9-B6F4C035E246}"/>
                  </a:ext>
                </a:extLst>
              </p:cNvPr>
              <p:cNvSpPr/>
              <p:nvPr/>
            </p:nvSpPr>
            <p:spPr>
              <a:xfrm>
                <a:off x="7371683" y="2402715"/>
                <a:ext cx="677921" cy="656882"/>
              </a:xfrm>
              <a:custGeom>
                <a:avLst/>
                <a:gdLst/>
                <a:ahLst/>
                <a:cxnLst/>
                <a:rect l="l" t="t" r="r" b="b"/>
                <a:pathLst>
                  <a:path w="14178" h="13738" extrusionOk="0">
                    <a:moveTo>
                      <a:pt x="8723" y="347"/>
                    </a:moveTo>
                    <a:lnTo>
                      <a:pt x="13828" y="6745"/>
                    </a:lnTo>
                    <a:lnTo>
                      <a:pt x="5524" y="13353"/>
                    </a:lnTo>
                    <a:cubicBezTo>
                      <a:pt x="5454" y="13406"/>
                      <a:pt x="5384" y="13441"/>
                      <a:pt x="5297" y="13441"/>
                    </a:cubicBezTo>
                    <a:cubicBezTo>
                      <a:pt x="5192" y="13441"/>
                      <a:pt x="5105" y="13406"/>
                      <a:pt x="5017" y="13353"/>
                    </a:cubicBezTo>
                    <a:cubicBezTo>
                      <a:pt x="3094" y="11885"/>
                      <a:pt x="1521" y="9962"/>
                      <a:pt x="490" y="7777"/>
                    </a:cubicBezTo>
                    <a:lnTo>
                      <a:pt x="332" y="7462"/>
                    </a:lnTo>
                    <a:cubicBezTo>
                      <a:pt x="315" y="7410"/>
                      <a:pt x="297" y="7340"/>
                      <a:pt x="297" y="7270"/>
                    </a:cubicBezTo>
                    <a:cubicBezTo>
                      <a:pt x="297" y="7147"/>
                      <a:pt x="350" y="7043"/>
                      <a:pt x="437" y="6973"/>
                    </a:cubicBezTo>
                    <a:lnTo>
                      <a:pt x="8723" y="347"/>
                    </a:lnTo>
                    <a:close/>
                    <a:moveTo>
                      <a:pt x="8747" y="1"/>
                    </a:moveTo>
                    <a:cubicBezTo>
                      <a:pt x="8715" y="1"/>
                      <a:pt x="8683" y="11"/>
                      <a:pt x="8653" y="33"/>
                    </a:cubicBezTo>
                    <a:lnTo>
                      <a:pt x="245" y="6728"/>
                    </a:lnTo>
                    <a:cubicBezTo>
                      <a:pt x="88" y="6868"/>
                      <a:pt x="0" y="7060"/>
                      <a:pt x="0" y="7270"/>
                    </a:cubicBezTo>
                    <a:cubicBezTo>
                      <a:pt x="0" y="7375"/>
                      <a:pt x="18" y="7497"/>
                      <a:pt x="70" y="7602"/>
                    </a:cubicBezTo>
                    <a:lnTo>
                      <a:pt x="210" y="7899"/>
                    </a:lnTo>
                    <a:cubicBezTo>
                      <a:pt x="1276" y="10119"/>
                      <a:pt x="2867" y="12077"/>
                      <a:pt x="4842" y="13581"/>
                    </a:cubicBezTo>
                    <a:cubicBezTo>
                      <a:pt x="4982" y="13685"/>
                      <a:pt x="5140" y="13738"/>
                      <a:pt x="5297" y="13738"/>
                    </a:cubicBezTo>
                    <a:cubicBezTo>
                      <a:pt x="5437" y="13738"/>
                      <a:pt x="5594" y="13685"/>
                      <a:pt x="5717" y="13598"/>
                    </a:cubicBezTo>
                    <a:lnTo>
                      <a:pt x="14125" y="6885"/>
                    </a:lnTo>
                    <a:cubicBezTo>
                      <a:pt x="14143" y="6850"/>
                      <a:pt x="14178" y="6815"/>
                      <a:pt x="14178" y="6780"/>
                    </a:cubicBezTo>
                    <a:cubicBezTo>
                      <a:pt x="14178" y="6745"/>
                      <a:pt x="14160" y="6710"/>
                      <a:pt x="14143" y="6675"/>
                    </a:cubicBezTo>
                    <a:lnTo>
                      <a:pt x="8863" y="50"/>
                    </a:lnTo>
                    <a:cubicBezTo>
                      <a:pt x="8833" y="20"/>
                      <a:pt x="8790" y="1"/>
                      <a:pt x="8747" y="1"/>
                    </a:cubicBezTo>
                    <a:close/>
                  </a:path>
                </a:pathLst>
              </a:custGeom>
              <a:solidFill>
                <a:srgbClr val="4657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1574;p44">
                <a:extLst>
                  <a:ext uri="{FF2B5EF4-FFF2-40B4-BE49-F238E27FC236}">
                    <a16:creationId xmlns:a16="http://schemas.microsoft.com/office/drawing/2014/main" id="{B9CE5C4C-A68C-4256-81FC-076091AD1B0B}"/>
                  </a:ext>
                </a:extLst>
              </p:cNvPr>
              <p:cNvSpPr/>
              <p:nvPr/>
            </p:nvSpPr>
            <p:spPr>
              <a:xfrm>
                <a:off x="7374170" y="2400086"/>
                <a:ext cx="647845" cy="619635"/>
              </a:xfrm>
              <a:custGeom>
                <a:avLst/>
                <a:gdLst/>
                <a:ahLst/>
                <a:cxnLst/>
                <a:rect l="l" t="t" r="r" b="b"/>
                <a:pathLst>
                  <a:path w="13549" h="12959" extrusionOk="0">
                    <a:moveTo>
                      <a:pt x="8671" y="0"/>
                    </a:moveTo>
                    <a:lnTo>
                      <a:pt x="263" y="6713"/>
                    </a:lnTo>
                    <a:cubicBezTo>
                      <a:pt x="71" y="6870"/>
                      <a:pt x="1" y="7132"/>
                      <a:pt x="105" y="7360"/>
                    </a:cubicBezTo>
                    <a:lnTo>
                      <a:pt x="228" y="7657"/>
                    </a:lnTo>
                    <a:cubicBezTo>
                      <a:pt x="1172" y="9720"/>
                      <a:pt x="2640" y="11503"/>
                      <a:pt x="4476" y="12849"/>
                    </a:cubicBezTo>
                    <a:cubicBezTo>
                      <a:pt x="4567" y="12923"/>
                      <a:pt x="4677" y="12958"/>
                      <a:pt x="4788" y="12958"/>
                    </a:cubicBezTo>
                    <a:cubicBezTo>
                      <a:pt x="4913" y="12958"/>
                      <a:pt x="5039" y="12914"/>
                      <a:pt x="5140" y="12831"/>
                    </a:cubicBezTo>
                    <a:lnTo>
                      <a:pt x="13549" y="6136"/>
                    </a:lnTo>
                    <a:lnTo>
                      <a:pt x="8671" y="0"/>
                    </a:lnTo>
                    <a:close/>
                  </a:path>
                </a:pathLst>
              </a:custGeom>
              <a:solidFill>
                <a:srgbClr val="E2EE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1575;p44">
                <a:extLst>
                  <a:ext uri="{FF2B5EF4-FFF2-40B4-BE49-F238E27FC236}">
                    <a16:creationId xmlns:a16="http://schemas.microsoft.com/office/drawing/2014/main" id="{C4681839-B621-4F6E-B623-B23958A7095A}"/>
                  </a:ext>
                </a:extLst>
              </p:cNvPr>
              <p:cNvSpPr/>
              <p:nvPr/>
            </p:nvSpPr>
            <p:spPr>
              <a:xfrm>
                <a:off x="7370010" y="2393535"/>
                <a:ext cx="659512" cy="633501"/>
              </a:xfrm>
              <a:custGeom>
                <a:avLst/>
                <a:gdLst/>
                <a:ahLst/>
                <a:cxnLst/>
                <a:rect l="l" t="t" r="r" b="b"/>
                <a:pathLst>
                  <a:path w="13793" h="13249" extrusionOk="0">
                    <a:moveTo>
                      <a:pt x="8741" y="347"/>
                    </a:moveTo>
                    <a:lnTo>
                      <a:pt x="13443" y="6238"/>
                    </a:lnTo>
                    <a:lnTo>
                      <a:pt x="5140" y="12864"/>
                    </a:lnTo>
                    <a:cubicBezTo>
                      <a:pt x="5070" y="12916"/>
                      <a:pt x="4965" y="12951"/>
                      <a:pt x="4877" y="12951"/>
                    </a:cubicBezTo>
                    <a:cubicBezTo>
                      <a:pt x="4808" y="12951"/>
                      <a:pt x="4720" y="12916"/>
                      <a:pt x="4650" y="12864"/>
                    </a:cubicBezTo>
                    <a:cubicBezTo>
                      <a:pt x="2832" y="11535"/>
                      <a:pt x="1381" y="9769"/>
                      <a:pt x="455" y="7724"/>
                    </a:cubicBezTo>
                    <a:lnTo>
                      <a:pt x="332" y="7444"/>
                    </a:lnTo>
                    <a:cubicBezTo>
                      <a:pt x="297" y="7392"/>
                      <a:pt x="297" y="7339"/>
                      <a:pt x="297" y="7269"/>
                    </a:cubicBezTo>
                    <a:cubicBezTo>
                      <a:pt x="297" y="7165"/>
                      <a:pt x="350" y="7042"/>
                      <a:pt x="437" y="6955"/>
                    </a:cubicBezTo>
                    <a:lnTo>
                      <a:pt x="8741" y="347"/>
                    </a:lnTo>
                    <a:close/>
                    <a:moveTo>
                      <a:pt x="8755" y="1"/>
                    </a:moveTo>
                    <a:cubicBezTo>
                      <a:pt x="8724" y="1"/>
                      <a:pt x="8693" y="10"/>
                      <a:pt x="8671" y="32"/>
                    </a:cubicBezTo>
                    <a:lnTo>
                      <a:pt x="262" y="6728"/>
                    </a:lnTo>
                    <a:cubicBezTo>
                      <a:pt x="88" y="6867"/>
                      <a:pt x="0" y="7077"/>
                      <a:pt x="0" y="7269"/>
                    </a:cubicBezTo>
                    <a:cubicBezTo>
                      <a:pt x="0" y="7374"/>
                      <a:pt x="18" y="7479"/>
                      <a:pt x="53" y="7567"/>
                    </a:cubicBezTo>
                    <a:lnTo>
                      <a:pt x="192" y="7846"/>
                    </a:lnTo>
                    <a:cubicBezTo>
                      <a:pt x="1136" y="9944"/>
                      <a:pt x="2622" y="11745"/>
                      <a:pt x="4475" y="13108"/>
                    </a:cubicBezTo>
                    <a:cubicBezTo>
                      <a:pt x="4598" y="13196"/>
                      <a:pt x="4738" y="13248"/>
                      <a:pt x="4877" y="13248"/>
                    </a:cubicBezTo>
                    <a:cubicBezTo>
                      <a:pt x="5035" y="13248"/>
                      <a:pt x="5192" y="13196"/>
                      <a:pt x="5315" y="13091"/>
                    </a:cubicBezTo>
                    <a:lnTo>
                      <a:pt x="13723" y="6378"/>
                    </a:lnTo>
                    <a:cubicBezTo>
                      <a:pt x="13758" y="6360"/>
                      <a:pt x="13775" y="6326"/>
                      <a:pt x="13775" y="6273"/>
                    </a:cubicBezTo>
                    <a:cubicBezTo>
                      <a:pt x="13793" y="6238"/>
                      <a:pt x="13775" y="6203"/>
                      <a:pt x="13758" y="6168"/>
                    </a:cubicBezTo>
                    <a:lnTo>
                      <a:pt x="8863" y="50"/>
                    </a:lnTo>
                    <a:cubicBezTo>
                      <a:pt x="8843" y="19"/>
                      <a:pt x="8799" y="1"/>
                      <a:pt x="8755" y="1"/>
                    </a:cubicBezTo>
                    <a:close/>
                  </a:path>
                </a:pathLst>
              </a:custGeom>
              <a:solidFill>
                <a:srgbClr val="4657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576;p44">
                <a:extLst>
                  <a:ext uri="{FF2B5EF4-FFF2-40B4-BE49-F238E27FC236}">
                    <a16:creationId xmlns:a16="http://schemas.microsoft.com/office/drawing/2014/main" id="{1E07C573-FD66-4CAB-A24C-A3B7A374C58B}"/>
                  </a:ext>
                </a:extLst>
              </p:cNvPr>
              <p:cNvSpPr/>
              <p:nvPr/>
            </p:nvSpPr>
            <p:spPr>
              <a:xfrm>
                <a:off x="7787914" y="2385024"/>
                <a:ext cx="313523" cy="341064"/>
              </a:xfrm>
              <a:custGeom>
                <a:avLst/>
                <a:gdLst/>
                <a:ahLst/>
                <a:cxnLst/>
                <a:rect l="l" t="t" r="r" b="b"/>
                <a:pathLst>
                  <a:path w="6557" h="7133" extrusionOk="0">
                    <a:moveTo>
                      <a:pt x="4721" y="0"/>
                    </a:moveTo>
                    <a:lnTo>
                      <a:pt x="1" y="315"/>
                    </a:lnTo>
                    <a:lnTo>
                      <a:pt x="5333" y="7133"/>
                    </a:lnTo>
                    <a:lnTo>
                      <a:pt x="6556" y="2448"/>
                    </a:lnTo>
                    <a:lnTo>
                      <a:pt x="4721" y="0"/>
                    </a:lnTo>
                    <a:close/>
                  </a:path>
                </a:pathLst>
              </a:custGeom>
              <a:solidFill>
                <a:srgbClr val="C5E9B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577;p44">
                <a:extLst>
                  <a:ext uri="{FF2B5EF4-FFF2-40B4-BE49-F238E27FC236}">
                    <a16:creationId xmlns:a16="http://schemas.microsoft.com/office/drawing/2014/main" id="{0979B37E-B648-41F8-96DA-42DC7CEBF738}"/>
                  </a:ext>
                </a:extLst>
              </p:cNvPr>
              <p:cNvSpPr/>
              <p:nvPr/>
            </p:nvSpPr>
            <p:spPr>
              <a:xfrm>
                <a:off x="7781268" y="2377517"/>
                <a:ext cx="327676" cy="355600"/>
              </a:xfrm>
              <a:custGeom>
                <a:avLst/>
                <a:gdLst/>
                <a:ahLst/>
                <a:cxnLst/>
                <a:rect l="l" t="t" r="r" b="b"/>
                <a:pathLst>
                  <a:path w="6853" h="7437" extrusionOk="0">
                    <a:moveTo>
                      <a:pt x="4790" y="297"/>
                    </a:moveTo>
                    <a:lnTo>
                      <a:pt x="6538" y="2640"/>
                    </a:lnTo>
                    <a:lnTo>
                      <a:pt x="5408" y="6964"/>
                    </a:lnTo>
                    <a:lnTo>
                      <a:pt x="437" y="595"/>
                    </a:lnTo>
                    <a:lnTo>
                      <a:pt x="4790" y="297"/>
                    </a:lnTo>
                    <a:close/>
                    <a:moveTo>
                      <a:pt x="4860" y="0"/>
                    </a:moveTo>
                    <a:lnTo>
                      <a:pt x="140" y="332"/>
                    </a:lnTo>
                    <a:cubicBezTo>
                      <a:pt x="87" y="332"/>
                      <a:pt x="35" y="367"/>
                      <a:pt x="17" y="402"/>
                    </a:cubicBezTo>
                    <a:cubicBezTo>
                      <a:pt x="0" y="455"/>
                      <a:pt x="0" y="525"/>
                      <a:pt x="35" y="560"/>
                    </a:cubicBezTo>
                    <a:lnTo>
                      <a:pt x="5367" y="7377"/>
                    </a:lnTo>
                    <a:cubicBezTo>
                      <a:pt x="5393" y="7417"/>
                      <a:pt x="5429" y="7436"/>
                      <a:pt x="5468" y="7436"/>
                    </a:cubicBezTo>
                    <a:cubicBezTo>
                      <a:pt x="5480" y="7436"/>
                      <a:pt x="5494" y="7434"/>
                      <a:pt x="5507" y="7430"/>
                    </a:cubicBezTo>
                    <a:cubicBezTo>
                      <a:pt x="5559" y="7412"/>
                      <a:pt x="5594" y="7377"/>
                      <a:pt x="5612" y="7325"/>
                    </a:cubicBezTo>
                    <a:lnTo>
                      <a:pt x="6835" y="2640"/>
                    </a:lnTo>
                    <a:cubicBezTo>
                      <a:pt x="6853" y="2605"/>
                      <a:pt x="6853" y="2552"/>
                      <a:pt x="6818" y="2517"/>
                    </a:cubicBezTo>
                    <a:lnTo>
                      <a:pt x="4982" y="70"/>
                    </a:lnTo>
                    <a:cubicBezTo>
                      <a:pt x="4947" y="35"/>
                      <a:pt x="4912" y="0"/>
                      <a:pt x="4860" y="0"/>
                    </a:cubicBezTo>
                    <a:close/>
                  </a:path>
                </a:pathLst>
              </a:custGeom>
              <a:solidFill>
                <a:srgbClr val="4657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578;p44">
                <a:extLst>
                  <a:ext uri="{FF2B5EF4-FFF2-40B4-BE49-F238E27FC236}">
                    <a16:creationId xmlns:a16="http://schemas.microsoft.com/office/drawing/2014/main" id="{C92E273C-02EB-4AF8-9FF5-44164420CE03}"/>
                  </a:ext>
                </a:extLst>
              </p:cNvPr>
              <p:cNvSpPr/>
              <p:nvPr/>
            </p:nvSpPr>
            <p:spPr>
              <a:xfrm>
                <a:off x="8011115" y="2481993"/>
                <a:ext cx="82816" cy="229895"/>
              </a:xfrm>
              <a:custGeom>
                <a:avLst/>
                <a:gdLst/>
                <a:ahLst/>
                <a:cxnLst/>
                <a:rect l="l" t="t" r="r" b="b"/>
                <a:pathLst>
                  <a:path w="1732" h="4808" extrusionOk="0">
                    <a:moveTo>
                      <a:pt x="1399" y="0"/>
                    </a:moveTo>
                    <a:lnTo>
                      <a:pt x="0" y="4021"/>
                    </a:lnTo>
                    <a:lnTo>
                      <a:pt x="612" y="4808"/>
                    </a:lnTo>
                    <a:lnTo>
                      <a:pt x="1731" y="455"/>
                    </a:lnTo>
                    <a:lnTo>
                      <a:pt x="1399" y="0"/>
                    </a:lnTo>
                    <a:close/>
                  </a:path>
                </a:pathLst>
              </a:custGeom>
              <a:solidFill>
                <a:srgbClr val="3DBD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1579;p44">
                <a:extLst>
                  <a:ext uri="{FF2B5EF4-FFF2-40B4-BE49-F238E27FC236}">
                    <a16:creationId xmlns:a16="http://schemas.microsoft.com/office/drawing/2014/main" id="{2C1CA79A-1456-450F-A788-25C43732EFB6}"/>
                  </a:ext>
                </a:extLst>
              </p:cNvPr>
              <p:cNvSpPr/>
              <p:nvPr/>
            </p:nvSpPr>
            <p:spPr>
              <a:xfrm>
                <a:off x="8011928" y="2363268"/>
                <a:ext cx="130439" cy="132974"/>
              </a:xfrm>
              <a:custGeom>
                <a:avLst/>
                <a:gdLst/>
                <a:ahLst/>
                <a:cxnLst/>
                <a:rect l="l" t="t" r="r" b="b"/>
                <a:pathLst>
                  <a:path w="2728" h="2781" extrusionOk="0">
                    <a:moveTo>
                      <a:pt x="1006" y="0"/>
                    </a:moveTo>
                    <a:cubicBezTo>
                      <a:pt x="760" y="0"/>
                      <a:pt x="525" y="74"/>
                      <a:pt x="333" y="228"/>
                    </a:cubicBezTo>
                    <a:lnTo>
                      <a:pt x="36" y="455"/>
                    </a:lnTo>
                    <a:cubicBezTo>
                      <a:pt x="1" y="490"/>
                      <a:pt x="1906" y="2780"/>
                      <a:pt x="1906" y="2780"/>
                    </a:cubicBezTo>
                    <a:lnTo>
                      <a:pt x="2186" y="2553"/>
                    </a:lnTo>
                    <a:cubicBezTo>
                      <a:pt x="2710" y="2134"/>
                      <a:pt x="2728" y="1260"/>
                      <a:pt x="2221" y="630"/>
                    </a:cubicBezTo>
                    <a:cubicBezTo>
                      <a:pt x="1889" y="221"/>
                      <a:pt x="1431" y="0"/>
                      <a:pt x="1006" y="0"/>
                    </a:cubicBezTo>
                    <a:close/>
                  </a:path>
                </a:pathLst>
              </a:custGeom>
              <a:solidFill>
                <a:srgbClr val="E2EE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1580;p44">
                <a:extLst>
                  <a:ext uri="{FF2B5EF4-FFF2-40B4-BE49-F238E27FC236}">
                    <a16:creationId xmlns:a16="http://schemas.microsoft.com/office/drawing/2014/main" id="{CE6599D7-5603-4CAE-9030-8BFDA4BAB8F2}"/>
                  </a:ext>
                </a:extLst>
              </p:cNvPr>
              <p:cNvSpPr/>
              <p:nvPr/>
            </p:nvSpPr>
            <p:spPr>
              <a:xfrm>
                <a:off x="8006095" y="2355666"/>
                <a:ext cx="137133" cy="148226"/>
              </a:xfrm>
              <a:custGeom>
                <a:avLst/>
                <a:gdLst/>
                <a:ahLst/>
                <a:cxnLst/>
                <a:rect l="l" t="t" r="r" b="b"/>
                <a:pathLst>
                  <a:path w="2868" h="3100" extrusionOk="0">
                    <a:moveTo>
                      <a:pt x="1119" y="317"/>
                    </a:moveTo>
                    <a:cubicBezTo>
                      <a:pt x="1504" y="317"/>
                      <a:pt x="1906" y="510"/>
                      <a:pt x="2203" y="877"/>
                    </a:cubicBezTo>
                    <a:cubicBezTo>
                      <a:pt x="2448" y="1174"/>
                      <a:pt x="2553" y="1506"/>
                      <a:pt x="2553" y="1803"/>
                    </a:cubicBezTo>
                    <a:cubicBezTo>
                      <a:pt x="2553" y="2135"/>
                      <a:pt x="2430" y="2415"/>
                      <a:pt x="2203" y="2590"/>
                    </a:cubicBezTo>
                    <a:lnTo>
                      <a:pt x="2048" y="2716"/>
                    </a:lnTo>
                    <a:lnTo>
                      <a:pt x="2048" y="2716"/>
                    </a:lnTo>
                    <a:cubicBezTo>
                      <a:pt x="1998" y="2656"/>
                      <a:pt x="1931" y="2577"/>
                      <a:pt x="1854" y="2485"/>
                    </a:cubicBezTo>
                    <a:cubicBezTo>
                      <a:pt x="1591" y="2170"/>
                      <a:pt x="1207" y="1698"/>
                      <a:pt x="875" y="1296"/>
                    </a:cubicBezTo>
                    <a:cubicBezTo>
                      <a:pt x="717" y="1086"/>
                      <a:pt x="560" y="894"/>
                      <a:pt x="455" y="772"/>
                    </a:cubicBezTo>
                    <a:cubicBezTo>
                      <a:pt x="422" y="728"/>
                      <a:pt x="396" y="683"/>
                      <a:pt x="372" y="648"/>
                    </a:cubicBezTo>
                    <a:lnTo>
                      <a:pt x="372" y="648"/>
                    </a:lnTo>
                    <a:lnTo>
                      <a:pt x="542" y="510"/>
                    </a:lnTo>
                    <a:cubicBezTo>
                      <a:pt x="717" y="387"/>
                      <a:pt x="910" y="317"/>
                      <a:pt x="1119" y="317"/>
                    </a:cubicBezTo>
                    <a:close/>
                    <a:moveTo>
                      <a:pt x="1050" y="0"/>
                    </a:moveTo>
                    <a:cubicBezTo>
                      <a:pt x="796" y="0"/>
                      <a:pt x="558" y="89"/>
                      <a:pt x="350" y="265"/>
                    </a:cubicBezTo>
                    <a:lnTo>
                      <a:pt x="70" y="492"/>
                    </a:lnTo>
                    <a:cubicBezTo>
                      <a:pt x="35" y="510"/>
                      <a:pt x="18" y="527"/>
                      <a:pt x="18" y="562"/>
                    </a:cubicBezTo>
                    <a:lnTo>
                      <a:pt x="0" y="614"/>
                    </a:lnTo>
                    <a:cubicBezTo>
                      <a:pt x="0" y="649"/>
                      <a:pt x="0" y="667"/>
                      <a:pt x="18" y="667"/>
                    </a:cubicBezTo>
                    <a:cubicBezTo>
                      <a:pt x="35" y="719"/>
                      <a:pt x="35" y="737"/>
                      <a:pt x="53" y="754"/>
                    </a:cubicBezTo>
                    <a:cubicBezTo>
                      <a:pt x="123" y="859"/>
                      <a:pt x="280" y="1052"/>
                      <a:pt x="455" y="1279"/>
                    </a:cubicBezTo>
                    <a:cubicBezTo>
                      <a:pt x="1014" y="1978"/>
                      <a:pt x="1906" y="3044"/>
                      <a:pt x="1906" y="3044"/>
                    </a:cubicBezTo>
                    <a:cubicBezTo>
                      <a:pt x="1934" y="3082"/>
                      <a:pt x="1972" y="3099"/>
                      <a:pt x="2012" y="3099"/>
                    </a:cubicBezTo>
                    <a:cubicBezTo>
                      <a:pt x="2047" y="3099"/>
                      <a:pt x="2083" y="3086"/>
                      <a:pt x="2116" y="3062"/>
                    </a:cubicBezTo>
                    <a:lnTo>
                      <a:pt x="2413" y="2835"/>
                    </a:lnTo>
                    <a:cubicBezTo>
                      <a:pt x="2728" y="2590"/>
                      <a:pt x="2867" y="2205"/>
                      <a:pt x="2867" y="1803"/>
                    </a:cubicBezTo>
                    <a:cubicBezTo>
                      <a:pt x="2867" y="1436"/>
                      <a:pt x="2728" y="1034"/>
                      <a:pt x="2465" y="684"/>
                    </a:cubicBezTo>
                    <a:cubicBezTo>
                      <a:pt x="2116" y="247"/>
                      <a:pt x="1609" y="3"/>
                      <a:pt x="1119" y="3"/>
                    </a:cubicBezTo>
                    <a:cubicBezTo>
                      <a:pt x="1096" y="1"/>
                      <a:pt x="1073" y="0"/>
                      <a:pt x="1050" y="0"/>
                    </a:cubicBezTo>
                    <a:close/>
                  </a:path>
                </a:pathLst>
              </a:custGeom>
              <a:solidFill>
                <a:srgbClr val="4657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81;p44">
                <a:extLst>
                  <a:ext uri="{FF2B5EF4-FFF2-40B4-BE49-F238E27FC236}">
                    <a16:creationId xmlns:a16="http://schemas.microsoft.com/office/drawing/2014/main" id="{7F9857D8-B0F4-4385-8BD6-8B0BC27BD84E}"/>
                  </a:ext>
                </a:extLst>
              </p:cNvPr>
              <p:cNvSpPr/>
              <p:nvPr/>
            </p:nvSpPr>
            <p:spPr>
              <a:xfrm>
                <a:off x="8082168" y="2412613"/>
                <a:ext cx="45998" cy="72774"/>
              </a:xfrm>
              <a:custGeom>
                <a:avLst/>
                <a:gdLst/>
                <a:ahLst/>
                <a:cxnLst/>
                <a:rect l="l" t="t" r="r" b="b"/>
                <a:pathLst>
                  <a:path w="962" h="1522" extrusionOk="0">
                    <a:moveTo>
                      <a:pt x="822" y="0"/>
                    </a:moveTo>
                    <a:lnTo>
                      <a:pt x="0" y="962"/>
                    </a:lnTo>
                    <a:cubicBezTo>
                      <a:pt x="88" y="1084"/>
                      <a:pt x="193" y="1207"/>
                      <a:pt x="263" y="1294"/>
                    </a:cubicBezTo>
                    <a:cubicBezTo>
                      <a:pt x="332" y="1381"/>
                      <a:pt x="402" y="1469"/>
                      <a:pt x="455" y="1521"/>
                    </a:cubicBezTo>
                    <a:lnTo>
                      <a:pt x="612" y="1399"/>
                    </a:lnTo>
                    <a:cubicBezTo>
                      <a:pt x="839" y="1224"/>
                      <a:pt x="962" y="944"/>
                      <a:pt x="962" y="612"/>
                    </a:cubicBezTo>
                    <a:cubicBezTo>
                      <a:pt x="962" y="525"/>
                      <a:pt x="944" y="420"/>
                      <a:pt x="927" y="332"/>
                    </a:cubicBezTo>
                    <a:cubicBezTo>
                      <a:pt x="909" y="228"/>
                      <a:pt x="874" y="123"/>
                      <a:pt x="822" y="0"/>
                    </a:cubicBezTo>
                    <a:close/>
                  </a:path>
                </a:pathLst>
              </a:custGeom>
              <a:solidFill>
                <a:srgbClr val="80A36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82;p44">
                <a:extLst>
                  <a:ext uri="{FF2B5EF4-FFF2-40B4-BE49-F238E27FC236}">
                    <a16:creationId xmlns:a16="http://schemas.microsoft.com/office/drawing/2014/main" id="{2E6AE409-2A07-4DD2-9BEC-3762D0151F70}"/>
                  </a:ext>
                </a:extLst>
              </p:cNvPr>
              <p:cNvSpPr/>
              <p:nvPr/>
            </p:nvSpPr>
            <p:spPr>
              <a:xfrm>
                <a:off x="8082168" y="2428488"/>
                <a:ext cx="55226" cy="56900"/>
              </a:xfrm>
              <a:custGeom>
                <a:avLst/>
                <a:gdLst/>
                <a:ahLst/>
                <a:cxnLst/>
                <a:rect l="l" t="t" r="r" b="b"/>
                <a:pathLst>
                  <a:path w="1155" h="1190" extrusionOk="0">
                    <a:moveTo>
                      <a:pt x="0" y="630"/>
                    </a:moveTo>
                    <a:lnTo>
                      <a:pt x="0" y="630"/>
                    </a:lnTo>
                    <a:cubicBezTo>
                      <a:pt x="88" y="752"/>
                      <a:pt x="193" y="875"/>
                      <a:pt x="263" y="962"/>
                    </a:cubicBezTo>
                    <a:cubicBezTo>
                      <a:pt x="332" y="1049"/>
                      <a:pt x="402" y="1137"/>
                      <a:pt x="455" y="1189"/>
                    </a:cubicBezTo>
                    <a:lnTo>
                      <a:pt x="0" y="630"/>
                    </a:lnTo>
                    <a:close/>
                    <a:moveTo>
                      <a:pt x="927" y="0"/>
                    </a:moveTo>
                    <a:lnTo>
                      <a:pt x="927" y="0"/>
                    </a:lnTo>
                    <a:cubicBezTo>
                      <a:pt x="944" y="88"/>
                      <a:pt x="962" y="193"/>
                      <a:pt x="962" y="280"/>
                    </a:cubicBezTo>
                    <a:cubicBezTo>
                      <a:pt x="962" y="612"/>
                      <a:pt x="839" y="892"/>
                      <a:pt x="612" y="1067"/>
                    </a:cubicBezTo>
                    <a:lnTo>
                      <a:pt x="455" y="1189"/>
                    </a:lnTo>
                    <a:cubicBezTo>
                      <a:pt x="455" y="1189"/>
                      <a:pt x="1154" y="875"/>
                      <a:pt x="927" y="0"/>
                    </a:cubicBezTo>
                    <a:close/>
                  </a:path>
                </a:pathLst>
              </a:custGeom>
              <a:solidFill>
                <a:srgbClr val="3941A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83;p44">
                <a:extLst>
                  <a:ext uri="{FF2B5EF4-FFF2-40B4-BE49-F238E27FC236}">
                    <a16:creationId xmlns:a16="http://schemas.microsoft.com/office/drawing/2014/main" id="{FD4C01FC-12BC-4D12-9DF0-F401D098D9FA}"/>
                  </a:ext>
                </a:extLst>
              </p:cNvPr>
              <p:cNvSpPr/>
              <p:nvPr/>
            </p:nvSpPr>
            <p:spPr>
              <a:xfrm>
                <a:off x="7463728" y="2472477"/>
                <a:ext cx="322273" cy="254902"/>
              </a:xfrm>
              <a:custGeom>
                <a:avLst/>
                <a:gdLst/>
                <a:ahLst/>
                <a:cxnLst/>
                <a:rect l="l" t="t" r="r" b="b"/>
                <a:pathLst>
                  <a:path w="6740" h="5331" extrusionOk="0">
                    <a:moveTo>
                      <a:pt x="6268" y="1"/>
                    </a:moveTo>
                    <a:cubicBezTo>
                      <a:pt x="6216" y="1"/>
                      <a:pt x="6164" y="18"/>
                      <a:pt x="6117" y="59"/>
                    </a:cubicBezTo>
                    <a:cubicBezTo>
                      <a:pt x="4246" y="1685"/>
                      <a:pt x="2043" y="2961"/>
                      <a:pt x="260" y="4675"/>
                    </a:cubicBezTo>
                    <a:cubicBezTo>
                      <a:pt x="1" y="4919"/>
                      <a:pt x="217" y="5331"/>
                      <a:pt x="506" y="5331"/>
                    </a:cubicBezTo>
                    <a:cubicBezTo>
                      <a:pt x="568" y="5331"/>
                      <a:pt x="633" y="5312"/>
                      <a:pt x="697" y="5269"/>
                    </a:cubicBezTo>
                    <a:cubicBezTo>
                      <a:pt x="2743" y="3975"/>
                      <a:pt x="4858" y="2297"/>
                      <a:pt x="6554" y="566"/>
                    </a:cubicBezTo>
                    <a:cubicBezTo>
                      <a:pt x="6740" y="366"/>
                      <a:pt x="6503" y="1"/>
                      <a:pt x="626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84;p44">
                <a:extLst>
                  <a:ext uri="{FF2B5EF4-FFF2-40B4-BE49-F238E27FC236}">
                    <a16:creationId xmlns:a16="http://schemas.microsoft.com/office/drawing/2014/main" id="{748DF4F8-4049-4C52-8A7B-5A0E53E66B97}"/>
                  </a:ext>
                </a:extLst>
              </p:cNvPr>
              <p:cNvSpPr/>
              <p:nvPr/>
            </p:nvSpPr>
            <p:spPr>
              <a:xfrm>
                <a:off x="7852847" y="2410031"/>
                <a:ext cx="168357" cy="48676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1018" extrusionOk="0">
                    <a:moveTo>
                      <a:pt x="2780" y="1"/>
                    </a:moveTo>
                    <a:cubicBezTo>
                      <a:pt x="2025" y="1"/>
                      <a:pt x="1228" y="164"/>
                      <a:pt x="478" y="264"/>
                    </a:cubicBezTo>
                    <a:cubicBezTo>
                      <a:pt x="0" y="315"/>
                      <a:pt x="173" y="1017"/>
                      <a:pt x="588" y="1017"/>
                    </a:cubicBezTo>
                    <a:cubicBezTo>
                      <a:pt x="598" y="1017"/>
                      <a:pt x="608" y="1017"/>
                      <a:pt x="618" y="1016"/>
                    </a:cubicBezTo>
                    <a:cubicBezTo>
                      <a:pt x="1440" y="928"/>
                      <a:pt x="2314" y="928"/>
                      <a:pt x="3101" y="701"/>
                    </a:cubicBezTo>
                    <a:cubicBezTo>
                      <a:pt x="3520" y="596"/>
                      <a:pt x="3223" y="19"/>
                      <a:pt x="2891" y="2"/>
                    </a:cubicBezTo>
                    <a:cubicBezTo>
                      <a:pt x="2854" y="1"/>
                      <a:pt x="2817" y="1"/>
                      <a:pt x="278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1585;p44">
                <a:extLst>
                  <a:ext uri="{FF2B5EF4-FFF2-40B4-BE49-F238E27FC236}">
                    <a16:creationId xmlns:a16="http://schemas.microsoft.com/office/drawing/2014/main" id="{0AF6207F-1FE9-425D-96FC-54195809BCC9}"/>
                  </a:ext>
                </a:extLst>
              </p:cNvPr>
              <p:cNvSpPr/>
              <p:nvPr/>
            </p:nvSpPr>
            <p:spPr>
              <a:xfrm>
                <a:off x="6556675" y="2932505"/>
                <a:ext cx="81142" cy="218228"/>
              </a:xfrm>
              <a:custGeom>
                <a:avLst/>
                <a:gdLst/>
                <a:ahLst/>
                <a:cxnLst/>
                <a:rect l="l" t="t" r="r" b="b"/>
                <a:pathLst>
                  <a:path w="1697" h="4564" extrusionOk="0">
                    <a:moveTo>
                      <a:pt x="525" y="1"/>
                    </a:moveTo>
                    <a:lnTo>
                      <a:pt x="88" y="1714"/>
                    </a:lnTo>
                    <a:cubicBezTo>
                      <a:pt x="36" y="1924"/>
                      <a:pt x="1" y="2116"/>
                      <a:pt x="1" y="2308"/>
                    </a:cubicBezTo>
                    <a:cubicBezTo>
                      <a:pt x="1" y="3340"/>
                      <a:pt x="683" y="4266"/>
                      <a:pt x="1697" y="4563"/>
                    </a:cubicBezTo>
                    <a:lnTo>
                      <a:pt x="525" y="1"/>
                    </a:lnTo>
                    <a:close/>
                  </a:path>
                </a:pathLst>
              </a:custGeom>
              <a:solidFill>
                <a:srgbClr val="517FC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586;p44">
                <a:extLst>
                  <a:ext uri="{FF2B5EF4-FFF2-40B4-BE49-F238E27FC236}">
                    <a16:creationId xmlns:a16="http://schemas.microsoft.com/office/drawing/2014/main" id="{353E7B51-FE08-4D3B-8D99-25C51C7F56B0}"/>
                  </a:ext>
                </a:extLst>
              </p:cNvPr>
              <p:cNvSpPr/>
              <p:nvPr/>
            </p:nvSpPr>
            <p:spPr>
              <a:xfrm>
                <a:off x="6589284" y="2869007"/>
                <a:ext cx="85302" cy="291767"/>
              </a:xfrm>
              <a:custGeom>
                <a:avLst/>
                <a:gdLst/>
                <a:ahLst/>
                <a:cxnLst/>
                <a:rect l="l" t="t" r="r" b="b"/>
                <a:pathLst>
                  <a:path w="1784" h="6102" extrusionOk="0">
                    <a:moveTo>
                      <a:pt x="228" y="0"/>
                    </a:moveTo>
                    <a:cubicBezTo>
                      <a:pt x="175" y="105"/>
                      <a:pt x="140" y="210"/>
                      <a:pt x="106" y="332"/>
                    </a:cubicBezTo>
                    <a:lnTo>
                      <a:pt x="1" y="752"/>
                    </a:lnTo>
                    <a:lnTo>
                      <a:pt x="1329" y="5979"/>
                    </a:lnTo>
                    <a:lnTo>
                      <a:pt x="1784" y="6101"/>
                    </a:lnTo>
                    <a:lnTo>
                      <a:pt x="228" y="0"/>
                    </a:lnTo>
                    <a:close/>
                  </a:path>
                </a:pathLst>
              </a:custGeom>
              <a:solidFill>
                <a:srgbClr val="3A51A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87;p44">
                <a:extLst>
                  <a:ext uri="{FF2B5EF4-FFF2-40B4-BE49-F238E27FC236}">
                    <a16:creationId xmlns:a16="http://schemas.microsoft.com/office/drawing/2014/main" id="{97BA7A92-DA86-44A4-AD32-156CDB4FDA52}"/>
                  </a:ext>
                </a:extLst>
              </p:cNvPr>
              <p:cNvSpPr/>
              <p:nvPr/>
            </p:nvSpPr>
            <p:spPr>
              <a:xfrm>
                <a:off x="6581778" y="2904916"/>
                <a:ext cx="71101" cy="249977"/>
              </a:xfrm>
              <a:custGeom>
                <a:avLst/>
                <a:gdLst/>
                <a:ahLst/>
                <a:cxnLst/>
                <a:rect l="l" t="t" r="r" b="b"/>
                <a:pathLst>
                  <a:path w="1487" h="5228" extrusionOk="0">
                    <a:moveTo>
                      <a:pt x="158" y="1"/>
                    </a:moveTo>
                    <a:lnTo>
                      <a:pt x="0" y="578"/>
                    </a:lnTo>
                    <a:lnTo>
                      <a:pt x="1172" y="5140"/>
                    </a:lnTo>
                    <a:cubicBezTo>
                      <a:pt x="1189" y="5158"/>
                      <a:pt x="1224" y="5158"/>
                      <a:pt x="1241" y="5158"/>
                    </a:cubicBezTo>
                    <a:lnTo>
                      <a:pt x="1486" y="5228"/>
                    </a:lnTo>
                    <a:lnTo>
                      <a:pt x="158" y="1"/>
                    </a:lnTo>
                    <a:close/>
                  </a:path>
                </a:pathLst>
              </a:custGeom>
              <a:solidFill>
                <a:srgbClr val="3A51A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588;p44">
                <a:extLst>
                  <a:ext uri="{FF2B5EF4-FFF2-40B4-BE49-F238E27FC236}">
                    <a16:creationId xmlns:a16="http://schemas.microsoft.com/office/drawing/2014/main" id="{66DFE000-2D97-4FC3-9B06-50A4BDADE54E}"/>
                  </a:ext>
                </a:extLst>
              </p:cNvPr>
              <p:cNvSpPr/>
              <p:nvPr/>
            </p:nvSpPr>
            <p:spPr>
              <a:xfrm>
                <a:off x="6609367" y="2739428"/>
                <a:ext cx="509899" cy="463136"/>
              </a:xfrm>
              <a:custGeom>
                <a:avLst/>
                <a:gdLst/>
                <a:ahLst/>
                <a:cxnLst/>
                <a:rect l="l" t="t" r="r" b="b"/>
                <a:pathLst>
                  <a:path w="10664" h="9686" extrusionOk="0">
                    <a:moveTo>
                      <a:pt x="4860" y="1"/>
                    </a:moveTo>
                    <a:cubicBezTo>
                      <a:pt x="4423" y="1"/>
                      <a:pt x="4038" y="280"/>
                      <a:pt x="3916" y="717"/>
                    </a:cubicBezTo>
                    <a:lnTo>
                      <a:pt x="3829" y="1102"/>
                    </a:lnTo>
                    <a:cubicBezTo>
                      <a:pt x="3829" y="1102"/>
                      <a:pt x="3829" y="1119"/>
                      <a:pt x="3829" y="1119"/>
                    </a:cubicBezTo>
                    <a:lnTo>
                      <a:pt x="3724" y="1521"/>
                    </a:lnTo>
                    <a:cubicBezTo>
                      <a:pt x="3706" y="1556"/>
                      <a:pt x="3689" y="1574"/>
                      <a:pt x="3654" y="1609"/>
                    </a:cubicBezTo>
                    <a:cubicBezTo>
                      <a:pt x="3636" y="1609"/>
                      <a:pt x="3601" y="1626"/>
                      <a:pt x="3584" y="1626"/>
                    </a:cubicBezTo>
                    <a:cubicBezTo>
                      <a:pt x="3566" y="1626"/>
                      <a:pt x="3549" y="1626"/>
                      <a:pt x="3549" y="1609"/>
                    </a:cubicBezTo>
                    <a:lnTo>
                      <a:pt x="2552" y="1364"/>
                    </a:lnTo>
                    <a:cubicBezTo>
                      <a:pt x="2360" y="1312"/>
                      <a:pt x="2150" y="1277"/>
                      <a:pt x="1958" y="1277"/>
                    </a:cubicBezTo>
                    <a:cubicBezTo>
                      <a:pt x="1171" y="1277"/>
                      <a:pt x="437" y="1679"/>
                      <a:pt x="0" y="2326"/>
                    </a:cubicBezTo>
                    <a:lnTo>
                      <a:pt x="1678" y="8881"/>
                    </a:lnTo>
                    <a:lnTo>
                      <a:pt x="4668" y="9668"/>
                    </a:lnTo>
                    <a:cubicBezTo>
                      <a:pt x="4720" y="9685"/>
                      <a:pt x="4773" y="9685"/>
                      <a:pt x="4825" y="9685"/>
                    </a:cubicBezTo>
                    <a:cubicBezTo>
                      <a:pt x="5122" y="9685"/>
                      <a:pt x="5384" y="9493"/>
                      <a:pt x="5472" y="9196"/>
                    </a:cubicBezTo>
                    <a:lnTo>
                      <a:pt x="6975" y="3374"/>
                    </a:lnTo>
                    <a:cubicBezTo>
                      <a:pt x="6993" y="3304"/>
                      <a:pt x="7010" y="3235"/>
                      <a:pt x="7010" y="3165"/>
                    </a:cubicBezTo>
                    <a:cubicBezTo>
                      <a:pt x="7010" y="2798"/>
                      <a:pt x="6765" y="2448"/>
                      <a:pt x="6381" y="2361"/>
                    </a:cubicBezTo>
                    <a:lnTo>
                      <a:pt x="4580" y="1889"/>
                    </a:lnTo>
                    <a:cubicBezTo>
                      <a:pt x="4545" y="1871"/>
                      <a:pt x="4510" y="1854"/>
                      <a:pt x="4493" y="1819"/>
                    </a:cubicBezTo>
                    <a:cubicBezTo>
                      <a:pt x="4475" y="1784"/>
                      <a:pt x="4458" y="1749"/>
                      <a:pt x="4475" y="1714"/>
                    </a:cubicBezTo>
                    <a:lnTo>
                      <a:pt x="4580" y="1329"/>
                    </a:lnTo>
                    <a:cubicBezTo>
                      <a:pt x="4598" y="1259"/>
                      <a:pt x="4650" y="1207"/>
                      <a:pt x="4720" y="1207"/>
                    </a:cubicBezTo>
                    <a:cubicBezTo>
                      <a:pt x="4720" y="1207"/>
                      <a:pt x="4738" y="1224"/>
                      <a:pt x="4755" y="1224"/>
                    </a:cubicBezTo>
                    <a:lnTo>
                      <a:pt x="9877" y="2553"/>
                    </a:lnTo>
                    <a:cubicBezTo>
                      <a:pt x="9930" y="2570"/>
                      <a:pt x="9982" y="2570"/>
                      <a:pt x="10034" y="2570"/>
                    </a:cubicBezTo>
                    <a:cubicBezTo>
                      <a:pt x="10314" y="2570"/>
                      <a:pt x="10559" y="2395"/>
                      <a:pt x="10646" y="2116"/>
                    </a:cubicBezTo>
                    <a:cubicBezTo>
                      <a:pt x="10646" y="2063"/>
                      <a:pt x="10664" y="2011"/>
                      <a:pt x="10664" y="1958"/>
                    </a:cubicBezTo>
                    <a:cubicBezTo>
                      <a:pt x="10664" y="1679"/>
                      <a:pt x="10471" y="1417"/>
                      <a:pt x="10192" y="1347"/>
                    </a:cubicBezTo>
                    <a:lnTo>
                      <a:pt x="5105" y="35"/>
                    </a:lnTo>
                    <a:cubicBezTo>
                      <a:pt x="5017" y="1"/>
                      <a:pt x="4947" y="1"/>
                      <a:pt x="4860" y="1"/>
                    </a:cubicBezTo>
                    <a:close/>
                  </a:path>
                </a:pathLst>
              </a:custGeom>
              <a:solidFill>
                <a:srgbClr val="8698B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9;p44">
                <a:extLst>
                  <a:ext uri="{FF2B5EF4-FFF2-40B4-BE49-F238E27FC236}">
                    <a16:creationId xmlns:a16="http://schemas.microsoft.com/office/drawing/2014/main" id="{FB0C0D37-4ABB-4370-97E4-AF5BCD0F3932}"/>
                  </a:ext>
                </a:extLst>
              </p:cNvPr>
              <p:cNvSpPr/>
              <p:nvPr/>
            </p:nvSpPr>
            <p:spPr>
              <a:xfrm>
                <a:off x="6600139" y="2850598"/>
                <a:ext cx="89510" cy="313523"/>
              </a:xfrm>
              <a:custGeom>
                <a:avLst/>
                <a:gdLst/>
                <a:ahLst/>
                <a:cxnLst/>
                <a:rect l="l" t="t" r="r" b="b"/>
                <a:pathLst>
                  <a:path w="1872" h="6557" extrusionOk="0">
                    <a:moveTo>
                      <a:pt x="193" y="1"/>
                    </a:moveTo>
                    <a:cubicBezTo>
                      <a:pt x="123" y="123"/>
                      <a:pt x="53" y="245"/>
                      <a:pt x="1" y="385"/>
                    </a:cubicBezTo>
                    <a:lnTo>
                      <a:pt x="1557" y="6486"/>
                    </a:lnTo>
                    <a:lnTo>
                      <a:pt x="1871" y="6556"/>
                    </a:lnTo>
                    <a:lnTo>
                      <a:pt x="193" y="1"/>
                    </a:lnTo>
                    <a:close/>
                  </a:path>
                </a:pathLst>
              </a:custGeom>
              <a:solidFill>
                <a:srgbClr val="3941A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590;p44">
                <a:extLst>
                  <a:ext uri="{FF2B5EF4-FFF2-40B4-BE49-F238E27FC236}">
                    <a16:creationId xmlns:a16="http://schemas.microsoft.com/office/drawing/2014/main" id="{6B93825A-B5CB-44FA-9725-E1790A8C0F6D}"/>
                  </a:ext>
                </a:extLst>
              </p:cNvPr>
              <p:cNvSpPr/>
              <p:nvPr/>
            </p:nvSpPr>
            <p:spPr>
              <a:xfrm>
                <a:off x="6543334" y="2904916"/>
                <a:ext cx="98642" cy="260831"/>
              </a:xfrm>
              <a:custGeom>
                <a:avLst/>
                <a:gdLst/>
                <a:ahLst/>
                <a:cxnLst/>
                <a:rect l="l" t="t" r="r" b="b"/>
                <a:pathLst>
                  <a:path w="2063" h="5455" extrusionOk="0">
                    <a:moveTo>
                      <a:pt x="664" y="1"/>
                    </a:moveTo>
                    <a:lnTo>
                      <a:pt x="88" y="2221"/>
                    </a:lnTo>
                    <a:cubicBezTo>
                      <a:pt x="35" y="2448"/>
                      <a:pt x="0" y="2675"/>
                      <a:pt x="0" y="2885"/>
                    </a:cubicBezTo>
                    <a:cubicBezTo>
                      <a:pt x="0" y="4056"/>
                      <a:pt x="787" y="5123"/>
                      <a:pt x="1976" y="5438"/>
                    </a:cubicBezTo>
                    <a:lnTo>
                      <a:pt x="2063" y="5455"/>
                    </a:lnTo>
                    <a:lnTo>
                      <a:pt x="1976" y="5140"/>
                    </a:lnTo>
                    <a:cubicBezTo>
                      <a:pt x="962" y="4843"/>
                      <a:pt x="280" y="3917"/>
                      <a:pt x="280" y="2885"/>
                    </a:cubicBezTo>
                    <a:cubicBezTo>
                      <a:pt x="280" y="2693"/>
                      <a:pt x="315" y="2501"/>
                      <a:pt x="367" y="2291"/>
                    </a:cubicBezTo>
                    <a:lnTo>
                      <a:pt x="804" y="578"/>
                    </a:lnTo>
                    <a:lnTo>
                      <a:pt x="664" y="1"/>
                    </a:lnTo>
                    <a:close/>
                  </a:path>
                </a:pathLst>
              </a:custGeom>
              <a:solidFill>
                <a:srgbClr val="517FC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1591;p44">
                <a:extLst>
                  <a:ext uri="{FF2B5EF4-FFF2-40B4-BE49-F238E27FC236}">
                    <a16:creationId xmlns:a16="http://schemas.microsoft.com/office/drawing/2014/main" id="{F3AAE095-97FC-4A3C-AFC3-3E2A7E653A42}"/>
                  </a:ext>
                </a:extLst>
              </p:cNvPr>
              <p:cNvSpPr/>
              <p:nvPr/>
            </p:nvSpPr>
            <p:spPr>
              <a:xfrm>
                <a:off x="6582590" y="2848925"/>
                <a:ext cx="95343" cy="326863"/>
              </a:xfrm>
              <a:custGeom>
                <a:avLst/>
                <a:gdLst/>
                <a:ahLst/>
                <a:cxnLst/>
                <a:rect l="l" t="t" r="r" b="b"/>
                <a:pathLst>
                  <a:path w="1994" h="6836" extrusionOk="0">
                    <a:moveTo>
                      <a:pt x="263" y="1"/>
                    </a:moveTo>
                    <a:cubicBezTo>
                      <a:pt x="141" y="175"/>
                      <a:pt x="53" y="385"/>
                      <a:pt x="1" y="595"/>
                    </a:cubicBezTo>
                    <a:lnTo>
                      <a:pt x="141" y="1172"/>
                    </a:lnTo>
                    <a:lnTo>
                      <a:pt x="246" y="752"/>
                    </a:lnTo>
                    <a:cubicBezTo>
                      <a:pt x="280" y="630"/>
                      <a:pt x="315" y="525"/>
                      <a:pt x="368" y="420"/>
                    </a:cubicBezTo>
                    <a:lnTo>
                      <a:pt x="263" y="1"/>
                    </a:lnTo>
                    <a:close/>
                    <a:moveTo>
                      <a:pt x="1469" y="6399"/>
                    </a:moveTo>
                    <a:lnTo>
                      <a:pt x="1557" y="6713"/>
                    </a:lnTo>
                    <a:lnTo>
                      <a:pt x="1994" y="6836"/>
                    </a:lnTo>
                    <a:lnTo>
                      <a:pt x="1924" y="6521"/>
                    </a:lnTo>
                    <a:lnTo>
                      <a:pt x="1469" y="6399"/>
                    </a:lnTo>
                    <a:close/>
                  </a:path>
                </a:pathLst>
              </a:custGeom>
              <a:solidFill>
                <a:srgbClr val="3A51A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1592;p44">
                <a:extLst>
                  <a:ext uri="{FF2B5EF4-FFF2-40B4-BE49-F238E27FC236}">
                    <a16:creationId xmlns:a16="http://schemas.microsoft.com/office/drawing/2014/main" id="{2FEFA354-CA30-4B38-AD73-AC485E5CC933}"/>
                  </a:ext>
                </a:extLst>
              </p:cNvPr>
              <p:cNvSpPr/>
              <p:nvPr/>
            </p:nvSpPr>
            <p:spPr>
              <a:xfrm>
                <a:off x="6575083" y="2877327"/>
                <a:ext cx="81955" cy="292628"/>
              </a:xfrm>
              <a:custGeom>
                <a:avLst/>
                <a:gdLst/>
                <a:ahLst/>
                <a:cxnLst/>
                <a:rect l="l" t="t" r="r" b="b"/>
                <a:pathLst>
                  <a:path w="1714" h="6120" extrusionOk="0">
                    <a:moveTo>
                      <a:pt x="158" y="1"/>
                    </a:moveTo>
                    <a:cubicBezTo>
                      <a:pt x="140" y="36"/>
                      <a:pt x="140" y="53"/>
                      <a:pt x="123" y="88"/>
                    </a:cubicBezTo>
                    <a:lnTo>
                      <a:pt x="0" y="578"/>
                    </a:lnTo>
                    <a:lnTo>
                      <a:pt x="140" y="1155"/>
                    </a:lnTo>
                    <a:lnTo>
                      <a:pt x="298" y="578"/>
                    </a:lnTo>
                    <a:lnTo>
                      <a:pt x="158" y="1"/>
                    </a:lnTo>
                    <a:close/>
                    <a:moveTo>
                      <a:pt x="1312" y="5717"/>
                    </a:moveTo>
                    <a:lnTo>
                      <a:pt x="1399" y="6032"/>
                    </a:lnTo>
                    <a:lnTo>
                      <a:pt x="1714" y="6119"/>
                    </a:lnTo>
                    <a:lnTo>
                      <a:pt x="1626" y="5805"/>
                    </a:lnTo>
                    <a:lnTo>
                      <a:pt x="1381" y="5735"/>
                    </a:lnTo>
                    <a:cubicBezTo>
                      <a:pt x="1364" y="5735"/>
                      <a:pt x="1329" y="5735"/>
                      <a:pt x="1312" y="5717"/>
                    </a:cubicBezTo>
                    <a:close/>
                  </a:path>
                </a:pathLst>
              </a:custGeom>
              <a:solidFill>
                <a:srgbClr val="3A51A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1593;p44">
                <a:extLst>
                  <a:ext uri="{FF2B5EF4-FFF2-40B4-BE49-F238E27FC236}">
                    <a16:creationId xmlns:a16="http://schemas.microsoft.com/office/drawing/2014/main" id="{607553C4-1143-4772-A427-BFB4566E14A1}"/>
                  </a:ext>
                </a:extLst>
              </p:cNvPr>
              <p:cNvSpPr/>
              <p:nvPr/>
            </p:nvSpPr>
            <p:spPr>
              <a:xfrm>
                <a:off x="6605159" y="2725227"/>
                <a:ext cx="527495" cy="490678"/>
              </a:xfrm>
              <a:custGeom>
                <a:avLst/>
                <a:gdLst/>
                <a:ahLst/>
                <a:cxnLst/>
                <a:rect l="l" t="t" r="r" b="b"/>
                <a:pathLst>
                  <a:path w="11032" h="10262" extrusionOk="0">
                    <a:moveTo>
                      <a:pt x="4948" y="0"/>
                    </a:moveTo>
                    <a:cubicBezTo>
                      <a:pt x="4389" y="0"/>
                      <a:pt x="3882" y="385"/>
                      <a:pt x="3724" y="944"/>
                    </a:cubicBezTo>
                    <a:lnTo>
                      <a:pt x="3637" y="1346"/>
                    </a:lnTo>
                    <a:cubicBezTo>
                      <a:pt x="3619" y="1364"/>
                      <a:pt x="3619" y="1364"/>
                      <a:pt x="3619" y="1381"/>
                    </a:cubicBezTo>
                    <a:lnTo>
                      <a:pt x="3567" y="1591"/>
                    </a:lnTo>
                    <a:lnTo>
                      <a:pt x="2710" y="1381"/>
                    </a:lnTo>
                    <a:cubicBezTo>
                      <a:pt x="2501" y="1311"/>
                      <a:pt x="2273" y="1294"/>
                      <a:pt x="2046" y="1294"/>
                    </a:cubicBezTo>
                    <a:cubicBezTo>
                      <a:pt x="1242" y="1294"/>
                      <a:pt x="508" y="1661"/>
                      <a:pt x="1" y="2273"/>
                    </a:cubicBezTo>
                    <a:lnTo>
                      <a:pt x="88" y="2623"/>
                    </a:lnTo>
                    <a:cubicBezTo>
                      <a:pt x="525" y="1976"/>
                      <a:pt x="1259" y="1574"/>
                      <a:pt x="2046" y="1574"/>
                    </a:cubicBezTo>
                    <a:cubicBezTo>
                      <a:pt x="2238" y="1574"/>
                      <a:pt x="2448" y="1609"/>
                      <a:pt x="2640" y="1661"/>
                    </a:cubicBezTo>
                    <a:lnTo>
                      <a:pt x="3637" y="1906"/>
                    </a:lnTo>
                    <a:cubicBezTo>
                      <a:pt x="3637" y="1923"/>
                      <a:pt x="3654" y="1923"/>
                      <a:pt x="3672" y="1923"/>
                    </a:cubicBezTo>
                    <a:cubicBezTo>
                      <a:pt x="3689" y="1923"/>
                      <a:pt x="3724" y="1906"/>
                      <a:pt x="3742" y="1906"/>
                    </a:cubicBezTo>
                    <a:cubicBezTo>
                      <a:pt x="3777" y="1871"/>
                      <a:pt x="3794" y="1853"/>
                      <a:pt x="3812" y="1818"/>
                    </a:cubicBezTo>
                    <a:lnTo>
                      <a:pt x="3917" y="1416"/>
                    </a:lnTo>
                    <a:cubicBezTo>
                      <a:pt x="3917" y="1416"/>
                      <a:pt x="3917" y="1399"/>
                      <a:pt x="3917" y="1399"/>
                    </a:cubicBezTo>
                    <a:lnTo>
                      <a:pt x="4004" y="1014"/>
                    </a:lnTo>
                    <a:cubicBezTo>
                      <a:pt x="4126" y="577"/>
                      <a:pt x="4511" y="298"/>
                      <a:pt x="4948" y="298"/>
                    </a:cubicBezTo>
                    <a:cubicBezTo>
                      <a:pt x="5035" y="298"/>
                      <a:pt x="5105" y="298"/>
                      <a:pt x="5193" y="332"/>
                    </a:cubicBezTo>
                    <a:lnTo>
                      <a:pt x="10280" y="1644"/>
                    </a:lnTo>
                    <a:cubicBezTo>
                      <a:pt x="10559" y="1714"/>
                      <a:pt x="10752" y="1976"/>
                      <a:pt x="10752" y="2255"/>
                    </a:cubicBezTo>
                    <a:cubicBezTo>
                      <a:pt x="10752" y="2308"/>
                      <a:pt x="10734" y="2360"/>
                      <a:pt x="10734" y="2413"/>
                    </a:cubicBezTo>
                    <a:cubicBezTo>
                      <a:pt x="10647" y="2692"/>
                      <a:pt x="10402" y="2867"/>
                      <a:pt x="10122" y="2867"/>
                    </a:cubicBezTo>
                    <a:cubicBezTo>
                      <a:pt x="10070" y="2867"/>
                      <a:pt x="10018" y="2867"/>
                      <a:pt x="9965" y="2850"/>
                    </a:cubicBezTo>
                    <a:lnTo>
                      <a:pt x="4843" y="1521"/>
                    </a:lnTo>
                    <a:cubicBezTo>
                      <a:pt x="4826" y="1521"/>
                      <a:pt x="4808" y="1504"/>
                      <a:pt x="4808" y="1504"/>
                    </a:cubicBezTo>
                    <a:cubicBezTo>
                      <a:pt x="4738" y="1504"/>
                      <a:pt x="4686" y="1556"/>
                      <a:pt x="4668" y="1626"/>
                    </a:cubicBezTo>
                    <a:lnTo>
                      <a:pt x="4563" y="2011"/>
                    </a:lnTo>
                    <a:cubicBezTo>
                      <a:pt x="4546" y="2046"/>
                      <a:pt x="4563" y="2081"/>
                      <a:pt x="4581" y="2116"/>
                    </a:cubicBezTo>
                    <a:cubicBezTo>
                      <a:pt x="4598" y="2151"/>
                      <a:pt x="4633" y="2168"/>
                      <a:pt x="4668" y="2186"/>
                    </a:cubicBezTo>
                    <a:lnTo>
                      <a:pt x="6469" y="2658"/>
                    </a:lnTo>
                    <a:cubicBezTo>
                      <a:pt x="6853" y="2745"/>
                      <a:pt x="7098" y="3095"/>
                      <a:pt x="7098" y="3462"/>
                    </a:cubicBezTo>
                    <a:cubicBezTo>
                      <a:pt x="7098" y="3532"/>
                      <a:pt x="7081" y="3601"/>
                      <a:pt x="7063" y="3671"/>
                    </a:cubicBezTo>
                    <a:lnTo>
                      <a:pt x="5560" y="9493"/>
                    </a:lnTo>
                    <a:cubicBezTo>
                      <a:pt x="5472" y="9790"/>
                      <a:pt x="5210" y="9982"/>
                      <a:pt x="4913" y="9982"/>
                    </a:cubicBezTo>
                    <a:cubicBezTo>
                      <a:pt x="4861" y="9982"/>
                      <a:pt x="4808" y="9982"/>
                      <a:pt x="4756" y="9965"/>
                    </a:cubicBezTo>
                    <a:lnTo>
                      <a:pt x="1766" y="9178"/>
                    </a:lnTo>
                    <a:lnTo>
                      <a:pt x="1854" y="9493"/>
                    </a:lnTo>
                    <a:lnTo>
                      <a:pt x="4686" y="10244"/>
                    </a:lnTo>
                    <a:cubicBezTo>
                      <a:pt x="4756" y="10262"/>
                      <a:pt x="4843" y="10262"/>
                      <a:pt x="4913" y="10262"/>
                    </a:cubicBezTo>
                    <a:cubicBezTo>
                      <a:pt x="5333" y="10262"/>
                      <a:pt x="5717" y="9982"/>
                      <a:pt x="5840" y="9563"/>
                    </a:cubicBezTo>
                    <a:lnTo>
                      <a:pt x="7343" y="3741"/>
                    </a:lnTo>
                    <a:cubicBezTo>
                      <a:pt x="7378" y="3654"/>
                      <a:pt x="7378" y="3549"/>
                      <a:pt x="7378" y="3462"/>
                    </a:cubicBezTo>
                    <a:cubicBezTo>
                      <a:pt x="7378" y="2955"/>
                      <a:pt x="7046" y="2500"/>
                      <a:pt x="6539" y="2378"/>
                    </a:cubicBezTo>
                    <a:lnTo>
                      <a:pt x="4878" y="1941"/>
                    </a:lnTo>
                    <a:lnTo>
                      <a:pt x="4896" y="1836"/>
                    </a:lnTo>
                    <a:lnTo>
                      <a:pt x="9895" y="3130"/>
                    </a:lnTo>
                    <a:cubicBezTo>
                      <a:pt x="9983" y="3147"/>
                      <a:pt x="10053" y="3164"/>
                      <a:pt x="10122" y="3164"/>
                    </a:cubicBezTo>
                    <a:cubicBezTo>
                      <a:pt x="10525" y="3164"/>
                      <a:pt x="10892" y="2885"/>
                      <a:pt x="10997" y="2483"/>
                    </a:cubicBezTo>
                    <a:cubicBezTo>
                      <a:pt x="11031" y="2395"/>
                      <a:pt x="11031" y="2325"/>
                      <a:pt x="11031" y="2255"/>
                    </a:cubicBezTo>
                    <a:cubicBezTo>
                      <a:pt x="11031" y="1853"/>
                      <a:pt x="10769" y="1486"/>
                      <a:pt x="10350" y="1364"/>
                    </a:cubicBezTo>
                    <a:lnTo>
                      <a:pt x="5263" y="53"/>
                    </a:lnTo>
                    <a:cubicBezTo>
                      <a:pt x="5158" y="18"/>
                      <a:pt x="5053" y="0"/>
                      <a:pt x="4948" y="0"/>
                    </a:cubicBezTo>
                    <a:close/>
                  </a:path>
                </a:pathLst>
              </a:custGeom>
              <a:solidFill>
                <a:srgbClr val="8698B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1594;p44">
                <a:extLst>
                  <a:ext uri="{FF2B5EF4-FFF2-40B4-BE49-F238E27FC236}">
                    <a16:creationId xmlns:a16="http://schemas.microsoft.com/office/drawing/2014/main" id="{D540A305-48A4-460B-B3C2-C588DE7BE533}"/>
                  </a:ext>
                </a:extLst>
              </p:cNvPr>
              <p:cNvSpPr/>
              <p:nvPr/>
            </p:nvSpPr>
            <p:spPr>
              <a:xfrm>
                <a:off x="6595118" y="2833863"/>
                <a:ext cx="98690" cy="345272"/>
              </a:xfrm>
              <a:custGeom>
                <a:avLst/>
                <a:gdLst/>
                <a:ahLst/>
                <a:cxnLst/>
                <a:rect l="l" t="t" r="r" b="b"/>
                <a:pathLst>
                  <a:path w="2064" h="7221" extrusionOk="0">
                    <a:moveTo>
                      <a:pt x="211" y="1"/>
                    </a:moveTo>
                    <a:cubicBezTo>
                      <a:pt x="141" y="88"/>
                      <a:pt x="53" y="193"/>
                      <a:pt x="1" y="316"/>
                    </a:cubicBezTo>
                    <a:lnTo>
                      <a:pt x="106" y="735"/>
                    </a:lnTo>
                    <a:cubicBezTo>
                      <a:pt x="158" y="595"/>
                      <a:pt x="228" y="473"/>
                      <a:pt x="298" y="351"/>
                    </a:cubicBezTo>
                    <a:lnTo>
                      <a:pt x="211" y="1"/>
                    </a:lnTo>
                    <a:close/>
                    <a:moveTo>
                      <a:pt x="1662" y="6836"/>
                    </a:moveTo>
                    <a:lnTo>
                      <a:pt x="1732" y="7151"/>
                    </a:lnTo>
                    <a:lnTo>
                      <a:pt x="2064" y="7221"/>
                    </a:lnTo>
                    <a:lnTo>
                      <a:pt x="1976" y="6906"/>
                    </a:lnTo>
                    <a:lnTo>
                      <a:pt x="1662" y="6836"/>
                    </a:lnTo>
                    <a:close/>
                  </a:path>
                </a:pathLst>
              </a:custGeom>
              <a:solidFill>
                <a:srgbClr val="3941A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1595;p44">
                <a:extLst>
                  <a:ext uri="{FF2B5EF4-FFF2-40B4-BE49-F238E27FC236}">
                    <a16:creationId xmlns:a16="http://schemas.microsoft.com/office/drawing/2014/main" id="{23ACF2F4-3784-4DBB-AD9A-9E4C451AF01A}"/>
                  </a:ext>
                </a:extLst>
              </p:cNvPr>
              <p:cNvSpPr/>
              <p:nvPr/>
            </p:nvSpPr>
            <p:spPr>
              <a:xfrm>
                <a:off x="6770695" y="2686354"/>
                <a:ext cx="354453" cy="150235"/>
              </a:xfrm>
              <a:custGeom>
                <a:avLst/>
                <a:gdLst/>
                <a:ahLst/>
                <a:cxnLst/>
                <a:rect l="l" t="t" r="r" b="b"/>
                <a:pathLst>
                  <a:path w="7413" h="3142" extrusionOk="0">
                    <a:moveTo>
                      <a:pt x="1454" y="1"/>
                    </a:moveTo>
                    <a:cubicBezTo>
                      <a:pt x="933" y="1"/>
                      <a:pt x="433" y="412"/>
                      <a:pt x="280" y="1023"/>
                    </a:cubicBezTo>
                    <a:lnTo>
                      <a:pt x="157" y="1513"/>
                    </a:lnTo>
                    <a:lnTo>
                      <a:pt x="0" y="2124"/>
                    </a:lnTo>
                    <a:lnTo>
                      <a:pt x="1031" y="2387"/>
                    </a:lnTo>
                    <a:lnTo>
                      <a:pt x="1189" y="1775"/>
                    </a:lnTo>
                    <a:lnTo>
                      <a:pt x="6311" y="3121"/>
                    </a:lnTo>
                    <a:cubicBezTo>
                      <a:pt x="6365" y="3135"/>
                      <a:pt x="6420" y="3141"/>
                      <a:pt x="6475" y="3141"/>
                    </a:cubicBezTo>
                    <a:cubicBezTo>
                      <a:pt x="6839" y="3141"/>
                      <a:pt x="7183" y="2848"/>
                      <a:pt x="7290" y="2422"/>
                    </a:cubicBezTo>
                    <a:cubicBezTo>
                      <a:pt x="7412" y="1950"/>
                      <a:pt x="7185" y="1460"/>
                      <a:pt x="6783" y="1355"/>
                    </a:cubicBezTo>
                    <a:lnTo>
                      <a:pt x="1678" y="27"/>
                    </a:lnTo>
                    <a:cubicBezTo>
                      <a:pt x="1604" y="9"/>
                      <a:pt x="1529" y="1"/>
                      <a:pt x="1454" y="1"/>
                    </a:cubicBezTo>
                    <a:close/>
                  </a:path>
                </a:pathLst>
              </a:custGeom>
              <a:solidFill>
                <a:srgbClr val="4657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1596;p44">
                <a:extLst>
                  <a:ext uri="{FF2B5EF4-FFF2-40B4-BE49-F238E27FC236}">
                    <a16:creationId xmlns:a16="http://schemas.microsoft.com/office/drawing/2014/main" id="{0AA2E77A-657B-4C6C-8935-F833433779E5}"/>
                  </a:ext>
                </a:extLst>
              </p:cNvPr>
              <p:cNvSpPr/>
              <p:nvPr/>
            </p:nvSpPr>
            <p:spPr>
              <a:xfrm>
                <a:off x="6762327" y="2678417"/>
                <a:ext cx="366167" cy="165536"/>
              </a:xfrm>
              <a:custGeom>
                <a:avLst/>
                <a:gdLst/>
                <a:ahLst/>
                <a:cxnLst/>
                <a:rect l="l" t="t" r="r" b="b"/>
                <a:pathLst>
                  <a:path w="7658" h="3462" extrusionOk="0">
                    <a:moveTo>
                      <a:pt x="1626" y="333"/>
                    </a:moveTo>
                    <a:cubicBezTo>
                      <a:pt x="1696" y="333"/>
                      <a:pt x="1748" y="333"/>
                      <a:pt x="1818" y="350"/>
                    </a:cubicBezTo>
                    <a:lnTo>
                      <a:pt x="6905" y="1679"/>
                    </a:lnTo>
                    <a:cubicBezTo>
                      <a:pt x="7028" y="1714"/>
                      <a:pt x="7133" y="1783"/>
                      <a:pt x="7220" y="1906"/>
                    </a:cubicBezTo>
                    <a:cubicBezTo>
                      <a:pt x="7290" y="2011"/>
                      <a:pt x="7342" y="2168"/>
                      <a:pt x="7342" y="2325"/>
                    </a:cubicBezTo>
                    <a:cubicBezTo>
                      <a:pt x="7342" y="2395"/>
                      <a:pt x="7325" y="2483"/>
                      <a:pt x="7307" y="2553"/>
                    </a:cubicBezTo>
                    <a:cubicBezTo>
                      <a:pt x="7220" y="2920"/>
                      <a:pt x="6923" y="3147"/>
                      <a:pt x="6661" y="3147"/>
                    </a:cubicBezTo>
                    <a:cubicBezTo>
                      <a:pt x="6608" y="3147"/>
                      <a:pt x="6573" y="3130"/>
                      <a:pt x="6538" y="3130"/>
                    </a:cubicBezTo>
                    <a:lnTo>
                      <a:pt x="1399" y="1783"/>
                    </a:lnTo>
                    <a:cubicBezTo>
                      <a:pt x="1387" y="1781"/>
                      <a:pt x="1376" y="1780"/>
                      <a:pt x="1365" y="1780"/>
                    </a:cubicBezTo>
                    <a:cubicBezTo>
                      <a:pt x="1290" y="1780"/>
                      <a:pt x="1222" y="1830"/>
                      <a:pt x="1206" y="1906"/>
                    </a:cubicBezTo>
                    <a:lnTo>
                      <a:pt x="1084" y="2360"/>
                    </a:lnTo>
                    <a:lnTo>
                      <a:pt x="367" y="2168"/>
                    </a:lnTo>
                    <a:lnTo>
                      <a:pt x="490" y="1714"/>
                    </a:lnTo>
                    <a:lnTo>
                      <a:pt x="612" y="1242"/>
                    </a:lnTo>
                    <a:cubicBezTo>
                      <a:pt x="752" y="682"/>
                      <a:pt x="1189" y="333"/>
                      <a:pt x="1626" y="333"/>
                    </a:cubicBezTo>
                    <a:close/>
                    <a:moveTo>
                      <a:pt x="1626" y="0"/>
                    </a:moveTo>
                    <a:cubicBezTo>
                      <a:pt x="1014" y="18"/>
                      <a:pt x="472" y="490"/>
                      <a:pt x="297" y="1154"/>
                    </a:cubicBezTo>
                    <a:lnTo>
                      <a:pt x="175" y="1626"/>
                    </a:lnTo>
                    <a:lnTo>
                      <a:pt x="18" y="2238"/>
                    </a:lnTo>
                    <a:cubicBezTo>
                      <a:pt x="0" y="2325"/>
                      <a:pt x="53" y="2413"/>
                      <a:pt x="123" y="2448"/>
                    </a:cubicBezTo>
                    <a:lnTo>
                      <a:pt x="1154" y="2710"/>
                    </a:lnTo>
                    <a:cubicBezTo>
                      <a:pt x="1206" y="2710"/>
                      <a:pt x="1241" y="2710"/>
                      <a:pt x="1276" y="2693"/>
                    </a:cubicBezTo>
                    <a:cubicBezTo>
                      <a:pt x="1311" y="2675"/>
                      <a:pt x="1346" y="2640"/>
                      <a:pt x="1364" y="2588"/>
                    </a:cubicBezTo>
                    <a:lnTo>
                      <a:pt x="1469" y="2133"/>
                    </a:lnTo>
                    <a:lnTo>
                      <a:pt x="6451" y="3427"/>
                    </a:lnTo>
                    <a:cubicBezTo>
                      <a:pt x="6521" y="3444"/>
                      <a:pt x="6591" y="3462"/>
                      <a:pt x="6661" y="3462"/>
                    </a:cubicBezTo>
                    <a:cubicBezTo>
                      <a:pt x="7098" y="3462"/>
                      <a:pt x="7500" y="3112"/>
                      <a:pt x="7622" y="2640"/>
                    </a:cubicBezTo>
                    <a:cubicBezTo>
                      <a:pt x="7640" y="2535"/>
                      <a:pt x="7657" y="2430"/>
                      <a:pt x="7657" y="2325"/>
                    </a:cubicBezTo>
                    <a:cubicBezTo>
                      <a:pt x="7657" y="2098"/>
                      <a:pt x="7587" y="1888"/>
                      <a:pt x="7482" y="1731"/>
                    </a:cubicBezTo>
                    <a:cubicBezTo>
                      <a:pt x="7360" y="1556"/>
                      <a:pt x="7203" y="1416"/>
                      <a:pt x="6993" y="1364"/>
                    </a:cubicBezTo>
                    <a:lnTo>
                      <a:pt x="1906" y="35"/>
                    </a:lnTo>
                    <a:cubicBezTo>
                      <a:pt x="1801" y="18"/>
                      <a:pt x="1713" y="0"/>
                      <a:pt x="1626" y="0"/>
                    </a:cubicBezTo>
                    <a:close/>
                  </a:path>
                </a:pathLst>
              </a:custGeom>
              <a:solidFill>
                <a:srgbClr val="4657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597;p44">
                <a:extLst>
                  <a:ext uri="{FF2B5EF4-FFF2-40B4-BE49-F238E27FC236}">
                    <a16:creationId xmlns:a16="http://schemas.microsoft.com/office/drawing/2014/main" id="{7524D32D-5155-432D-BD52-C629139DEE64}"/>
                  </a:ext>
                </a:extLst>
              </p:cNvPr>
              <p:cNvSpPr/>
              <p:nvPr/>
            </p:nvSpPr>
            <p:spPr>
              <a:xfrm>
                <a:off x="6546681" y="2757263"/>
                <a:ext cx="416277" cy="430000"/>
              </a:xfrm>
              <a:custGeom>
                <a:avLst/>
                <a:gdLst/>
                <a:ahLst/>
                <a:cxnLst/>
                <a:rect l="l" t="t" r="r" b="b"/>
                <a:pathLst>
                  <a:path w="8706" h="8993" extrusionOk="0">
                    <a:moveTo>
                      <a:pt x="3548" y="0"/>
                    </a:moveTo>
                    <a:cubicBezTo>
                      <a:pt x="2443" y="0"/>
                      <a:pt x="1431" y="747"/>
                      <a:pt x="1136" y="1865"/>
                    </a:cubicBezTo>
                    <a:lnTo>
                      <a:pt x="350" y="4924"/>
                    </a:lnTo>
                    <a:cubicBezTo>
                      <a:pt x="0" y="6253"/>
                      <a:pt x="804" y="7616"/>
                      <a:pt x="2133" y="7966"/>
                    </a:cubicBezTo>
                    <a:lnTo>
                      <a:pt x="5996" y="8963"/>
                    </a:lnTo>
                    <a:cubicBezTo>
                      <a:pt x="6066" y="8983"/>
                      <a:pt x="6137" y="8993"/>
                      <a:pt x="6206" y="8993"/>
                    </a:cubicBezTo>
                    <a:cubicBezTo>
                      <a:pt x="6553" y="8993"/>
                      <a:pt x="6873" y="8750"/>
                      <a:pt x="6975" y="8386"/>
                    </a:cubicBezTo>
                    <a:lnTo>
                      <a:pt x="8566" y="2250"/>
                    </a:lnTo>
                    <a:cubicBezTo>
                      <a:pt x="8706" y="1725"/>
                      <a:pt x="8391" y="1183"/>
                      <a:pt x="7867" y="1044"/>
                    </a:cubicBezTo>
                    <a:lnTo>
                      <a:pt x="4178" y="82"/>
                    </a:lnTo>
                    <a:cubicBezTo>
                      <a:pt x="3968" y="27"/>
                      <a:pt x="3756" y="0"/>
                      <a:pt x="3548" y="0"/>
                    </a:cubicBezTo>
                    <a:close/>
                  </a:path>
                </a:pathLst>
              </a:custGeom>
              <a:solidFill>
                <a:srgbClr val="4657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598;p44">
                <a:extLst>
                  <a:ext uri="{FF2B5EF4-FFF2-40B4-BE49-F238E27FC236}">
                    <a16:creationId xmlns:a16="http://schemas.microsoft.com/office/drawing/2014/main" id="{9173F62F-582B-43F1-AFA1-D507B095BF01}"/>
                  </a:ext>
                </a:extLst>
              </p:cNvPr>
              <p:cNvSpPr/>
              <p:nvPr/>
            </p:nvSpPr>
            <p:spPr>
              <a:xfrm>
                <a:off x="6552515" y="2750282"/>
                <a:ext cx="412978" cy="443914"/>
              </a:xfrm>
              <a:custGeom>
                <a:avLst/>
                <a:gdLst/>
                <a:ahLst/>
                <a:cxnLst/>
                <a:rect l="l" t="t" r="r" b="b"/>
                <a:pathLst>
                  <a:path w="8637" h="9284" extrusionOk="0">
                    <a:moveTo>
                      <a:pt x="3427" y="298"/>
                    </a:moveTo>
                    <a:cubicBezTo>
                      <a:pt x="3637" y="298"/>
                      <a:pt x="3829" y="315"/>
                      <a:pt x="4021" y="368"/>
                    </a:cubicBezTo>
                    <a:lnTo>
                      <a:pt x="7710" y="1329"/>
                    </a:lnTo>
                    <a:cubicBezTo>
                      <a:pt x="8077" y="1434"/>
                      <a:pt x="8339" y="1766"/>
                      <a:pt x="8339" y="2134"/>
                    </a:cubicBezTo>
                    <a:cubicBezTo>
                      <a:pt x="8339" y="2203"/>
                      <a:pt x="8322" y="2273"/>
                      <a:pt x="8304" y="2361"/>
                    </a:cubicBezTo>
                    <a:lnTo>
                      <a:pt x="6713" y="8497"/>
                    </a:lnTo>
                    <a:cubicBezTo>
                      <a:pt x="6626" y="8794"/>
                      <a:pt x="6364" y="8986"/>
                      <a:pt x="6066" y="8986"/>
                    </a:cubicBezTo>
                    <a:cubicBezTo>
                      <a:pt x="6014" y="8986"/>
                      <a:pt x="5962" y="8986"/>
                      <a:pt x="5909" y="8969"/>
                    </a:cubicBezTo>
                    <a:lnTo>
                      <a:pt x="2046" y="7972"/>
                    </a:lnTo>
                    <a:cubicBezTo>
                      <a:pt x="997" y="7693"/>
                      <a:pt x="298" y="6731"/>
                      <a:pt x="298" y="5700"/>
                    </a:cubicBezTo>
                    <a:cubicBezTo>
                      <a:pt x="298" y="5507"/>
                      <a:pt x="315" y="5298"/>
                      <a:pt x="368" y="5105"/>
                    </a:cubicBezTo>
                    <a:lnTo>
                      <a:pt x="1172" y="2064"/>
                    </a:lnTo>
                    <a:cubicBezTo>
                      <a:pt x="1434" y="997"/>
                      <a:pt x="2395" y="298"/>
                      <a:pt x="3427" y="298"/>
                    </a:cubicBezTo>
                    <a:close/>
                    <a:moveTo>
                      <a:pt x="3427" y="1"/>
                    </a:moveTo>
                    <a:cubicBezTo>
                      <a:pt x="2256" y="1"/>
                      <a:pt x="1189" y="787"/>
                      <a:pt x="875" y="1976"/>
                    </a:cubicBezTo>
                    <a:lnTo>
                      <a:pt x="88" y="5035"/>
                    </a:lnTo>
                    <a:cubicBezTo>
                      <a:pt x="35" y="5245"/>
                      <a:pt x="0" y="5472"/>
                      <a:pt x="0" y="5700"/>
                    </a:cubicBezTo>
                    <a:cubicBezTo>
                      <a:pt x="0" y="6871"/>
                      <a:pt x="787" y="7937"/>
                      <a:pt x="1976" y="8252"/>
                    </a:cubicBezTo>
                    <a:lnTo>
                      <a:pt x="5839" y="9248"/>
                    </a:lnTo>
                    <a:cubicBezTo>
                      <a:pt x="5909" y="9283"/>
                      <a:pt x="5997" y="9283"/>
                      <a:pt x="6066" y="9283"/>
                    </a:cubicBezTo>
                    <a:cubicBezTo>
                      <a:pt x="6503" y="9283"/>
                      <a:pt x="6888" y="9004"/>
                      <a:pt x="6993" y="8567"/>
                    </a:cubicBezTo>
                    <a:lnTo>
                      <a:pt x="8584" y="2431"/>
                    </a:lnTo>
                    <a:cubicBezTo>
                      <a:pt x="8619" y="2326"/>
                      <a:pt x="8636" y="2238"/>
                      <a:pt x="8636" y="2134"/>
                    </a:cubicBezTo>
                    <a:cubicBezTo>
                      <a:pt x="8636" y="1644"/>
                      <a:pt x="8287" y="1172"/>
                      <a:pt x="7780" y="1050"/>
                    </a:cubicBezTo>
                    <a:lnTo>
                      <a:pt x="4109" y="88"/>
                    </a:lnTo>
                    <a:cubicBezTo>
                      <a:pt x="3881" y="36"/>
                      <a:pt x="3654" y="1"/>
                      <a:pt x="3427" y="1"/>
                    </a:cubicBezTo>
                    <a:close/>
                  </a:path>
                </a:pathLst>
              </a:custGeom>
              <a:solidFill>
                <a:srgbClr val="4657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599;p44">
                <a:extLst>
                  <a:ext uri="{FF2B5EF4-FFF2-40B4-BE49-F238E27FC236}">
                    <a16:creationId xmlns:a16="http://schemas.microsoft.com/office/drawing/2014/main" id="{14212AFC-F26D-4CF4-B6F0-39CD498AACE0}"/>
                  </a:ext>
                </a:extLst>
              </p:cNvPr>
              <p:cNvSpPr/>
              <p:nvPr/>
            </p:nvSpPr>
            <p:spPr>
              <a:xfrm>
                <a:off x="6788243" y="2685828"/>
                <a:ext cx="351106" cy="136703"/>
              </a:xfrm>
              <a:custGeom>
                <a:avLst/>
                <a:gdLst/>
                <a:ahLst/>
                <a:cxnLst/>
                <a:rect l="l" t="t" r="r" b="b"/>
                <a:pathLst>
                  <a:path w="7343" h="2859" extrusionOk="0">
                    <a:moveTo>
                      <a:pt x="1303" y="0"/>
                    </a:moveTo>
                    <a:cubicBezTo>
                      <a:pt x="811" y="0"/>
                      <a:pt x="362" y="326"/>
                      <a:pt x="245" y="824"/>
                    </a:cubicBezTo>
                    <a:lnTo>
                      <a:pt x="140" y="1226"/>
                    </a:lnTo>
                    <a:lnTo>
                      <a:pt x="0" y="1751"/>
                    </a:lnTo>
                    <a:lnTo>
                      <a:pt x="1032" y="2013"/>
                    </a:lnTo>
                    <a:lnTo>
                      <a:pt x="1171" y="1506"/>
                    </a:lnTo>
                    <a:lnTo>
                      <a:pt x="6293" y="2835"/>
                    </a:lnTo>
                    <a:cubicBezTo>
                      <a:pt x="6359" y="2851"/>
                      <a:pt x="6425" y="2859"/>
                      <a:pt x="6490" y="2859"/>
                    </a:cubicBezTo>
                    <a:cubicBezTo>
                      <a:pt x="6837" y="2859"/>
                      <a:pt x="7149" y="2632"/>
                      <a:pt x="7237" y="2293"/>
                    </a:cubicBezTo>
                    <a:cubicBezTo>
                      <a:pt x="7342" y="1873"/>
                      <a:pt x="7098" y="1471"/>
                      <a:pt x="6678" y="1349"/>
                    </a:cubicBezTo>
                    <a:lnTo>
                      <a:pt x="1591" y="38"/>
                    </a:lnTo>
                    <a:cubicBezTo>
                      <a:pt x="1495" y="12"/>
                      <a:pt x="1398" y="0"/>
                      <a:pt x="1303" y="0"/>
                    </a:cubicBezTo>
                    <a:close/>
                  </a:path>
                </a:pathLst>
              </a:custGeom>
              <a:solidFill>
                <a:srgbClr val="E2EE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1600;p44">
                <a:extLst>
                  <a:ext uri="{FF2B5EF4-FFF2-40B4-BE49-F238E27FC236}">
                    <a16:creationId xmlns:a16="http://schemas.microsoft.com/office/drawing/2014/main" id="{8DF3BAC8-B00C-4B5B-B74D-3EFC0ABC7BA5}"/>
                  </a:ext>
                </a:extLst>
              </p:cNvPr>
              <p:cNvSpPr/>
              <p:nvPr/>
            </p:nvSpPr>
            <p:spPr>
              <a:xfrm>
                <a:off x="6781549" y="2678417"/>
                <a:ext cx="360286" cy="151334"/>
              </a:xfrm>
              <a:custGeom>
                <a:avLst/>
                <a:gdLst/>
                <a:ahLst/>
                <a:cxnLst/>
                <a:rect l="l" t="t" r="r" b="b"/>
                <a:pathLst>
                  <a:path w="7535" h="3165" extrusionOk="0">
                    <a:moveTo>
                      <a:pt x="1451" y="298"/>
                    </a:moveTo>
                    <a:cubicBezTo>
                      <a:pt x="1539" y="298"/>
                      <a:pt x="1626" y="315"/>
                      <a:pt x="1696" y="333"/>
                    </a:cubicBezTo>
                    <a:lnTo>
                      <a:pt x="6783" y="1644"/>
                    </a:lnTo>
                    <a:cubicBezTo>
                      <a:pt x="7063" y="1731"/>
                      <a:pt x="7255" y="1976"/>
                      <a:pt x="7255" y="2255"/>
                    </a:cubicBezTo>
                    <a:cubicBezTo>
                      <a:pt x="7255" y="2308"/>
                      <a:pt x="7238" y="2360"/>
                      <a:pt x="7238" y="2413"/>
                    </a:cubicBezTo>
                    <a:cubicBezTo>
                      <a:pt x="7168" y="2693"/>
                      <a:pt x="6905" y="2867"/>
                      <a:pt x="6626" y="2867"/>
                    </a:cubicBezTo>
                    <a:cubicBezTo>
                      <a:pt x="6573" y="2867"/>
                      <a:pt x="6521" y="2867"/>
                      <a:pt x="6468" y="2850"/>
                    </a:cubicBezTo>
                    <a:lnTo>
                      <a:pt x="1346" y="1521"/>
                    </a:lnTo>
                    <a:cubicBezTo>
                      <a:pt x="1332" y="1518"/>
                      <a:pt x="1318" y="1517"/>
                      <a:pt x="1304" y="1517"/>
                    </a:cubicBezTo>
                    <a:cubicBezTo>
                      <a:pt x="1237" y="1517"/>
                      <a:pt x="1186" y="1553"/>
                      <a:pt x="1172" y="1626"/>
                    </a:cubicBezTo>
                    <a:lnTo>
                      <a:pt x="1067" y="1993"/>
                    </a:lnTo>
                    <a:lnTo>
                      <a:pt x="315" y="1801"/>
                    </a:lnTo>
                    <a:lnTo>
                      <a:pt x="420" y="1416"/>
                    </a:lnTo>
                    <a:lnTo>
                      <a:pt x="525" y="1014"/>
                    </a:lnTo>
                    <a:cubicBezTo>
                      <a:pt x="630" y="577"/>
                      <a:pt x="1032" y="298"/>
                      <a:pt x="1451" y="298"/>
                    </a:cubicBezTo>
                    <a:close/>
                    <a:moveTo>
                      <a:pt x="1451" y="0"/>
                    </a:moveTo>
                    <a:cubicBezTo>
                      <a:pt x="892" y="0"/>
                      <a:pt x="385" y="385"/>
                      <a:pt x="245" y="944"/>
                    </a:cubicBezTo>
                    <a:lnTo>
                      <a:pt x="140" y="1346"/>
                    </a:lnTo>
                    <a:lnTo>
                      <a:pt x="140" y="1346"/>
                    </a:lnTo>
                    <a:lnTo>
                      <a:pt x="140" y="1346"/>
                    </a:lnTo>
                    <a:cubicBezTo>
                      <a:pt x="133" y="1360"/>
                      <a:pt x="129" y="1376"/>
                      <a:pt x="128" y="1393"/>
                    </a:cubicBezTo>
                    <a:lnTo>
                      <a:pt x="128" y="1393"/>
                    </a:lnTo>
                    <a:lnTo>
                      <a:pt x="0" y="1871"/>
                    </a:lnTo>
                    <a:cubicBezTo>
                      <a:pt x="0" y="1906"/>
                      <a:pt x="0" y="1941"/>
                      <a:pt x="18" y="1976"/>
                    </a:cubicBezTo>
                    <a:cubicBezTo>
                      <a:pt x="35" y="2011"/>
                      <a:pt x="70" y="2028"/>
                      <a:pt x="105" y="2046"/>
                    </a:cubicBezTo>
                    <a:lnTo>
                      <a:pt x="1137" y="2308"/>
                    </a:lnTo>
                    <a:cubicBezTo>
                      <a:pt x="1148" y="2311"/>
                      <a:pt x="1160" y="2312"/>
                      <a:pt x="1173" y="2312"/>
                    </a:cubicBezTo>
                    <a:cubicBezTo>
                      <a:pt x="1234" y="2312"/>
                      <a:pt x="1297" y="2276"/>
                      <a:pt x="1311" y="2203"/>
                    </a:cubicBezTo>
                    <a:lnTo>
                      <a:pt x="1416" y="1836"/>
                    </a:lnTo>
                    <a:lnTo>
                      <a:pt x="6398" y="3130"/>
                    </a:lnTo>
                    <a:cubicBezTo>
                      <a:pt x="6486" y="3147"/>
                      <a:pt x="6556" y="3165"/>
                      <a:pt x="6626" y="3165"/>
                    </a:cubicBezTo>
                    <a:cubicBezTo>
                      <a:pt x="7045" y="3165"/>
                      <a:pt x="7412" y="2885"/>
                      <a:pt x="7517" y="2483"/>
                    </a:cubicBezTo>
                    <a:cubicBezTo>
                      <a:pt x="7535" y="2395"/>
                      <a:pt x="7535" y="2325"/>
                      <a:pt x="7535" y="2255"/>
                    </a:cubicBezTo>
                    <a:cubicBezTo>
                      <a:pt x="7535" y="1853"/>
                      <a:pt x="7273" y="1469"/>
                      <a:pt x="6870" y="1364"/>
                    </a:cubicBezTo>
                    <a:lnTo>
                      <a:pt x="1766" y="53"/>
                    </a:lnTo>
                    <a:cubicBezTo>
                      <a:pt x="1661" y="18"/>
                      <a:pt x="1556" y="0"/>
                      <a:pt x="1451" y="0"/>
                    </a:cubicBezTo>
                    <a:close/>
                  </a:path>
                </a:pathLst>
              </a:custGeom>
              <a:solidFill>
                <a:srgbClr val="4657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1601;p44">
                <a:extLst>
                  <a:ext uri="{FF2B5EF4-FFF2-40B4-BE49-F238E27FC236}">
                    <a16:creationId xmlns:a16="http://schemas.microsoft.com/office/drawing/2014/main" id="{FC25845E-3C7B-4CA7-9E6A-EADD40AB109C}"/>
                  </a:ext>
                </a:extLst>
              </p:cNvPr>
              <p:cNvSpPr/>
              <p:nvPr/>
            </p:nvSpPr>
            <p:spPr>
              <a:xfrm>
                <a:off x="6546681" y="2747222"/>
                <a:ext cx="418812" cy="415465"/>
              </a:xfrm>
              <a:custGeom>
                <a:avLst/>
                <a:gdLst/>
                <a:ahLst/>
                <a:cxnLst/>
                <a:rect l="l" t="t" r="r" b="b"/>
                <a:pathLst>
                  <a:path w="8759" h="8689" extrusionOk="0">
                    <a:moveTo>
                      <a:pt x="3461" y="0"/>
                    </a:moveTo>
                    <a:cubicBezTo>
                      <a:pt x="2356" y="0"/>
                      <a:pt x="1343" y="747"/>
                      <a:pt x="1049" y="1865"/>
                    </a:cubicBezTo>
                    <a:lnTo>
                      <a:pt x="350" y="4575"/>
                    </a:lnTo>
                    <a:cubicBezTo>
                      <a:pt x="0" y="5904"/>
                      <a:pt x="804" y="7267"/>
                      <a:pt x="2133" y="7617"/>
                    </a:cubicBezTo>
                    <a:lnTo>
                      <a:pt x="6136" y="8666"/>
                    </a:lnTo>
                    <a:cubicBezTo>
                      <a:pt x="6201" y="8681"/>
                      <a:pt x="6266" y="8689"/>
                      <a:pt x="6331" y="8689"/>
                    </a:cubicBezTo>
                    <a:cubicBezTo>
                      <a:pt x="6696" y="8689"/>
                      <a:pt x="7026" y="8446"/>
                      <a:pt x="7115" y="8089"/>
                    </a:cubicBezTo>
                    <a:lnTo>
                      <a:pt x="8618" y="2267"/>
                    </a:lnTo>
                    <a:cubicBezTo>
                      <a:pt x="8758" y="1743"/>
                      <a:pt x="8444" y="1219"/>
                      <a:pt x="7919" y="1079"/>
                    </a:cubicBezTo>
                    <a:lnTo>
                      <a:pt x="4091" y="82"/>
                    </a:lnTo>
                    <a:cubicBezTo>
                      <a:pt x="3880" y="27"/>
                      <a:pt x="3669" y="0"/>
                      <a:pt x="3461" y="0"/>
                    </a:cubicBezTo>
                    <a:close/>
                  </a:path>
                </a:pathLst>
              </a:custGeom>
              <a:solidFill>
                <a:srgbClr val="E2EE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602;p44">
                <a:extLst>
                  <a:ext uri="{FF2B5EF4-FFF2-40B4-BE49-F238E27FC236}">
                    <a16:creationId xmlns:a16="http://schemas.microsoft.com/office/drawing/2014/main" id="{2A132FB1-150D-4266-B1DE-FFE02DE7654E}"/>
                  </a:ext>
                </a:extLst>
              </p:cNvPr>
              <p:cNvSpPr/>
              <p:nvPr/>
            </p:nvSpPr>
            <p:spPr>
              <a:xfrm>
                <a:off x="6552515" y="2740289"/>
                <a:ext cx="415465" cy="429666"/>
              </a:xfrm>
              <a:custGeom>
                <a:avLst/>
                <a:gdLst/>
                <a:ahLst/>
                <a:cxnLst/>
                <a:rect l="l" t="t" r="r" b="b"/>
                <a:pathLst>
                  <a:path w="8689" h="8986" extrusionOk="0">
                    <a:moveTo>
                      <a:pt x="3339" y="280"/>
                    </a:moveTo>
                    <a:cubicBezTo>
                      <a:pt x="3549" y="280"/>
                      <a:pt x="3741" y="315"/>
                      <a:pt x="3934" y="367"/>
                    </a:cubicBezTo>
                    <a:lnTo>
                      <a:pt x="7762" y="1364"/>
                    </a:lnTo>
                    <a:cubicBezTo>
                      <a:pt x="8147" y="1451"/>
                      <a:pt x="8391" y="1801"/>
                      <a:pt x="8391" y="2168"/>
                    </a:cubicBezTo>
                    <a:cubicBezTo>
                      <a:pt x="8391" y="2238"/>
                      <a:pt x="8374" y="2308"/>
                      <a:pt x="8357" y="2377"/>
                    </a:cubicBezTo>
                    <a:lnTo>
                      <a:pt x="6853" y="8199"/>
                    </a:lnTo>
                    <a:cubicBezTo>
                      <a:pt x="6766" y="8496"/>
                      <a:pt x="6503" y="8688"/>
                      <a:pt x="6224" y="8688"/>
                    </a:cubicBezTo>
                    <a:cubicBezTo>
                      <a:pt x="6154" y="8688"/>
                      <a:pt x="6101" y="8688"/>
                      <a:pt x="6049" y="8671"/>
                    </a:cubicBezTo>
                    <a:lnTo>
                      <a:pt x="2046" y="7622"/>
                    </a:lnTo>
                    <a:cubicBezTo>
                      <a:pt x="997" y="7342"/>
                      <a:pt x="298" y="6398"/>
                      <a:pt x="298" y="5349"/>
                    </a:cubicBezTo>
                    <a:cubicBezTo>
                      <a:pt x="298" y="5157"/>
                      <a:pt x="315" y="4965"/>
                      <a:pt x="368" y="4755"/>
                    </a:cubicBezTo>
                    <a:lnTo>
                      <a:pt x="1067" y="2045"/>
                    </a:lnTo>
                    <a:cubicBezTo>
                      <a:pt x="1346" y="996"/>
                      <a:pt x="2308" y="280"/>
                      <a:pt x="3339" y="280"/>
                    </a:cubicBezTo>
                    <a:close/>
                    <a:moveTo>
                      <a:pt x="3339" y="0"/>
                    </a:moveTo>
                    <a:cubicBezTo>
                      <a:pt x="2168" y="0"/>
                      <a:pt x="1102" y="787"/>
                      <a:pt x="787" y="1975"/>
                    </a:cubicBezTo>
                    <a:lnTo>
                      <a:pt x="88" y="4685"/>
                    </a:lnTo>
                    <a:cubicBezTo>
                      <a:pt x="35" y="4912"/>
                      <a:pt x="0" y="5140"/>
                      <a:pt x="0" y="5349"/>
                    </a:cubicBezTo>
                    <a:cubicBezTo>
                      <a:pt x="0" y="6521"/>
                      <a:pt x="787" y="7604"/>
                      <a:pt x="1976" y="7902"/>
                    </a:cubicBezTo>
                    <a:lnTo>
                      <a:pt x="5979" y="8950"/>
                    </a:lnTo>
                    <a:cubicBezTo>
                      <a:pt x="6049" y="8968"/>
                      <a:pt x="6136" y="8985"/>
                      <a:pt x="6224" y="8985"/>
                    </a:cubicBezTo>
                    <a:cubicBezTo>
                      <a:pt x="6643" y="8985"/>
                      <a:pt x="7028" y="8688"/>
                      <a:pt x="7133" y="8269"/>
                    </a:cubicBezTo>
                    <a:lnTo>
                      <a:pt x="8654" y="2447"/>
                    </a:lnTo>
                    <a:cubicBezTo>
                      <a:pt x="8671" y="2360"/>
                      <a:pt x="8689" y="2255"/>
                      <a:pt x="8689" y="2168"/>
                    </a:cubicBezTo>
                    <a:cubicBezTo>
                      <a:pt x="8689" y="1661"/>
                      <a:pt x="8339" y="1206"/>
                      <a:pt x="7832" y="1084"/>
                    </a:cubicBezTo>
                    <a:lnTo>
                      <a:pt x="4021" y="87"/>
                    </a:lnTo>
                    <a:cubicBezTo>
                      <a:pt x="3794" y="17"/>
                      <a:pt x="3567" y="0"/>
                      <a:pt x="3339" y="0"/>
                    </a:cubicBezTo>
                    <a:close/>
                  </a:path>
                </a:pathLst>
              </a:custGeom>
              <a:solidFill>
                <a:srgbClr val="4657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603;p44">
                <a:extLst>
                  <a:ext uri="{FF2B5EF4-FFF2-40B4-BE49-F238E27FC236}">
                    <a16:creationId xmlns:a16="http://schemas.microsoft.com/office/drawing/2014/main" id="{A15D2E7F-D535-4A10-9B1E-F4CBF1902F1A}"/>
                  </a:ext>
                </a:extLst>
              </p:cNvPr>
              <p:cNvSpPr/>
              <p:nvPr/>
            </p:nvSpPr>
            <p:spPr>
              <a:xfrm>
                <a:off x="6642885" y="2782318"/>
                <a:ext cx="191260" cy="65459"/>
              </a:xfrm>
              <a:custGeom>
                <a:avLst/>
                <a:gdLst/>
                <a:ahLst/>
                <a:cxnLst/>
                <a:rect l="l" t="t" r="r" b="b"/>
                <a:pathLst>
                  <a:path w="4000" h="1369" extrusionOk="0">
                    <a:moveTo>
                      <a:pt x="1795" y="1"/>
                    </a:moveTo>
                    <a:cubicBezTo>
                      <a:pt x="1065" y="1"/>
                      <a:pt x="384" y="217"/>
                      <a:pt x="103" y="852"/>
                    </a:cubicBezTo>
                    <a:cubicBezTo>
                      <a:pt x="1" y="1082"/>
                      <a:pt x="254" y="1368"/>
                      <a:pt x="473" y="1368"/>
                    </a:cubicBezTo>
                    <a:cubicBezTo>
                      <a:pt x="553" y="1368"/>
                      <a:pt x="629" y="1330"/>
                      <a:pt x="680" y="1236"/>
                    </a:cubicBezTo>
                    <a:cubicBezTo>
                      <a:pt x="878" y="889"/>
                      <a:pt x="1250" y="780"/>
                      <a:pt x="1677" y="780"/>
                    </a:cubicBezTo>
                    <a:cubicBezTo>
                      <a:pt x="2346" y="780"/>
                      <a:pt x="3148" y="1047"/>
                      <a:pt x="3617" y="1079"/>
                    </a:cubicBezTo>
                    <a:cubicBezTo>
                      <a:pt x="3623" y="1079"/>
                      <a:pt x="3628" y="1079"/>
                      <a:pt x="3634" y="1079"/>
                    </a:cubicBezTo>
                    <a:cubicBezTo>
                      <a:pt x="4000" y="1079"/>
                      <a:pt x="3928" y="518"/>
                      <a:pt x="3670" y="397"/>
                    </a:cubicBezTo>
                    <a:cubicBezTo>
                      <a:pt x="3190" y="187"/>
                      <a:pt x="2471" y="1"/>
                      <a:pt x="179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1" name="Google Shape;1604;p44">
              <a:extLst>
                <a:ext uri="{FF2B5EF4-FFF2-40B4-BE49-F238E27FC236}">
                  <a16:creationId xmlns:a16="http://schemas.microsoft.com/office/drawing/2014/main" id="{E4FDA8E3-2C4E-4165-929F-8DB95F23975C}"/>
                </a:ext>
              </a:extLst>
            </p:cNvPr>
            <p:cNvGrpSpPr/>
            <p:nvPr/>
          </p:nvGrpSpPr>
          <p:grpSpPr>
            <a:xfrm rot="-1580021">
              <a:off x="6634977" y="1508320"/>
              <a:ext cx="968762" cy="728453"/>
              <a:chOff x="6719676" y="1420453"/>
              <a:chExt cx="849290" cy="638617"/>
            </a:xfrm>
          </p:grpSpPr>
          <p:sp>
            <p:nvSpPr>
              <p:cNvPr id="122" name="Google Shape;1605;p44">
                <a:extLst>
                  <a:ext uri="{FF2B5EF4-FFF2-40B4-BE49-F238E27FC236}">
                    <a16:creationId xmlns:a16="http://schemas.microsoft.com/office/drawing/2014/main" id="{299A8063-1229-4716-8B3B-BAC026799B5F}"/>
                  </a:ext>
                </a:extLst>
              </p:cNvPr>
              <p:cNvSpPr/>
              <p:nvPr/>
            </p:nvSpPr>
            <p:spPr>
              <a:xfrm>
                <a:off x="6733065" y="1629404"/>
                <a:ext cx="822561" cy="416325"/>
              </a:xfrm>
              <a:custGeom>
                <a:avLst/>
                <a:gdLst/>
                <a:ahLst/>
                <a:cxnLst/>
                <a:rect l="l" t="t" r="r" b="b"/>
                <a:pathLst>
                  <a:path w="17203" h="8707" extrusionOk="0">
                    <a:moveTo>
                      <a:pt x="1644" y="0"/>
                    </a:moveTo>
                    <a:cubicBezTo>
                      <a:pt x="962" y="0"/>
                      <a:pt x="385" y="525"/>
                      <a:pt x="350" y="1207"/>
                    </a:cubicBezTo>
                    <a:lnTo>
                      <a:pt x="0" y="6399"/>
                    </a:lnTo>
                    <a:cubicBezTo>
                      <a:pt x="0" y="6434"/>
                      <a:pt x="0" y="6451"/>
                      <a:pt x="0" y="6486"/>
                    </a:cubicBezTo>
                    <a:cubicBezTo>
                      <a:pt x="0" y="7168"/>
                      <a:pt x="525" y="7727"/>
                      <a:pt x="1224" y="7780"/>
                    </a:cubicBezTo>
                    <a:lnTo>
                      <a:pt x="15489" y="8706"/>
                    </a:lnTo>
                    <a:lnTo>
                      <a:pt x="15576" y="8706"/>
                    </a:lnTo>
                    <a:cubicBezTo>
                      <a:pt x="16258" y="8706"/>
                      <a:pt x="16817" y="8182"/>
                      <a:pt x="16870" y="7482"/>
                    </a:cubicBezTo>
                    <a:lnTo>
                      <a:pt x="17202" y="2308"/>
                    </a:lnTo>
                    <a:cubicBezTo>
                      <a:pt x="17202" y="2273"/>
                      <a:pt x="17202" y="2238"/>
                      <a:pt x="17202" y="2221"/>
                    </a:cubicBezTo>
                    <a:cubicBezTo>
                      <a:pt x="17202" y="1539"/>
                      <a:pt x="16678" y="962"/>
                      <a:pt x="15996" y="927"/>
                    </a:cubicBezTo>
                    <a:lnTo>
                      <a:pt x="1731" y="0"/>
                    </a:lnTo>
                    <a:close/>
                  </a:path>
                </a:pathLst>
              </a:custGeom>
              <a:solidFill>
                <a:srgbClr val="517FC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606;p44">
                <a:extLst>
                  <a:ext uri="{FF2B5EF4-FFF2-40B4-BE49-F238E27FC236}">
                    <a16:creationId xmlns:a16="http://schemas.microsoft.com/office/drawing/2014/main" id="{AF15F1BD-AB4B-4EE9-A535-F67FF52D1A12}"/>
                  </a:ext>
                </a:extLst>
              </p:cNvPr>
              <p:cNvSpPr/>
              <p:nvPr/>
            </p:nvSpPr>
            <p:spPr>
              <a:xfrm>
                <a:off x="6719676" y="1616016"/>
                <a:ext cx="849290" cy="443054"/>
              </a:xfrm>
              <a:custGeom>
                <a:avLst/>
                <a:gdLst/>
                <a:ahLst/>
                <a:cxnLst/>
                <a:rect l="l" t="t" r="r" b="b"/>
                <a:pathLst>
                  <a:path w="17762" h="9266" extrusionOk="0">
                    <a:moveTo>
                      <a:pt x="2011" y="280"/>
                    </a:moveTo>
                    <a:lnTo>
                      <a:pt x="16276" y="1207"/>
                    </a:lnTo>
                    <a:cubicBezTo>
                      <a:pt x="16958" y="1242"/>
                      <a:pt x="17482" y="1819"/>
                      <a:pt x="17482" y="2501"/>
                    </a:cubicBezTo>
                    <a:cubicBezTo>
                      <a:pt x="17482" y="2518"/>
                      <a:pt x="17482" y="2553"/>
                      <a:pt x="17482" y="2588"/>
                    </a:cubicBezTo>
                    <a:lnTo>
                      <a:pt x="17150" y="7762"/>
                    </a:lnTo>
                    <a:cubicBezTo>
                      <a:pt x="17097" y="8462"/>
                      <a:pt x="16538" y="8986"/>
                      <a:pt x="15856" y="8986"/>
                    </a:cubicBezTo>
                    <a:lnTo>
                      <a:pt x="15769" y="8986"/>
                    </a:lnTo>
                    <a:lnTo>
                      <a:pt x="1504" y="8060"/>
                    </a:lnTo>
                    <a:cubicBezTo>
                      <a:pt x="805" y="8007"/>
                      <a:pt x="280" y="7448"/>
                      <a:pt x="280" y="6766"/>
                    </a:cubicBezTo>
                    <a:cubicBezTo>
                      <a:pt x="280" y="6731"/>
                      <a:pt x="280" y="6714"/>
                      <a:pt x="280" y="6679"/>
                    </a:cubicBezTo>
                    <a:lnTo>
                      <a:pt x="630" y="1487"/>
                    </a:lnTo>
                    <a:cubicBezTo>
                      <a:pt x="665" y="805"/>
                      <a:pt x="1242" y="280"/>
                      <a:pt x="1924" y="280"/>
                    </a:cubicBezTo>
                    <a:close/>
                    <a:moveTo>
                      <a:pt x="1924" y="1"/>
                    </a:moveTo>
                    <a:cubicBezTo>
                      <a:pt x="1085" y="1"/>
                      <a:pt x="403" y="630"/>
                      <a:pt x="350" y="1469"/>
                    </a:cubicBezTo>
                    <a:lnTo>
                      <a:pt x="1" y="6661"/>
                    </a:lnTo>
                    <a:cubicBezTo>
                      <a:pt x="1" y="6696"/>
                      <a:pt x="1" y="6731"/>
                      <a:pt x="1" y="6766"/>
                    </a:cubicBezTo>
                    <a:cubicBezTo>
                      <a:pt x="1" y="7588"/>
                      <a:pt x="648" y="8287"/>
                      <a:pt x="1487" y="8339"/>
                    </a:cubicBezTo>
                    <a:lnTo>
                      <a:pt x="15751" y="9266"/>
                    </a:lnTo>
                    <a:lnTo>
                      <a:pt x="15856" y="9266"/>
                    </a:lnTo>
                    <a:cubicBezTo>
                      <a:pt x="16678" y="9266"/>
                      <a:pt x="17377" y="8619"/>
                      <a:pt x="17430" y="7780"/>
                    </a:cubicBezTo>
                    <a:lnTo>
                      <a:pt x="17762" y="2605"/>
                    </a:lnTo>
                    <a:cubicBezTo>
                      <a:pt x="17762" y="2570"/>
                      <a:pt x="17762" y="2535"/>
                      <a:pt x="17762" y="2501"/>
                    </a:cubicBezTo>
                    <a:cubicBezTo>
                      <a:pt x="17762" y="1679"/>
                      <a:pt x="17115" y="980"/>
                      <a:pt x="16293" y="927"/>
                    </a:cubicBezTo>
                    <a:lnTo>
                      <a:pt x="2029" y="1"/>
                    </a:lnTo>
                    <a:close/>
                  </a:path>
                </a:pathLst>
              </a:custGeom>
              <a:solidFill>
                <a:srgbClr val="517FC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607;p44">
                <a:extLst>
                  <a:ext uri="{FF2B5EF4-FFF2-40B4-BE49-F238E27FC236}">
                    <a16:creationId xmlns:a16="http://schemas.microsoft.com/office/drawing/2014/main" id="{018FBE06-A7C2-41DD-8CAA-64369304990A}"/>
                  </a:ext>
                </a:extLst>
              </p:cNvPr>
              <p:cNvSpPr/>
              <p:nvPr/>
            </p:nvSpPr>
            <p:spPr>
              <a:xfrm>
                <a:off x="6936183" y="1482230"/>
                <a:ext cx="377021" cy="107918"/>
              </a:xfrm>
              <a:custGeom>
                <a:avLst/>
                <a:gdLst/>
                <a:ahLst/>
                <a:cxnLst/>
                <a:rect l="l" t="t" r="r" b="b"/>
                <a:pathLst>
                  <a:path w="7885" h="2257" extrusionOk="0">
                    <a:moveTo>
                      <a:pt x="1247" y="0"/>
                    </a:moveTo>
                    <a:cubicBezTo>
                      <a:pt x="595" y="0"/>
                      <a:pt x="69" y="512"/>
                      <a:pt x="35" y="1155"/>
                    </a:cubicBezTo>
                    <a:lnTo>
                      <a:pt x="18" y="1610"/>
                    </a:lnTo>
                    <a:lnTo>
                      <a:pt x="0" y="2204"/>
                    </a:lnTo>
                    <a:lnTo>
                      <a:pt x="1154" y="2257"/>
                    </a:lnTo>
                    <a:lnTo>
                      <a:pt x="1189" y="1662"/>
                    </a:lnTo>
                    <a:lnTo>
                      <a:pt x="6993" y="1925"/>
                    </a:lnTo>
                    <a:cubicBezTo>
                      <a:pt x="7004" y="1925"/>
                      <a:pt x="7015" y="1925"/>
                      <a:pt x="7025" y="1925"/>
                    </a:cubicBezTo>
                    <a:cubicBezTo>
                      <a:pt x="7482" y="1925"/>
                      <a:pt x="7850" y="1565"/>
                      <a:pt x="7867" y="1120"/>
                    </a:cubicBezTo>
                    <a:cubicBezTo>
                      <a:pt x="7884" y="648"/>
                      <a:pt x="7535" y="264"/>
                      <a:pt x="7063" y="246"/>
                    </a:cubicBezTo>
                    <a:lnTo>
                      <a:pt x="1311" y="2"/>
                    </a:lnTo>
                    <a:cubicBezTo>
                      <a:pt x="1290" y="1"/>
                      <a:pt x="1268" y="0"/>
                      <a:pt x="1247" y="0"/>
                    </a:cubicBezTo>
                    <a:close/>
                  </a:path>
                </a:pathLst>
              </a:custGeom>
              <a:solidFill>
                <a:srgbClr val="4657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1608;p44">
                <a:extLst>
                  <a:ext uri="{FF2B5EF4-FFF2-40B4-BE49-F238E27FC236}">
                    <a16:creationId xmlns:a16="http://schemas.microsoft.com/office/drawing/2014/main" id="{19AE659D-9E59-45BC-8A20-137739FA1858}"/>
                  </a:ext>
                </a:extLst>
              </p:cNvPr>
              <p:cNvSpPr/>
              <p:nvPr/>
            </p:nvSpPr>
            <p:spPr>
              <a:xfrm>
                <a:off x="6928676" y="1474771"/>
                <a:ext cx="391222" cy="122072"/>
              </a:xfrm>
              <a:custGeom>
                <a:avLst/>
                <a:gdLst/>
                <a:ahLst/>
                <a:cxnLst/>
                <a:rect l="l" t="t" r="r" b="b"/>
                <a:pathLst>
                  <a:path w="8182" h="2553" extrusionOk="0">
                    <a:moveTo>
                      <a:pt x="1468" y="298"/>
                    </a:moveTo>
                    <a:lnTo>
                      <a:pt x="7220" y="542"/>
                    </a:lnTo>
                    <a:cubicBezTo>
                      <a:pt x="7587" y="560"/>
                      <a:pt x="7884" y="874"/>
                      <a:pt x="7884" y="1242"/>
                    </a:cubicBezTo>
                    <a:lnTo>
                      <a:pt x="7884" y="1276"/>
                    </a:lnTo>
                    <a:cubicBezTo>
                      <a:pt x="7867" y="1644"/>
                      <a:pt x="7552" y="1923"/>
                      <a:pt x="7185" y="1923"/>
                    </a:cubicBezTo>
                    <a:lnTo>
                      <a:pt x="7150" y="1923"/>
                    </a:lnTo>
                    <a:lnTo>
                      <a:pt x="1346" y="1679"/>
                    </a:lnTo>
                    <a:cubicBezTo>
                      <a:pt x="1276" y="1679"/>
                      <a:pt x="1206" y="1731"/>
                      <a:pt x="1206" y="1818"/>
                    </a:cubicBezTo>
                    <a:lnTo>
                      <a:pt x="1171" y="2255"/>
                    </a:lnTo>
                    <a:lnTo>
                      <a:pt x="297" y="2220"/>
                    </a:lnTo>
                    <a:lnTo>
                      <a:pt x="315" y="1783"/>
                    </a:lnTo>
                    <a:cubicBezTo>
                      <a:pt x="323" y="1766"/>
                      <a:pt x="323" y="1744"/>
                      <a:pt x="317" y="1725"/>
                    </a:cubicBezTo>
                    <a:lnTo>
                      <a:pt x="317" y="1725"/>
                    </a:lnTo>
                    <a:lnTo>
                      <a:pt x="332" y="1329"/>
                    </a:lnTo>
                    <a:cubicBezTo>
                      <a:pt x="367" y="752"/>
                      <a:pt x="839" y="298"/>
                      <a:pt x="1416" y="298"/>
                    </a:cubicBezTo>
                    <a:close/>
                    <a:moveTo>
                      <a:pt x="1416" y="0"/>
                    </a:moveTo>
                    <a:cubicBezTo>
                      <a:pt x="682" y="0"/>
                      <a:pt x="87" y="577"/>
                      <a:pt x="52" y="1311"/>
                    </a:cubicBezTo>
                    <a:lnTo>
                      <a:pt x="35" y="1766"/>
                    </a:lnTo>
                    <a:lnTo>
                      <a:pt x="35" y="1766"/>
                    </a:lnTo>
                    <a:lnTo>
                      <a:pt x="35" y="1766"/>
                    </a:lnTo>
                    <a:cubicBezTo>
                      <a:pt x="32" y="1779"/>
                      <a:pt x="32" y="1791"/>
                      <a:pt x="33" y="1803"/>
                    </a:cubicBezTo>
                    <a:lnTo>
                      <a:pt x="33" y="1803"/>
                    </a:lnTo>
                    <a:lnTo>
                      <a:pt x="0" y="2343"/>
                    </a:lnTo>
                    <a:cubicBezTo>
                      <a:pt x="0" y="2430"/>
                      <a:pt x="70" y="2500"/>
                      <a:pt x="140" y="2500"/>
                    </a:cubicBezTo>
                    <a:lnTo>
                      <a:pt x="1311" y="2553"/>
                    </a:lnTo>
                    <a:cubicBezTo>
                      <a:pt x="1399" y="2553"/>
                      <a:pt x="1468" y="2483"/>
                      <a:pt x="1468" y="2413"/>
                    </a:cubicBezTo>
                    <a:lnTo>
                      <a:pt x="1486" y="1976"/>
                    </a:lnTo>
                    <a:lnTo>
                      <a:pt x="7150" y="2220"/>
                    </a:lnTo>
                    <a:lnTo>
                      <a:pt x="7185" y="2220"/>
                    </a:lnTo>
                    <a:cubicBezTo>
                      <a:pt x="7709" y="2220"/>
                      <a:pt x="8146" y="1818"/>
                      <a:pt x="8164" y="1276"/>
                    </a:cubicBezTo>
                    <a:lnTo>
                      <a:pt x="8181" y="1242"/>
                    </a:lnTo>
                    <a:cubicBezTo>
                      <a:pt x="8181" y="717"/>
                      <a:pt x="7762" y="280"/>
                      <a:pt x="7237" y="263"/>
                    </a:cubicBezTo>
                    <a:lnTo>
                      <a:pt x="1468" y="0"/>
                    </a:lnTo>
                    <a:close/>
                  </a:path>
                </a:pathLst>
              </a:custGeom>
              <a:solidFill>
                <a:srgbClr val="4657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1609;p44">
                <a:extLst>
                  <a:ext uri="{FF2B5EF4-FFF2-40B4-BE49-F238E27FC236}">
                    <a16:creationId xmlns:a16="http://schemas.microsoft.com/office/drawing/2014/main" id="{3261AFB6-F9E4-49CE-8525-86588BAE942B}"/>
                  </a:ext>
                </a:extLst>
              </p:cNvPr>
              <p:cNvSpPr/>
              <p:nvPr/>
            </p:nvSpPr>
            <p:spPr>
              <a:xfrm>
                <a:off x="6956218" y="1604301"/>
                <a:ext cx="578514" cy="396339"/>
              </a:xfrm>
              <a:custGeom>
                <a:avLst/>
                <a:gdLst/>
                <a:ahLst/>
                <a:cxnLst/>
                <a:rect l="l" t="t" r="r" b="b"/>
                <a:pathLst>
                  <a:path w="12099" h="8289" extrusionOk="0">
                    <a:moveTo>
                      <a:pt x="333" y="1"/>
                    </a:moveTo>
                    <a:lnTo>
                      <a:pt x="1" y="7815"/>
                    </a:lnTo>
                    <a:lnTo>
                      <a:pt x="10734" y="8287"/>
                    </a:lnTo>
                    <a:cubicBezTo>
                      <a:pt x="10747" y="8288"/>
                      <a:pt x="10759" y="8288"/>
                      <a:pt x="10771" y="8288"/>
                    </a:cubicBezTo>
                    <a:cubicBezTo>
                      <a:pt x="11002" y="8288"/>
                      <a:pt x="11211" y="8135"/>
                      <a:pt x="11294" y="7902"/>
                    </a:cubicBezTo>
                    <a:lnTo>
                      <a:pt x="11381" y="7605"/>
                    </a:lnTo>
                    <a:cubicBezTo>
                      <a:pt x="12028" y="5420"/>
                      <a:pt x="12098" y="3113"/>
                      <a:pt x="11591" y="892"/>
                    </a:cubicBezTo>
                    <a:cubicBezTo>
                      <a:pt x="11539" y="648"/>
                      <a:pt x="11329" y="473"/>
                      <a:pt x="11084" y="473"/>
                    </a:cubicBezTo>
                    <a:lnTo>
                      <a:pt x="333" y="1"/>
                    </a:lnTo>
                    <a:close/>
                  </a:path>
                </a:pathLst>
              </a:custGeom>
              <a:solidFill>
                <a:srgbClr val="4657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610;p44">
                <a:extLst>
                  <a:ext uri="{FF2B5EF4-FFF2-40B4-BE49-F238E27FC236}">
                    <a16:creationId xmlns:a16="http://schemas.microsoft.com/office/drawing/2014/main" id="{F9C9FE40-4D61-4A45-B6EE-257D58FBD712}"/>
                  </a:ext>
                </a:extLst>
              </p:cNvPr>
              <p:cNvSpPr/>
              <p:nvPr/>
            </p:nvSpPr>
            <p:spPr>
              <a:xfrm>
                <a:off x="6948711" y="1597512"/>
                <a:ext cx="584347" cy="410587"/>
              </a:xfrm>
              <a:custGeom>
                <a:avLst/>
                <a:gdLst/>
                <a:ahLst/>
                <a:cxnLst/>
                <a:rect l="l" t="t" r="r" b="b"/>
                <a:pathLst>
                  <a:path w="12221" h="8587" extrusionOk="0">
                    <a:moveTo>
                      <a:pt x="630" y="300"/>
                    </a:moveTo>
                    <a:lnTo>
                      <a:pt x="11241" y="755"/>
                    </a:lnTo>
                    <a:cubicBezTo>
                      <a:pt x="11416" y="772"/>
                      <a:pt x="11573" y="895"/>
                      <a:pt x="11608" y="1069"/>
                    </a:cubicBezTo>
                    <a:cubicBezTo>
                      <a:pt x="11835" y="2031"/>
                      <a:pt x="11940" y="2992"/>
                      <a:pt x="11940" y="3971"/>
                    </a:cubicBezTo>
                    <a:cubicBezTo>
                      <a:pt x="11940" y="5230"/>
                      <a:pt x="11748" y="6489"/>
                      <a:pt x="11398" y="7712"/>
                    </a:cubicBezTo>
                    <a:lnTo>
                      <a:pt x="11311" y="7992"/>
                    </a:lnTo>
                    <a:cubicBezTo>
                      <a:pt x="11259" y="8167"/>
                      <a:pt x="11101" y="8289"/>
                      <a:pt x="10909" y="8289"/>
                    </a:cubicBezTo>
                    <a:lnTo>
                      <a:pt x="10891" y="8289"/>
                    </a:lnTo>
                    <a:lnTo>
                      <a:pt x="298" y="7817"/>
                    </a:lnTo>
                    <a:lnTo>
                      <a:pt x="630" y="300"/>
                    </a:lnTo>
                    <a:close/>
                    <a:moveTo>
                      <a:pt x="481" y="0"/>
                    </a:moveTo>
                    <a:cubicBezTo>
                      <a:pt x="406" y="0"/>
                      <a:pt x="350" y="65"/>
                      <a:pt x="350" y="143"/>
                    </a:cubicBezTo>
                    <a:lnTo>
                      <a:pt x="1" y="7957"/>
                    </a:lnTo>
                    <a:cubicBezTo>
                      <a:pt x="1" y="7992"/>
                      <a:pt x="18" y="8027"/>
                      <a:pt x="36" y="8062"/>
                    </a:cubicBezTo>
                    <a:cubicBezTo>
                      <a:pt x="71" y="8097"/>
                      <a:pt x="105" y="8114"/>
                      <a:pt x="140" y="8114"/>
                    </a:cubicBezTo>
                    <a:lnTo>
                      <a:pt x="10891" y="8586"/>
                    </a:lnTo>
                    <a:lnTo>
                      <a:pt x="10909" y="8586"/>
                    </a:lnTo>
                    <a:cubicBezTo>
                      <a:pt x="11224" y="8586"/>
                      <a:pt x="11503" y="8377"/>
                      <a:pt x="11591" y="8079"/>
                    </a:cubicBezTo>
                    <a:lnTo>
                      <a:pt x="11678" y="7782"/>
                    </a:lnTo>
                    <a:cubicBezTo>
                      <a:pt x="12045" y="6541"/>
                      <a:pt x="12220" y="5247"/>
                      <a:pt x="12220" y="3971"/>
                    </a:cubicBezTo>
                    <a:cubicBezTo>
                      <a:pt x="12220" y="2975"/>
                      <a:pt x="12115" y="1978"/>
                      <a:pt x="11905" y="1000"/>
                    </a:cubicBezTo>
                    <a:cubicBezTo>
                      <a:pt x="11835" y="702"/>
                      <a:pt x="11556" y="475"/>
                      <a:pt x="11259" y="458"/>
                    </a:cubicBezTo>
                    <a:lnTo>
                      <a:pt x="508" y="3"/>
                    </a:lnTo>
                    <a:cubicBezTo>
                      <a:pt x="498" y="1"/>
                      <a:pt x="489" y="0"/>
                      <a:pt x="481" y="0"/>
                    </a:cubicBezTo>
                    <a:close/>
                  </a:path>
                </a:pathLst>
              </a:custGeom>
              <a:solidFill>
                <a:srgbClr val="4657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611;p44">
                <a:extLst>
                  <a:ext uri="{FF2B5EF4-FFF2-40B4-BE49-F238E27FC236}">
                    <a16:creationId xmlns:a16="http://schemas.microsoft.com/office/drawing/2014/main" id="{17CB9ABD-0ED8-4938-99F3-CC6C67B00DDC}"/>
                  </a:ext>
                </a:extLst>
              </p:cNvPr>
              <p:cNvSpPr/>
              <p:nvPr/>
            </p:nvSpPr>
            <p:spPr>
              <a:xfrm>
                <a:off x="6956218" y="1533296"/>
                <a:ext cx="578514" cy="396243"/>
              </a:xfrm>
              <a:custGeom>
                <a:avLst/>
                <a:gdLst/>
                <a:ahLst/>
                <a:cxnLst/>
                <a:rect l="l" t="t" r="r" b="b"/>
                <a:pathLst>
                  <a:path w="12099" h="8287" extrusionOk="0">
                    <a:moveTo>
                      <a:pt x="333" y="0"/>
                    </a:moveTo>
                    <a:lnTo>
                      <a:pt x="1" y="7814"/>
                    </a:lnTo>
                    <a:lnTo>
                      <a:pt x="10734" y="8286"/>
                    </a:lnTo>
                    <a:cubicBezTo>
                      <a:pt x="10979" y="8286"/>
                      <a:pt x="11206" y="8129"/>
                      <a:pt x="11294" y="7884"/>
                    </a:cubicBezTo>
                    <a:lnTo>
                      <a:pt x="11381" y="7604"/>
                    </a:lnTo>
                    <a:cubicBezTo>
                      <a:pt x="12028" y="5419"/>
                      <a:pt x="12098" y="3112"/>
                      <a:pt x="11591" y="892"/>
                    </a:cubicBezTo>
                    <a:cubicBezTo>
                      <a:pt x="11539" y="647"/>
                      <a:pt x="11329" y="472"/>
                      <a:pt x="11084" y="455"/>
                    </a:cubicBezTo>
                    <a:lnTo>
                      <a:pt x="333" y="0"/>
                    </a:lnTo>
                    <a:close/>
                  </a:path>
                </a:pathLst>
              </a:custGeom>
              <a:solidFill>
                <a:srgbClr val="3DBD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29" name="Google Shape;1612;p44">
                <a:extLst>
                  <a:ext uri="{FF2B5EF4-FFF2-40B4-BE49-F238E27FC236}">
                    <a16:creationId xmlns:a16="http://schemas.microsoft.com/office/drawing/2014/main" id="{0C4524C1-00F7-4402-A1D2-B8AFA959EFC8}"/>
                  </a:ext>
                </a:extLst>
              </p:cNvPr>
              <p:cNvSpPr/>
              <p:nvPr/>
            </p:nvSpPr>
            <p:spPr>
              <a:xfrm>
                <a:off x="6948711" y="1525741"/>
                <a:ext cx="584347" cy="410492"/>
              </a:xfrm>
              <a:custGeom>
                <a:avLst/>
                <a:gdLst/>
                <a:ahLst/>
                <a:cxnLst/>
                <a:rect l="l" t="t" r="r" b="b"/>
                <a:pathLst>
                  <a:path w="12221" h="8585" extrusionOk="0">
                    <a:moveTo>
                      <a:pt x="630" y="298"/>
                    </a:moveTo>
                    <a:lnTo>
                      <a:pt x="11241" y="770"/>
                    </a:lnTo>
                    <a:cubicBezTo>
                      <a:pt x="11416" y="770"/>
                      <a:pt x="11573" y="910"/>
                      <a:pt x="11608" y="1085"/>
                    </a:cubicBezTo>
                    <a:cubicBezTo>
                      <a:pt x="11835" y="2029"/>
                      <a:pt x="11940" y="3007"/>
                      <a:pt x="11940" y="3969"/>
                    </a:cubicBezTo>
                    <a:cubicBezTo>
                      <a:pt x="11940" y="5228"/>
                      <a:pt x="11748" y="6486"/>
                      <a:pt x="11398" y="7710"/>
                    </a:cubicBezTo>
                    <a:lnTo>
                      <a:pt x="11311" y="8007"/>
                    </a:lnTo>
                    <a:cubicBezTo>
                      <a:pt x="11259" y="8182"/>
                      <a:pt x="11101" y="8304"/>
                      <a:pt x="10909" y="8304"/>
                    </a:cubicBezTo>
                    <a:lnTo>
                      <a:pt x="10891" y="8304"/>
                    </a:lnTo>
                    <a:lnTo>
                      <a:pt x="298" y="7832"/>
                    </a:lnTo>
                    <a:lnTo>
                      <a:pt x="630" y="298"/>
                    </a:lnTo>
                    <a:close/>
                    <a:moveTo>
                      <a:pt x="508" y="1"/>
                    </a:moveTo>
                    <a:cubicBezTo>
                      <a:pt x="420" y="1"/>
                      <a:pt x="350" y="71"/>
                      <a:pt x="350" y="141"/>
                    </a:cubicBezTo>
                    <a:lnTo>
                      <a:pt x="1" y="7972"/>
                    </a:lnTo>
                    <a:cubicBezTo>
                      <a:pt x="1" y="8042"/>
                      <a:pt x="71" y="8112"/>
                      <a:pt x="140" y="8112"/>
                    </a:cubicBezTo>
                    <a:lnTo>
                      <a:pt x="10891" y="8584"/>
                    </a:lnTo>
                    <a:lnTo>
                      <a:pt x="10909" y="8584"/>
                    </a:lnTo>
                    <a:cubicBezTo>
                      <a:pt x="11224" y="8584"/>
                      <a:pt x="11503" y="8392"/>
                      <a:pt x="11591" y="8095"/>
                    </a:cubicBezTo>
                    <a:lnTo>
                      <a:pt x="11678" y="7797"/>
                    </a:lnTo>
                    <a:cubicBezTo>
                      <a:pt x="12045" y="6556"/>
                      <a:pt x="12220" y="5263"/>
                      <a:pt x="12220" y="3969"/>
                    </a:cubicBezTo>
                    <a:cubicBezTo>
                      <a:pt x="12220" y="2973"/>
                      <a:pt x="12115" y="1994"/>
                      <a:pt x="11905" y="1015"/>
                    </a:cubicBezTo>
                    <a:cubicBezTo>
                      <a:pt x="11835" y="717"/>
                      <a:pt x="11556" y="490"/>
                      <a:pt x="11259" y="473"/>
                    </a:cubicBezTo>
                    <a:lnTo>
                      <a:pt x="508" y="1"/>
                    </a:lnTo>
                    <a:close/>
                  </a:path>
                </a:pathLst>
              </a:custGeom>
              <a:solidFill>
                <a:srgbClr val="4657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1613;p44">
                <a:extLst>
                  <a:ext uri="{FF2B5EF4-FFF2-40B4-BE49-F238E27FC236}">
                    <a16:creationId xmlns:a16="http://schemas.microsoft.com/office/drawing/2014/main" id="{5FDEA1DC-465A-4BB5-86F9-A8358D8D67DC}"/>
                  </a:ext>
                </a:extLst>
              </p:cNvPr>
              <p:cNvSpPr/>
              <p:nvPr/>
            </p:nvSpPr>
            <p:spPr>
              <a:xfrm>
                <a:off x="6769022" y="1524498"/>
                <a:ext cx="210673" cy="390075"/>
              </a:xfrm>
              <a:custGeom>
                <a:avLst/>
                <a:gdLst/>
                <a:ahLst/>
                <a:cxnLst/>
                <a:rect l="l" t="t" r="r" b="b"/>
                <a:pathLst>
                  <a:path w="4406" h="8158" extrusionOk="0">
                    <a:moveTo>
                      <a:pt x="4096" y="422"/>
                    </a:moveTo>
                    <a:lnTo>
                      <a:pt x="3776" y="7718"/>
                    </a:lnTo>
                    <a:lnTo>
                      <a:pt x="297" y="5079"/>
                    </a:lnTo>
                    <a:lnTo>
                      <a:pt x="402" y="2754"/>
                    </a:lnTo>
                    <a:lnTo>
                      <a:pt x="4096" y="422"/>
                    </a:lnTo>
                    <a:close/>
                    <a:moveTo>
                      <a:pt x="4248" y="0"/>
                    </a:moveTo>
                    <a:cubicBezTo>
                      <a:pt x="4222" y="0"/>
                      <a:pt x="4196" y="9"/>
                      <a:pt x="4178" y="27"/>
                    </a:cubicBezTo>
                    <a:lnTo>
                      <a:pt x="175" y="2544"/>
                    </a:lnTo>
                    <a:cubicBezTo>
                      <a:pt x="140" y="2579"/>
                      <a:pt x="105" y="2614"/>
                      <a:pt x="105" y="2666"/>
                    </a:cubicBezTo>
                    <a:lnTo>
                      <a:pt x="0" y="5149"/>
                    </a:lnTo>
                    <a:cubicBezTo>
                      <a:pt x="0" y="5184"/>
                      <a:pt x="18" y="5236"/>
                      <a:pt x="53" y="5271"/>
                    </a:cubicBezTo>
                    <a:lnTo>
                      <a:pt x="3829" y="8121"/>
                    </a:lnTo>
                    <a:cubicBezTo>
                      <a:pt x="3850" y="8142"/>
                      <a:pt x="3878" y="8157"/>
                      <a:pt x="3909" y="8157"/>
                    </a:cubicBezTo>
                    <a:cubicBezTo>
                      <a:pt x="3928" y="8157"/>
                      <a:pt x="3948" y="8151"/>
                      <a:pt x="3968" y="8138"/>
                    </a:cubicBezTo>
                    <a:cubicBezTo>
                      <a:pt x="4021" y="8121"/>
                      <a:pt x="4056" y="8068"/>
                      <a:pt x="4056" y="8016"/>
                    </a:cubicBezTo>
                    <a:lnTo>
                      <a:pt x="4405" y="149"/>
                    </a:lnTo>
                    <a:cubicBezTo>
                      <a:pt x="4405" y="97"/>
                      <a:pt x="4370" y="44"/>
                      <a:pt x="4318" y="27"/>
                    </a:cubicBezTo>
                    <a:cubicBezTo>
                      <a:pt x="4301" y="9"/>
                      <a:pt x="4274" y="0"/>
                      <a:pt x="4248" y="0"/>
                    </a:cubicBezTo>
                    <a:close/>
                  </a:path>
                </a:pathLst>
              </a:custGeom>
              <a:solidFill>
                <a:srgbClr val="4657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1614;p44">
                <a:extLst>
                  <a:ext uri="{FF2B5EF4-FFF2-40B4-BE49-F238E27FC236}">
                    <a16:creationId xmlns:a16="http://schemas.microsoft.com/office/drawing/2014/main" id="{1FCE5A39-B57A-44CA-817E-FB5B0B99CAD4}"/>
                  </a:ext>
                </a:extLst>
              </p:cNvPr>
              <p:cNvSpPr/>
              <p:nvPr/>
            </p:nvSpPr>
            <p:spPr>
              <a:xfrm>
                <a:off x="6739759" y="1567388"/>
                <a:ext cx="403750" cy="418190"/>
              </a:xfrm>
              <a:custGeom>
                <a:avLst/>
                <a:gdLst/>
                <a:ahLst/>
                <a:cxnLst/>
                <a:rect l="l" t="t" r="r" b="b"/>
                <a:pathLst>
                  <a:path w="8444" h="8746" extrusionOk="0">
                    <a:moveTo>
                      <a:pt x="2688" y="1"/>
                    </a:moveTo>
                    <a:cubicBezTo>
                      <a:pt x="1364" y="1"/>
                      <a:pt x="278" y="1059"/>
                      <a:pt x="210" y="2381"/>
                    </a:cubicBezTo>
                    <a:lnTo>
                      <a:pt x="53" y="5930"/>
                    </a:lnTo>
                    <a:cubicBezTo>
                      <a:pt x="0" y="7311"/>
                      <a:pt x="1067" y="8482"/>
                      <a:pt x="2448" y="8535"/>
                    </a:cubicBezTo>
                    <a:lnTo>
                      <a:pt x="7290" y="8744"/>
                    </a:lnTo>
                    <a:cubicBezTo>
                      <a:pt x="7301" y="8745"/>
                      <a:pt x="7312" y="8745"/>
                      <a:pt x="7323" y="8745"/>
                    </a:cubicBezTo>
                    <a:cubicBezTo>
                      <a:pt x="7746" y="8745"/>
                      <a:pt x="8112" y="8419"/>
                      <a:pt x="8129" y="7993"/>
                    </a:cubicBezTo>
                    <a:lnTo>
                      <a:pt x="8426" y="1227"/>
                    </a:lnTo>
                    <a:cubicBezTo>
                      <a:pt x="8444" y="686"/>
                      <a:pt x="8024" y="231"/>
                      <a:pt x="7482" y="214"/>
                    </a:cubicBezTo>
                    <a:lnTo>
                      <a:pt x="2815" y="4"/>
                    </a:lnTo>
                    <a:cubicBezTo>
                      <a:pt x="2772" y="2"/>
                      <a:pt x="2730" y="1"/>
                      <a:pt x="2688" y="1"/>
                    </a:cubicBezTo>
                    <a:close/>
                  </a:path>
                </a:pathLst>
              </a:custGeom>
              <a:solidFill>
                <a:srgbClr val="4657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615;p44">
                <a:extLst>
                  <a:ext uri="{FF2B5EF4-FFF2-40B4-BE49-F238E27FC236}">
                    <a16:creationId xmlns:a16="http://schemas.microsoft.com/office/drawing/2014/main" id="{8DC75E5E-36BE-4644-81C0-FC8787E1CF62}"/>
                  </a:ext>
                </a:extLst>
              </p:cNvPr>
              <p:cNvSpPr/>
              <p:nvPr/>
            </p:nvSpPr>
            <p:spPr>
              <a:xfrm>
                <a:off x="6735551" y="1560025"/>
                <a:ext cx="413839" cy="433013"/>
              </a:xfrm>
              <a:custGeom>
                <a:avLst/>
                <a:gdLst/>
                <a:ahLst/>
                <a:cxnLst/>
                <a:rect l="l" t="t" r="r" b="b"/>
                <a:pathLst>
                  <a:path w="8655" h="9056" extrusionOk="0">
                    <a:moveTo>
                      <a:pt x="2903" y="298"/>
                    </a:moveTo>
                    <a:lnTo>
                      <a:pt x="7553" y="507"/>
                    </a:lnTo>
                    <a:cubicBezTo>
                      <a:pt x="8007" y="525"/>
                      <a:pt x="8357" y="892"/>
                      <a:pt x="8357" y="1347"/>
                    </a:cubicBezTo>
                    <a:lnTo>
                      <a:pt x="8357" y="1381"/>
                    </a:lnTo>
                    <a:lnTo>
                      <a:pt x="8060" y="8129"/>
                    </a:lnTo>
                    <a:cubicBezTo>
                      <a:pt x="8042" y="8479"/>
                      <a:pt x="7763" y="8759"/>
                      <a:pt x="7413" y="8759"/>
                    </a:cubicBezTo>
                    <a:lnTo>
                      <a:pt x="7378" y="8759"/>
                    </a:lnTo>
                    <a:lnTo>
                      <a:pt x="2536" y="8549"/>
                    </a:lnTo>
                    <a:cubicBezTo>
                      <a:pt x="1277" y="8496"/>
                      <a:pt x="298" y="7447"/>
                      <a:pt x="298" y="6206"/>
                    </a:cubicBezTo>
                    <a:cubicBezTo>
                      <a:pt x="298" y="6171"/>
                      <a:pt x="298" y="6136"/>
                      <a:pt x="298" y="6101"/>
                    </a:cubicBezTo>
                    <a:lnTo>
                      <a:pt x="455" y="2553"/>
                    </a:lnTo>
                    <a:cubicBezTo>
                      <a:pt x="508" y="1277"/>
                      <a:pt x="1539" y="298"/>
                      <a:pt x="2798" y="298"/>
                    </a:cubicBezTo>
                    <a:close/>
                    <a:moveTo>
                      <a:pt x="2798" y="0"/>
                    </a:moveTo>
                    <a:cubicBezTo>
                      <a:pt x="1382" y="0"/>
                      <a:pt x="228" y="1119"/>
                      <a:pt x="158" y="2535"/>
                    </a:cubicBezTo>
                    <a:lnTo>
                      <a:pt x="1" y="6084"/>
                    </a:lnTo>
                    <a:cubicBezTo>
                      <a:pt x="1" y="6119"/>
                      <a:pt x="1" y="6171"/>
                      <a:pt x="1" y="6206"/>
                    </a:cubicBezTo>
                    <a:cubicBezTo>
                      <a:pt x="1" y="7605"/>
                      <a:pt x="1102" y="8776"/>
                      <a:pt x="2518" y="8846"/>
                    </a:cubicBezTo>
                    <a:lnTo>
                      <a:pt x="7360" y="9056"/>
                    </a:lnTo>
                    <a:lnTo>
                      <a:pt x="7413" y="9056"/>
                    </a:lnTo>
                    <a:cubicBezTo>
                      <a:pt x="7920" y="9056"/>
                      <a:pt x="8339" y="8654"/>
                      <a:pt x="8357" y="8147"/>
                    </a:cubicBezTo>
                    <a:lnTo>
                      <a:pt x="8654" y="1399"/>
                    </a:lnTo>
                    <a:lnTo>
                      <a:pt x="8654" y="1347"/>
                    </a:lnTo>
                    <a:cubicBezTo>
                      <a:pt x="8654" y="735"/>
                      <a:pt x="8182" y="245"/>
                      <a:pt x="7570" y="210"/>
                    </a:cubicBezTo>
                    <a:lnTo>
                      <a:pt x="2903" y="18"/>
                    </a:lnTo>
                    <a:cubicBezTo>
                      <a:pt x="2868" y="18"/>
                      <a:pt x="2833" y="0"/>
                      <a:pt x="2798" y="0"/>
                    </a:cubicBezTo>
                    <a:close/>
                  </a:path>
                </a:pathLst>
              </a:custGeom>
              <a:solidFill>
                <a:srgbClr val="4657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616;p44">
                <a:extLst>
                  <a:ext uri="{FF2B5EF4-FFF2-40B4-BE49-F238E27FC236}">
                    <a16:creationId xmlns:a16="http://schemas.microsoft.com/office/drawing/2014/main" id="{674F78FC-5F30-42D5-B66D-CE6BBE216528}"/>
                  </a:ext>
                </a:extLst>
              </p:cNvPr>
              <p:cNvSpPr/>
              <p:nvPr/>
            </p:nvSpPr>
            <p:spPr>
              <a:xfrm>
                <a:off x="6936183" y="1427099"/>
                <a:ext cx="377021" cy="107918"/>
              </a:xfrm>
              <a:custGeom>
                <a:avLst/>
                <a:gdLst/>
                <a:ahLst/>
                <a:cxnLst/>
                <a:rect l="l" t="t" r="r" b="b"/>
                <a:pathLst>
                  <a:path w="7885" h="2257" extrusionOk="0">
                    <a:moveTo>
                      <a:pt x="1277" y="0"/>
                    </a:moveTo>
                    <a:cubicBezTo>
                      <a:pt x="611" y="0"/>
                      <a:pt x="70" y="502"/>
                      <a:pt x="35" y="1172"/>
                    </a:cubicBezTo>
                    <a:lnTo>
                      <a:pt x="18" y="1627"/>
                    </a:lnTo>
                    <a:lnTo>
                      <a:pt x="0" y="2204"/>
                    </a:lnTo>
                    <a:lnTo>
                      <a:pt x="1154" y="2256"/>
                    </a:lnTo>
                    <a:lnTo>
                      <a:pt x="1189" y="1679"/>
                    </a:lnTo>
                    <a:lnTo>
                      <a:pt x="6993" y="1924"/>
                    </a:lnTo>
                    <a:cubicBezTo>
                      <a:pt x="7014" y="1925"/>
                      <a:pt x="7035" y="1926"/>
                      <a:pt x="7055" y="1926"/>
                    </a:cubicBezTo>
                    <a:cubicBezTo>
                      <a:pt x="7498" y="1926"/>
                      <a:pt x="7850" y="1572"/>
                      <a:pt x="7867" y="1137"/>
                    </a:cubicBezTo>
                    <a:cubicBezTo>
                      <a:pt x="7884" y="665"/>
                      <a:pt x="7535" y="281"/>
                      <a:pt x="7063" y="263"/>
                    </a:cubicBezTo>
                    <a:lnTo>
                      <a:pt x="1311" y="1"/>
                    </a:lnTo>
                    <a:cubicBezTo>
                      <a:pt x="1300" y="1"/>
                      <a:pt x="1289" y="0"/>
                      <a:pt x="1277" y="0"/>
                    </a:cubicBezTo>
                    <a:close/>
                  </a:path>
                </a:pathLst>
              </a:custGeom>
              <a:solidFill>
                <a:srgbClr val="3DBD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617;p44">
                <a:extLst>
                  <a:ext uri="{FF2B5EF4-FFF2-40B4-BE49-F238E27FC236}">
                    <a16:creationId xmlns:a16="http://schemas.microsoft.com/office/drawing/2014/main" id="{6501B742-2CFC-409B-8356-66EA6A68523F}"/>
                  </a:ext>
                </a:extLst>
              </p:cNvPr>
              <p:cNvSpPr/>
              <p:nvPr/>
            </p:nvSpPr>
            <p:spPr>
              <a:xfrm>
                <a:off x="6928676" y="1420453"/>
                <a:ext cx="391222" cy="122072"/>
              </a:xfrm>
              <a:custGeom>
                <a:avLst/>
                <a:gdLst/>
                <a:ahLst/>
                <a:cxnLst/>
                <a:rect l="l" t="t" r="r" b="b"/>
                <a:pathLst>
                  <a:path w="8182" h="2553" extrusionOk="0">
                    <a:moveTo>
                      <a:pt x="1468" y="297"/>
                    </a:moveTo>
                    <a:lnTo>
                      <a:pt x="7220" y="542"/>
                    </a:lnTo>
                    <a:cubicBezTo>
                      <a:pt x="7587" y="559"/>
                      <a:pt x="7884" y="857"/>
                      <a:pt x="7884" y="1241"/>
                    </a:cubicBezTo>
                    <a:lnTo>
                      <a:pt x="7884" y="1259"/>
                    </a:lnTo>
                    <a:cubicBezTo>
                      <a:pt x="7867" y="1643"/>
                      <a:pt x="7552" y="1923"/>
                      <a:pt x="7185" y="1923"/>
                    </a:cubicBezTo>
                    <a:lnTo>
                      <a:pt x="7150" y="1923"/>
                    </a:lnTo>
                    <a:lnTo>
                      <a:pt x="1346" y="1678"/>
                    </a:lnTo>
                    <a:cubicBezTo>
                      <a:pt x="1339" y="1676"/>
                      <a:pt x="1332" y="1676"/>
                      <a:pt x="1324" y="1676"/>
                    </a:cubicBezTo>
                    <a:cubicBezTo>
                      <a:pt x="1262" y="1676"/>
                      <a:pt x="1206" y="1740"/>
                      <a:pt x="1206" y="1818"/>
                    </a:cubicBezTo>
                    <a:lnTo>
                      <a:pt x="1171" y="2255"/>
                    </a:lnTo>
                    <a:lnTo>
                      <a:pt x="297" y="2203"/>
                    </a:lnTo>
                    <a:lnTo>
                      <a:pt x="315" y="1766"/>
                    </a:lnTo>
                    <a:cubicBezTo>
                      <a:pt x="324" y="1748"/>
                      <a:pt x="323" y="1730"/>
                      <a:pt x="317" y="1713"/>
                    </a:cubicBezTo>
                    <a:lnTo>
                      <a:pt x="317" y="1713"/>
                    </a:lnTo>
                    <a:lnTo>
                      <a:pt x="332" y="1311"/>
                    </a:lnTo>
                    <a:cubicBezTo>
                      <a:pt x="367" y="734"/>
                      <a:pt x="839" y="297"/>
                      <a:pt x="1416" y="297"/>
                    </a:cubicBezTo>
                    <a:close/>
                    <a:moveTo>
                      <a:pt x="1416" y="0"/>
                    </a:moveTo>
                    <a:cubicBezTo>
                      <a:pt x="682" y="0"/>
                      <a:pt x="87" y="577"/>
                      <a:pt x="52" y="1311"/>
                    </a:cubicBezTo>
                    <a:lnTo>
                      <a:pt x="35" y="1766"/>
                    </a:lnTo>
                    <a:lnTo>
                      <a:pt x="35" y="1766"/>
                    </a:lnTo>
                    <a:lnTo>
                      <a:pt x="35" y="1766"/>
                    </a:lnTo>
                    <a:cubicBezTo>
                      <a:pt x="32" y="1777"/>
                      <a:pt x="32" y="1788"/>
                      <a:pt x="33" y="1799"/>
                    </a:cubicBezTo>
                    <a:lnTo>
                      <a:pt x="33" y="1799"/>
                    </a:lnTo>
                    <a:lnTo>
                      <a:pt x="0" y="2343"/>
                    </a:lnTo>
                    <a:cubicBezTo>
                      <a:pt x="0" y="2430"/>
                      <a:pt x="70" y="2482"/>
                      <a:pt x="140" y="2500"/>
                    </a:cubicBezTo>
                    <a:lnTo>
                      <a:pt x="1311" y="2552"/>
                    </a:lnTo>
                    <a:cubicBezTo>
                      <a:pt x="1399" y="2552"/>
                      <a:pt x="1468" y="2482"/>
                      <a:pt x="1468" y="2412"/>
                    </a:cubicBezTo>
                    <a:lnTo>
                      <a:pt x="1486" y="1975"/>
                    </a:lnTo>
                    <a:lnTo>
                      <a:pt x="7150" y="2220"/>
                    </a:lnTo>
                    <a:lnTo>
                      <a:pt x="7185" y="2220"/>
                    </a:lnTo>
                    <a:cubicBezTo>
                      <a:pt x="7709" y="2220"/>
                      <a:pt x="8146" y="1801"/>
                      <a:pt x="8164" y="1276"/>
                    </a:cubicBezTo>
                    <a:lnTo>
                      <a:pt x="8181" y="1241"/>
                    </a:lnTo>
                    <a:cubicBezTo>
                      <a:pt x="8181" y="717"/>
                      <a:pt x="7762" y="280"/>
                      <a:pt x="7237" y="245"/>
                    </a:cubicBezTo>
                    <a:lnTo>
                      <a:pt x="1468" y="0"/>
                    </a:lnTo>
                    <a:close/>
                  </a:path>
                </a:pathLst>
              </a:custGeom>
              <a:solidFill>
                <a:srgbClr val="4657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1618;p44">
                <a:extLst>
                  <a:ext uri="{FF2B5EF4-FFF2-40B4-BE49-F238E27FC236}">
                    <a16:creationId xmlns:a16="http://schemas.microsoft.com/office/drawing/2014/main" id="{902ADF90-B6CE-43D9-9D28-3CC401949DBB}"/>
                  </a:ext>
                </a:extLst>
              </p:cNvPr>
              <p:cNvSpPr/>
              <p:nvPr/>
            </p:nvSpPr>
            <p:spPr>
              <a:xfrm>
                <a:off x="6739759" y="1513070"/>
                <a:ext cx="403750" cy="418142"/>
              </a:xfrm>
              <a:custGeom>
                <a:avLst/>
                <a:gdLst/>
                <a:ahLst/>
                <a:cxnLst/>
                <a:rect l="l" t="t" r="r" b="b"/>
                <a:pathLst>
                  <a:path w="8444" h="8745" extrusionOk="0">
                    <a:moveTo>
                      <a:pt x="2687" y="0"/>
                    </a:moveTo>
                    <a:cubicBezTo>
                      <a:pt x="1363" y="0"/>
                      <a:pt x="278" y="1043"/>
                      <a:pt x="210" y="2381"/>
                    </a:cubicBezTo>
                    <a:lnTo>
                      <a:pt x="53" y="5930"/>
                    </a:lnTo>
                    <a:cubicBezTo>
                      <a:pt x="0" y="7311"/>
                      <a:pt x="1067" y="8464"/>
                      <a:pt x="2448" y="8534"/>
                    </a:cubicBezTo>
                    <a:lnTo>
                      <a:pt x="7290" y="8744"/>
                    </a:lnTo>
                    <a:cubicBezTo>
                      <a:pt x="7300" y="8745"/>
                      <a:pt x="7311" y="8745"/>
                      <a:pt x="7321" y="8745"/>
                    </a:cubicBezTo>
                    <a:cubicBezTo>
                      <a:pt x="7745" y="8745"/>
                      <a:pt x="8112" y="8401"/>
                      <a:pt x="8129" y="7975"/>
                    </a:cubicBezTo>
                    <a:lnTo>
                      <a:pt x="8426" y="1227"/>
                    </a:lnTo>
                    <a:cubicBezTo>
                      <a:pt x="8444" y="685"/>
                      <a:pt x="8024" y="231"/>
                      <a:pt x="7482" y="196"/>
                    </a:cubicBezTo>
                    <a:lnTo>
                      <a:pt x="2815" y="3"/>
                    </a:lnTo>
                    <a:cubicBezTo>
                      <a:pt x="2772" y="1"/>
                      <a:pt x="2729" y="0"/>
                      <a:pt x="2687" y="0"/>
                    </a:cubicBezTo>
                    <a:close/>
                  </a:path>
                </a:pathLst>
              </a:custGeom>
              <a:solidFill>
                <a:srgbClr val="3DBD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1619;p44">
                <a:extLst>
                  <a:ext uri="{FF2B5EF4-FFF2-40B4-BE49-F238E27FC236}">
                    <a16:creationId xmlns:a16="http://schemas.microsoft.com/office/drawing/2014/main" id="{9EA2E0AA-17F8-4ACD-91E7-B7D4853B5724}"/>
                  </a:ext>
                </a:extLst>
              </p:cNvPr>
              <p:cNvSpPr/>
              <p:nvPr/>
            </p:nvSpPr>
            <p:spPr>
              <a:xfrm>
                <a:off x="6735551" y="1505707"/>
                <a:ext cx="413839" cy="432152"/>
              </a:xfrm>
              <a:custGeom>
                <a:avLst/>
                <a:gdLst/>
                <a:ahLst/>
                <a:cxnLst/>
                <a:rect l="l" t="t" r="r" b="b"/>
                <a:pathLst>
                  <a:path w="8655" h="9038" extrusionOk="0">
                    <a:moveTo>
                      <a:pt x="2903" y="297"/>
                    </a:moveTo>
                    <a:lnTo>
                      <a:pt x="7553" y="507"/>
                    </a:lnTo>
                    <a:cubicBezTo>
                      <a:pt x="8007" y="525"/>
                      <a:pt x="8357" y="892"/>
                      <a:pt x="8357" y="1329"/>
                    </a:cubicBezTo>
                    <a:lnTo>
                      <a:pt x="8357" y="1381"/>
                    </a:lnTo>
                    <a:lnTo>
                      <a:pt x="8060" y="8129"/>
                    </a:lnTo>
                    <a:cubicBezTo>
                      <a:pt x="8042" y="8479"/>
                      <a:pt x="7763" y="8758"/>
                      <a:pt x="7413" y="8758"/>
                    </a:cubicBezTo>
                    <a:lnTo>
                      <a:pt x="7378" y="8758"/>
                    </a:lnTo>
                    <a:lnTo>
                      <a:pt x="2536" y="8549"/>
                    </a:lnTo>
                    <a:cubicBezTo>
                      <a:pt x="1277" y="8479"/>
                      <a:pt x="298" y="7447"/>
                      <a:pt x="298" y="6189"/>
                    </a:cubicBezTo>
                    <a:cubicBezTo>
                      <a:pt x="298" y="6154"/>
                      <a:pt x="298" y="6119"/>
                      <a:pt x="298" y="6084"/>
                    </a:cubicBezTo>
                    <a:lnTo>
                      <a:pt x="455" y="2535"/>
                    </a:lnTo>
                    <a:cubicBezTo>
                      <a:pt x="508" y="1276"/>
                      <a:pt x="1539" y="297"/>
                      <a:pt x="2798" y="297"/>
                    </a:cubicBezTo>
                    <a:close/>
                    <a:moveTo>
                      <a:pt x="2798" y="0"/>
                    </a:moveTo>
                    <a:cubicBezTo>
                      <a:pt x="1382" y="0"/>
                      <a:pt x="228" y="1119"/>
                      <a:pt x="158" y="2535"/>
                    </a:cubicBezTo>
                    <a:lnTo>
                      <a:pt x="1" y="6084"/>
                    </a:lnTo>
                    <a:cubicBezTo>
                      <a:pt x="1" y="6119"/>
                      <a:pt x="1" y="6154"/>
                      <a:pt x="1" y="6189"/>
                    </a:cubicBezTo>
                    <a:cubicBezTo>
                      <a:pt x="1" y="7605"/>
                      <a:pt x="1102" y="8776"/>
                      <a:pt x="2518" y="8828"/>
                    </a:cubicBezTo>
                    <a:lnTo>
                      <a:pt x="7360" y="9038"/>
                    </a:lnTo>
                    <a:lnTo>
                      <a:pt x="7413" y="9038"/>
                    </a:lnTo>
                    <a:cubicBezTo>
                      <a:pt x="7920" y="9038"/>
                      <a:pt x="8339" y="8653"/>
                      <a:pt x="8357" y="8146"/>
                    </a:cubicBezTo>
                    <a:lnTo>
                      <a:pt x="8654" y="1381"/>
                    </a:lnTo>
                    <a:lnTo>
                      <a:pt x="8654" y="1329"/>
                    </a:lnTo>
                    <a:cubicBezTo>
                      <a:pt x="8654" y="734"/>
                      <a:pt x="8182" y="227"/>
                      <a:pt x="7570" y="210"/>
                    </a:cubicBezTo>
                    <a:lnTo>
                      <a:pt x="2903" y="0"/>
                    </a:lnTo>
                    <a:close/>
                  </a:path>
                </a:pathLst>
              </a:custGeom>
              <a:solidFill>
                <a:srgbClr val="4657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1620;p44">
                <a:extLst>
                  <a:ext uri="{FF2B5EF4-FFF2-40B4-BE49-F238E27FC236}">
                    <a16:creationId xmlns:a16="http://schemas.microsoft.com/office/drawing/2014/main" id="{BA7E1564-43E1-4537-B363-9F9C94C90989}"/>
                  </a:ext>
                </a:extLst>
              </p:cNvPr>
              <p:cNvSpPr/>
              <p:nvPr/>
            </p:nvSpPr>
            <p:spPr>
              <a:xfrm>
                <a:off x="6797089" y="1550414"/>
                <a:ext cx="112365" cy="105097"/>
              </a:xfrm>
              <a:custGeom>
                <a:avLst/>
                <a:gdLst/>
                <a:ahLst/>
                <a:cxnLst/>
                <a:rect l="l" t="t" r="r" b="b"/>
                <a:pathLst>
                  <a:path w="2350" h="2198" extrusionOk="0">
                    <a:moveTo>
                      <a:pt x="1595" y="1"/>
                    </a:moveTo>
                    <a:cubicBezTo>
                      <a:pt x="697" y="1"/>
                      <a:pt x="0" y="1012"/>
                      <a:pt x="112" y="1862"/>
                    </a:cubicBezTo>
                    <a:cubicBezTo>
                      <a:pt x="136" y="2061"/>
                      <a:pt x="316" y="2198"/>
                      <a:pt x="490" y="2198"/>
                    </a:cubicBezTo>
                    <a:cubicBezTo>
                      <a:pt x="576" y="2198"/>
                      <a:pt x="661" y="2164"/>
                      <a:pt x="724" y="2089"/>
                    </a:cubicBezTo>
                    <a:cubicBezTo>
                      <a:pt x="969" y="1792"/>
                      <a:pt x="899" y="1373"/>
                      <a:pt x="1161" y="1093"/>
                    </a:cubicBezTo>
                    <a:cubicBezTo>
                      <a:pt x="1388" y="848"/>
                      <a:pt x="1668" y="796"/>
                      <a:pt x="1965" y="726"/>
                    </a:cubicBezTo>
                    <a:cubicBezTo>
                      <a:pt x="2350" y="638"/>
                      <a:pt x="2123" y="79"/>
                      <a:pt x="1843" y="27"/>
                    </a:cubicBezTo>
                    <a:cubicBezTo>
                      <a:pt x="1759" y="9"/>
                      <a:pt x="1676" y="1"/>
                      <a:pt x="159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621;p44">
                <a:extLst>
                  <a:ext uri="{FF2B5EF4-FFF2-40B4-BE49-F238E27FC236}">
                    <a16:creationId xmlns:a16="http://schemas.microsoft.com/office/drawing/2014/main" id="{64E97C18-5680-4C92-99F5-B34682C078B9}"/>
                  </a:ext>
                </a:extLst>
              </p:cNvPr>
              <p:cNvSpPr/>
              <p:nvPr/>
            </p:nvSpPr>
            <p:spPr>
              <a:xfrm>
                <a:off x="7202944" y="1592587"/>
                <a:ext cx="269724" cy="50254"/>
              </a:xfrm>
              <a:custGeom>
                <a:avLst/>
                <a:gdLst/>
                <a:ahLst/>
                <a:cxnLst/>
                <a:rect l="l" t="t" r="r" b="b"/>
                <a:pathLst>
                  <a:path w="5641" h="1051" extrusionOk="0">
                    <a:moveTo>
                      <a:pt x="403" y="1"/>
                    </a:moveTo>
                    <a:cubicBezTo>
                      <a:pt x="0" y="1"/>
                      <a:pt x="90" y="701"/>
                      <a:pt x="470" y="718"/>
                    </a:cubicBezTo>
                    <a:cubicBezTo>
                      <a:pt x="2026" y="875"/>
                      <a:pt x="3599" y="1033"/>
                      <a:pt x="5172" y="1050"/>
                    </a:cubicBezTo>
                    <a:cubicBezTo>
                      <a:pt x="5178" y="1050"/>
                      <a:pt x="5183" y="1050"/>
                      <a:pt x="5188" y="1050"/>
                    </a:cubicBezTo>
                    <a:cubicBezTo>
                      <a:pt x="5641" y="1050"/>
                      <a:pt x="5483" y="298"/>
                      <a:pt x="5085" y="263"/>
                    </a:cubicBezTo>
                    <a:cubicBezTo>
                      <a:pt x="3547" y="89"/>
                      <a:pt x="1973" y="54"/>
                      <a:pt x="417" y="1"/>
                    </a:cubicBezTo>
                    <a:cubicBezTo>
                      <a:pt x="412" y="1"/>
                      <a:pt x="407" y="1"/>
                      <a:pt x="40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73" name="Google Shape;830;p37">
            <a:extLst>
              <a:ext uri="{FF2B5EF4-FFF2-40B4-BE49-F238E27FC236}">
                <a16:creationId xmlns:a16="http://schemas.microsoft.com/office/drawing/2014/main" id="{E1C6D648-5E05-485F-9634-35C9ED96D328}"/>
              </a:ext>
            </a:extLst>
          </p:cNvPr>
          <p:cNvSpPr txBox="1"/>
          <p:nvPr/>
        </p:nvSpPr>
        <p:spPr>
          <a:xfrm>
            <a:off x="7385793" y="177050"/>
            <a:ext cx="1573932" cy="3165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CS523.M21.KHCL</a:t>
            </a:r>
            <a:endParaRPr sz="1300" dirty="0">
              <a:solidFill>
                <a:schemeClr val="dk1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740285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0" name="Google Shape;1990;p60"/>
          <p:cNvSpPr txBox="1">
            <a:spLocks noGrp="1"/>
          </p:cNvSpPr>
          <p:nvPr>
            <p:ph type="title"/>
          </p:nvPr>
        </p:nvSpPr>
        <p:spPr>
          <a:xfrm>
            <a:off x="720000" y="387099"/>
            <a:ext cx="3047694" cy="118023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KẾT QUẢ</a:t>
            </a:r>
            <a:br>
              <a:rPr lang="en-US" dirty="0"/>
            </a:br>
            <a:r>
              <a:rPr lang="en" dirty="0">
                <a:solidFill>
                  <a:schemeClr val="accent3"/>
                </a:solidFill>
              </a:rPr>
              <a:t>THU ĐƯỢC</a:t>
            </a:r>
            <a:endParaRPr dirty="0">
              <a:solidFill>
                <a:schemeClr val="accent3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94" name="Google Shape;1994;p60"/>
              <p:cNvSpPr txBox="1">
                <a:spLocks noGrp="1"/>
              </p:cNvSpPr>
              <p:nvPr>
                <p:ph type="subTitle" idx="3"/>
              </p:nvPr>
            </p:nvSpPr>
            <p:spPr>
              <a:xfrm rot="348788">
                <a:off x="4393286" y="825748"/>
                <a:ext cx="4121004" cy="3492005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inden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rderBox>
                        <m:borderBoxPr>
                          <m:ctrlPr>
                            <a:rPr lang="en-US" sz="160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borderBoxPr>
                        <m:e>
                          <m:eqArr>
                            <m:eqArrPr>
                              <m:ctrlPr>
                                <a:rPr lang="en-US" sz="1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</m:ctrlPr>
                            </m:eqArrPr>
                            <m:e>
                              <m:r>
                                <a:rPr lang="en-US" sz="1600" b="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  <m:t>𝑡</m:t>
                                  </m:r>
                                  <m:r>
                                    <a:rPr lang="en-US" sz="1600" b="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  <m:t>h</m:t>
                                  </m:r>
                                  <m:r>
                                    <a:rPr lang="en-US" sz="1600" b="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  <m:t>𝑖𝑠</m:t>
                                  </m:r>
                                </m:e>
                                <m:e>
                                  <m:r>
                                    <a:rPr lang="en-US" sz="1600" b="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  <m:t>&lt;</m:t>
                                  </m:r>
                                  <m:r>
                                    <a:rPr lang="en-US" sz="1600" b="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  <m:t>𝑠</m:t>
                                  </m:r>
                                  <m:r>
                                    <a:rPr lang="en-US" sz="1600" b="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  <m:t>&gt;</m:t>
                                  </m:r>
                                </m:e>
                              </m:d>
                              <m:r>
                                <a:rPr lang="en-US" sz="1600" b="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= </m:t>
                              </m:r>
                              <m:f>
                                <m:f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b="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  <m:t>𝑐</m:t>
                                  </m:r>
                                  <m:d>
                                    <m:dPr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600" b="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Arial" panose="020B0604020202020204" pitchFamily="34" charset="0"/>
                                        </a:rPr>
                                        <m:t>&lt;</m:t>
                                      </m:r>
                                      <m:r>
                                        <a:rPr lang="en-US" sz="1600" b="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Arial" panose="020B0604020202020204" pitchFamily="34" charset="0"/>
                                        </a:rPr>
                                        <m:t>𝑠</m:t>
                                      </m:r>
                                      <m:r>
                                        <a:rPr lang="en-US" sz="1600" b="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Arial" panose="020B0604020202020204" pitchFamily="34" charset="0"/>
                                        </a:rPr>
                                        <m:t>&gt;</m:t>
                                      </m:r>
                                      <m:r>
                                        <a:rPr lang="en-US" sz="1600" b="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Arial" panose="020B0604020202020204" pitchFamily="34" charset="0"/>
                                        </a:rPr>
                                        <m:t>𝑡</m:t>
                                      </m:r>
                                      <m:r>
                                        <a:rPr lang="en-US" sz="1600" b="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Arial" panose="020B0604020202020204" pitchFamily="34" charset="0"/>
                                        </a:rPr>
                                        <m:t>h</m:t>
                                      </m:r>
                                      <m:r>
                                        <a:rPr lang="en-US" sz="1600" b="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Arial" panose="020B0604020202020204" pitchFamily="34" charset="0"/>
                                        </a:rPr>
                                        <m:t>𝑖𝑠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en-US" sz="1600" b="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  <m:t>𝑐</m:t>
                                  </m:r>
                                  <m:d>
                                    <m:dPr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600" b="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Arial" panose="020B0604020202020204" pitchFamily="34" charset="0"/>
                                        </a:rPr>
                                        <m:t>&lt;</m:t>
                                      </m:r>
                                      <m:r>
                                        <a:rPr lang="en-US" sz="1600" b="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Arial" panose="020B0604020202020204" pitchFamily="34" charset="0"/>
                                        </a:rPr>
                                        <m:t>𝑠</m:t>
                                      </m:r>
                                      <m:r>
                                        <a:rPr lang="en-US" sz="1600" b="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Arial" panose="020B0604020202020204" pitchFamily="34" charset="0"/>
                                        </a:rPr>
                                        <m:t>&gt;…</m:t>
                                      </m:r>
                                    </m:e>
                                  </m:d>
                                </m:den>
                              </m:f>
                              <m:r>
                                <a:rPr lang="en-US" sz="1600" b="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b="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  <m:t>2</m:t>
                                  </m:r>
                                </m:num>
                                <m:den>
                                  <m:r>
                                    <a:rPr lang="en-US" sz="1600" b="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  <m:t>3</m:t>
                                  </m:r>
                                </m:den>
                              </m:f>
                            </m:e>
                            <m:e>
                              <m:r>
                                <a:rPr lang="en-US" sz="1600" b="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  <m:t>𝑖𝑠</m:t>
                                  </m:r>
                                </m:e>
                                <m:e>
                                  <m:r>
                                    <a:rPr lang="en-US" sz="1600" b="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  <m:t>𝑡</m:t>
                                  </m:r>
                                  <m:r>
                                    <a:rPr lang="en-US" sz="1600" b="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  <m:t>h</m:t>
                                  </m:r>
                                  <m:r>
                                    <a:rPr lang="en-US" sz="1600" b="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  <m:t>𝑖𝑠</m:t>
                                  </m:r>
                                </m:e>
                              </m:d>
                              <m:r>
                                <a:rPr lang="en-US" sz="1600" b="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b="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  <m:t>𝑐</m:t>
                                  </m:r>
                                  <m:d>
                                    <m:dPr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600" b="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Arial" panose="020B0604020202020204" pitchFamily="34" charset="0"/>
                                        </a:rPr>
                                        <m:t>𝑡</m:t>
                                      </m:r>
                                      <m:r>
                                        <a:rPr lang="en-US" sz="1600" b="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Arial" panose="020B0604020202020204" pitchFamily="34" charset="0"/>
                                        </a:rPr>
                                        <m:t>h</m:t>
                                      </m:r>
                                      <m:r>
                                        <a:rPr lang="en-US" sz="1600" b="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Arial" panose="020B0604020202020204" pitchFamily="34" charset="0"/>
                                        </a:rPr>
                                        <m:t>𝑖𝑠</m:t>
                                      </m:r>
                                      <m:r>
                                        <a:rPr lang="en-US" sz="1600" b="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Arial" panose="020B0604020202020204" pitchFamily="34" charset="0"/>
                                        </a:rPr>
                                        <m:t> </m:t>
                                      </m:r>
                                      <m:r>
                                        <a:rPr lang="en-US" sz="1600" b="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Arial" panose="020B0604020202020204" pitchFamily="34" charset="0"/>
                                        </a:rPr>
                                        <m:t>𝑖𝑠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en-US" sz="1600" b="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  <m:t>𝑐</m:t>
                                  </m:r>
                                  <m:d>
                                    <m:dPr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600" b="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Arial" panose="020B0604020202020204" pitchFamily="34" charset="0"/>
                                        </a:rPr>
                                        <m:t>𝑡</m:t>
                                      </m:r>
                                      <m:r>
                                        <a:rPr lang="en-US" sz="1600" b="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Arial" panose="020B0604020202020204" pitchFamily="34" charset="0"/>
                                        </a:rPr>
                                        <m:t>h</m:t>
                                      </m:r>
                                      <m:r>
                                        <a:rPr lang="en-US" sz="1600" b="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Arial" panose="020B0604020202020204" pitchFamily="34" charset="0"/>
                                        </a:rPr>
                                        <m:t>𝑖𝑠</m:t>
                                      </m:r>
                                      <m:r>
                                        <a:rPr lang="en-US" sz="1600" b="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Arial" panose="020B0604020202020204" pitchFamily="34" charset="0"/>
                                        </a:rPr>
                                        <m:t>…</m:t>
                                      </m:r>
                                    </m:e>
                                  </m:d>
                                </m:den>
                              </m:f>
                              <m:r>
                                <a:rPr lang="en-US" sz="1600" b="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b="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  <m:t>2</m:t>
                                  </m:r>
                                </m:num>
                                <m:den>
                                  <m:r>
                                    <a:rPr lang="en-US" sz="1600" b="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Arial" panose="020B0604020202020204" pitchFamily="34" charset="0"/>
                                    </a:rPr>
                                    <m:t>3</m:t>
                                  </m:r>
                                </m:den>
                              </m:f>
                            </m:e>
                            <m:e>
                              <m:r>
                                <a:rPr lang="en-US" sz="1600" b="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0" i="1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1600" b="0" i="1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  <m:t>h</m:t>
                                  </m:r>
                                  <m:r>
                                    <a:rPr lang="en-US" sz="1600" b="0" i="1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e>
                                  <m:r>
                                    <a:rPr lang="en-US" sz="1600" b="0" i="1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  <m:t>𝑖𝑠</m:t>
                                  </m:r>
                                </m:e>
                              </m:d>
                              <m:r>
                                <a:rPr lang="en-US" sz="1600" b="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b="0" i="1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  <m:t>𝑐</m:t>
                                  </m:r>
                                  <m:r>
                                    <a:rPr lang="en-US" sz="1600" b="0" i="1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1600" b="0" i="1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  <m:t>𝑖𝑠</m:t>
                                  </m:r>
                                  <m:r>
                                    <a:rPr lang="en-US" sz="1600" b="0" i="1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1600" b="0" i="1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1600" b="0" i="1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  <m:t>h</m:t>
                                  </m:r>
                                  <m:r>
                                    <a:rPr lang="en-US" sz="1600" b="0" i="1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  <m:t>𝑒</m:t>
                                  </m:r>
                                  <m:r>
                                    <a:rPr lang="en-US" sz="1600" b="0" i="1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  <m:t>)</m:t>
                                  </m:r>
                                </m:num>
                                <m:den>
                                  <m:r>
                                    <a:rPr lang="en-US" sz="1600" b="0" i="1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  <m:t>𝑐</m:t>
                                  </m:r>
                                  <m:r>
                                    <a:rPr lang="en-US" sz="1600" b="0" i="1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1600" b="0" i="1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  <m:t>𝑖𝑠</m:t>
                                  </m:r>
                                  <m:r>
                                    <a:rPr lang="en-US" sz="1600" b="0" i="1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  <m:t>…)</m:t>
                                  </m:r>
                                </m:den>
                              </m:f>
                              <m:r>
                                <a:rPr lang="en-US" sz="1600" b="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b="0" i="1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  <m:t>2</m:t>
                                  </m:r>
                                </m:num>
                                <m:den>
                                  <m:r>
                                    <a:rPr lang="en-US" sz="1600" b="0" i="1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  <m:t>3</m:t>
                                  </m:r>
                                </m:den>
                              </m:f>
                            </m:e>
                            <m:e>
                              <m:r>
                                <a:rPr lang="en-US" sz="1600" b="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0" i="1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  <m:t>h</m:t>
                                  </m:r>
                                  <m:r>
                                    <a:rPr lang="en-US" sz="1600" b="0" i="1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  <m:t>𝑜𝑢𝑠𝑒</m:t>
                                  </m:r>
                                </m:e>
                                <m:e>
                                  <m:r>
                                    <a:rPr lang="en-US" sz="1600" b="0" i="1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1600" b="0" i="1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  <m:t>h</m:t>
                                  </m:r>
                                  <m:r>
                                    <a:rPr lang="en-US" sz="1600" b="0" i="1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</m:d>
                              <m:r>
                                <a:rPr lang="en-US" sz="1600" b="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b="0" i="1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  <m:t>𝑐</m:t>
                                  </m:r>
                                  <m:r>
                                    <a:rPr lang="en-US" sz="1600" b="0" i="1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1600" b="0" i="1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1600" b="0" i="1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  <m:t>h</m:t>
                                  </m:r>
                                  <m:r>
                                    <a:rPr lang="en-US" sz="1600" b="0" i="1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  <m:t>𝑒</m:t>
                                  </m:r>
                                  <m:r>
                                    <a:rPr lang="en-US" sz="1600" b="0" i="1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1600" b="0" i="1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  <m:t>h</m:t>
                                  </m:r>
                                  <m:r>
                                    <a:rPr lang="en-US" sz="1600" b="0" i="1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  <m:t>𝑜𝑢𝑠𝑒</m:t>
                                  </m:r>
                                  <m:r>
                                    <a:rPr lang="en-US" sz="1600" b="0" i="1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  <m:t>)</m:t>
                                  </m:r>
                                </m:num>
                                <m:den>
                                  <m:r>
                                    <a:rPr lang="en-US" sz="1600" b="0" i="1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  <m:t>𝑐</m:t>
                                  </m:r>
                                  <m:r>
                                    <a:rPr lang="en-US" sz="1600" b="0" i="1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1600" b="0" i="1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1600" b="0" i="1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  <m:t>h</m:t>
                                  </m:r>
                                  <m:r>
                                    <a:rPr lang="en-US" sz="1600" b="0" i="1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  <m:t>𝑒</m:t>
                                  </m:r>
                                  <m:r>
                                    <a:rPr lang="en-US" sz="1600" b="0" i="1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  <m:t>…)</m:t>
                                  </m:r>
                                </m:den>
                              </m:f>
                              <m:r>
                                <a:rPr lang="en-US" sz="1600" b="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b="0" i="1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1600" b="0" i="1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  <m:e>
                              <m:r>
                                <a:rPr lang="en-US" sz="1600" b="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0" i="1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  <m:t>&lt;/</m:t>
                                  </m:r>
                                  <m:r>
                                    <a:rPr lang="en-US" sz="1600" b="0" i="1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sz="1600" b="0" i="1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  <m:t>&gt;</m:t>
                                  </m:r>
                                </m:e>
                                <m:e>
                                  <m:r>
                                    <a:rPr lang="en-US" sz="1600" b="0" i="1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  <m:t>h</m:t>
                                  </m:r>
                                  <m:r>
                                    <a:rPr lang="en-US" sz="1600" b="0" i="1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  <m:t>𝑜𝑢𝑠𝑒</m:t>
                                  </m:r>
                                </m:e>
                              </m:d>
                              <m:r>
                                <a:rPr lang="en-US" sz="1600" b="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b="0" i="1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  <m:t>𝑐</m:t>
                                  </m:r>
                                  <m:r>
                                    <a:rPr lang="en-US" sz="1600" b="0" i="1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1600" b="0" i="1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  <m:t>h</m:t>
                                  </m:r>
                                  <m:r>
                                    <a:rPr lang="en-US" sz="1600" b="0" i="1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  <m:t>𝑜𝑢𝑠𝑒</m:t>
                                  </m:r>
                                  <m:r>
                                    <a:rPr lang="en-US" sz="1600" b="0" i="1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  <m:t>&lt;/</m:t>
                                  </m:r>
                                  <m:r>
                                    <a:rPr lang="en-US" sz="1600" b="0" i="1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sz="1600" b="0" i="1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  <m:t>&gt;)</m:t>
                                  </m:r>
                                </m:num>
                                <m:den>
                                  <m:r>
                                    <a:rPr lang="en-US" sz="1600" b="0" i="1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  <m:t>𝑐</m:t>
                                  </m:r>
                                  <m:r>
                                    <a:rPr lang="en-US" sz="1600" b="0" i="1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1600" b="0" i="1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  <m:t>h</m:t>
                                  </m:r>
                                  <m:r>
                                    <a:rPr lang="en-US" sz="1600" b="0" i="1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  <m:t>𝑜𝑢𝑠𝑒</m:t>
                                  </m:r>
                                  <m:r>
                                    <a:rPr lang="en-US" sz="1600" b="0" i="1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  <m:t>…)</m:t>
                                  </m:r>
                                </m:den>
                              </m:f>
                              <m:r>
                                <a:rPr lang="en-US" sz="1600" b="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b="0" i="1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1600" b="0" i="1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eqArr>
                        </m:e>
                      </m:borderBox>
                    </m:oMath>
                  </m:oMathPara>
                </a14:m>
                <a:endParaRPr lang="en-US" sz="16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 dirty="0"/>
              </a:p>
            </p:txBody>
          </p:sp>
        </mc:Choice>
        <mc:Fallback xmlns="">
          <p:sp>
            <p:nvSpPr>
              <p:cNvPr id="1994" name="Google Shape;1994;p60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3"/>
              </p:nvPr>
            </p:nvSpPr>
            <p:spPr>
              <a:xfrm rot="348788">
                <a:off x="4393286" y="825748"/>
                <a:ext cx="4121004" cy="349200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98" name="Google Shape;1998;p60"/>
          <p:cNvGrpSpPr/>
          <p:nvPr/>
        </p:nvGrpSpPr>
        <p:grpSpPr>
          <a:xfrm>
            <a:off x="1450069" y="2049446"/>
            <a:ext cx="2881820" cy="1522488"/>
            <a:chOff x="1008650" y="1489775"/>
            <a:chExt cx="851350" cy="449775"/>
          </a:xfrm>
        </p:grpSpPr>
        <p:sp>
          <p:nvSpPr>
            <p:cNvPr id="1999" name="Google Shape;1999;p60"/>
            <p:cNvSpPr/>
            <p:nvPr/>
          </p:nvSpPr>
          <p:spPr>
            <a:xfrm>
              <a:off x="1446550" y="1522600"/>
              <a:ext cx="406025" cy="344400"/>
            </a:xfrm>
            <a:custGeom>
              <a:avLst/>
              <a:gdLst/>
              <a:ahLst/>
              <a:cxnLst/>
              <a:rect l="l" t="t" r="r" b="b"/>
              <a:pathLst>
                <a:path w="16241" h="13776" extrusionOk="0">
                  <a:moveTo>
                    <a:pt x="15874" y="1"/>
                  </a:moveTo>
                  <a:lnTo>
                    <a:pt x="15874" y="1"/>
                  </a:lnTo>
                  <a:cubicBezTo>
                    <a:pt x="15926" y="176"/>
                    <a:pt x="15943" y="333"/>
                    <a:pt x="15943" y="490"/>
                  </a:cubicBezTo>
                  <a:cubicBezTo>
                    <a:pt x="15943" y="892"/>
                    <a:pt x="15804" y="1277"/>
                    <a:pt x="15489" y="1522"/>
                  </a:cubicBezTo>
                  <a:lnTo>
                    <a:pt x="15227" y="1731"/>
                  </a:lnTo>
                  <a:cubicBezTo>
                    <a:pt x="15227" y="1749"/>
                    <a:pt x="15227" y="1766"/>
                    <a:pt x="15209" y="1784"/>
                  </a:cubicBezTo>
                  <a:lnTo>
                    <a:pt x="13986" y="6469"/>
                  </a:lnTo>
                  <a:cubicBezTo>
                    <a:pt x="13968" y="6521"/>
                    <a:pt x="13933" y="6556"/>
                    <a:pt x="13881" y="6574"/>
                  </a:cubicBezTo>
                  <a:lnTo>
                    <a:pt x="13846" y="6574"/>
                  </a:lnTo>
                  <a:cubicBezTo>
                    <a:pt x="13811" y="6574"/>
                    <a:pt x="13758" y="6556"/>
                    <a:pt x="13741" y="6521"/>
                  </a:cubicBezTo>
                  <a:lnTo>
                    <a:pt x="9038" y="508"/>
                  </a:lnTo>
                  <a:lnTo>
                    <a:pt x="158" y="7413"/>
                  </a:lnTo>
                  <a:cubicBezTo>
                    <a:pt x="53" y="7483"/>
                    <a:pt x="0" y="7623"/>
                    <a:pt x="0" y="7745"/>
                  </a:cubicBezTo>
                  <a:cubicBezTo>
                    <a:pt x="0" y="7797"/>
                    <a:pt x="18" y="7867"/>
                    <a:pt x="35" y="7920"/>
                  </a:cubicBezTo>
                  <a:lnTo>
                    <a:pt x="175" y="8217"/>
                  </a:lnTo>
                  <a:cubicBezTo>
                    <a:pt x="1119" y="10385"/>
                    <a:pt x="2623" y="12273"/>
                    <a:pt x="4511" y="13689"/>
                  </a:cubicBezTo>
                  <a:cubicBezTo>
                    <a:pt x="4598" y="13758"/>
                    <a:pt x="4685" y="13776"/>
                    <a:pt x="4773" y="13776"/>
                  </a:cubicBezTo>
                  <a:cubicBezTo>
                    <a:pt x="4860" y="13776"/>
                    <a:pt x="4965" y="13758"/>
                    <a:pt x="5035" y="13689"/>
                  </a:cubicBezTo>
                  <a:lnTo>
                    <a:pt x="13986" y="6731"/>
                  </a:lnTo>
                  <a:lnTo>
                    <a:pt x="15436" y="2116"/>
                  </a:lnTo>
                  <a:cubicBezTo>
                    <a:pt x="15419" y="2064"/>
                    <a:pt x="15436" y="2011"/>
                    <a:pt x="15489" y="1976"/>
                  </a:cubicBezTo>
                  <a:lnTo>
                    <a:pt x="15786" y="1731"/>
                  </a:lnTo>
                  <a:cubicBezTo>
                    <a:pt x="16083" y="1504"/>
                    <a:pt x="16241" y="1172"/>
                    <a:pt x="16241" y="840"/>
                  </a:cubicBezTo>
                  <a:cubicBezTo>
                    <a:pt x="16241" y="595"/>
                    <a:pt x="16153" y="350"/>
                    <a:pt x="15996" y="141"/>
                  </a:cubicBezTo>
                  <a:cubicBezTo>
                    <a:pt x="15961" y="88"/>
                    <a:pt x="15908" y="36"/>
                    <a:pt x="15874" y="1"/>
                  </a:cubicBezTo>
                  <a:close/>
                </a:path>
              </a:pathLst>
            </a:custGeom>
            <a:solidFill>
              <a:srgbClr val="8698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60"/>
            <p:cNvSpPr/>
            <p:nvPr/>
          </p:nvSpPr>
          <p:spPr>
            <a:xfrm>
              <a:off x="1438675" y="1509925"/>
              <a:ext cx="421325" cy="364950"/>
            </a:xfrm>
            <a:custGeom>
              <a:avLst/>
              <a:gdLst/>
              <a:ahLst/>
              <a:cxnLst/>
              <a:rect l="l" t="t" r="r" b="b"/>
              <a:pathLst>
                <a:path w="16853" h="14598" extrusionOk="0">
                  <a:moveTo>
                    <a:pt x="15944" y="1"/>
                  </a:moveTo>
                  <a:lnTo>
                    <a:pt x="15944" y="1"/>
                  </a:lnTo>
                  <a:cubicBezTo>
                    <a:pt x="16049" y="158"/>
                    <a:pt x="16136" y="333"/>
                    <a:pt x="16189" y="508"/>
                  </a:cubicBezTo>
                  <a:cubicBezTo>
                    <a:pt x="16223" y="543"/>
                    <a:pt x="16276" y="595"/>
                    <a:pt x="16311" y="648"/>
                  </a:cubicBezTo>
                  <a:cubicBezTo>
                    <a:pt x="16468" y="857"/>
                    <a:pt x="16556" y="1102"/>
                    <a:pt x="16556" y="1347"/>
                  </a:cubicBezTo>
                  <a:cubicBezTo>
                    <a:pt x="16556" y="1679"/>
                    <a:pt x="16398" y="2011"/>
                    <a:pt x="16101" y="2238"/>
                  </a:cubicBezTo>
                  <a:lnTo>
                    <a:pt x="15804" y="2483"/>
                  </a:lnTo>
                  <a:cubicBezTo>
                    <a:pt x="15751" y="2518"/>
                    <a:pt x="15734" y="2571"/>
                    <a:pt x="15751" y="2623"/>
                  </a:cubicBezTo>
                  <a:lnTo>
                    <a:pt x="14301" y="7238"/>
                  </a:lnTo>
                  <a:lnTo>
                    <a:pt x="5350" y="14196"/>
                  </a:lnTo>
                  <a:cubicBezTo>
                    <a:pt x="5280" y="14265"/>
                    <a:pt x="5175" y="14283"/>
                    <a:pt x="5088" y="14283"/>
                  </a:cubicBezTo>
                  <a:cubicBezTo>
                    <a:pt x="5000" y="14283"/>
                    <a:pt x="4913" y="14265"/>
                    <a:pt x="4826" y="14196"/>
                  </a:cubicBezTo>
                  <a:cubicBezTo>
                    <a:pt x="2938" y="12780"/>
                    <a:pt x="1434" y="10892"/>
                    <a:pt x="490" y="8724"/>
                  </a:cubicBezTo>
                  <a:lnTo>
                    <a:pt x="350" y="8427"/>
                  </a:lnTo>
                  <a:cubicBezTo>
                    <a:pt x="333" y="8374"/>
                    <a:pt x="315" y="8304"/>
                    <a:pt x="315" y="8252"/>
                  </a:cubicBezTo>
                  <a:cubicBezTo>
                    <a:pt x="315" y="8130"/>
                    <a:pt x="368" y="7990"/>
                    <a:pt x="473" y="7920"/>
                  </a:cubicBezTo>
                  <a:lnTo>
                    <a:pt x="9353" y="1015"/>
                  </a:lnTo>
                  <a:lnTo>
                    <a:pt x="9161" y="770"/>
                  </a:lnTo>
                  <a:lnTo>
                    <a:pt x="298" y="7675"/>
                  </a:lnTo>
                  <a:cubicBezTo>
                    <a:pt x="106" y="7815"/>
                    <a:pt x="1" y="8025"/>
                    <a:pt x="1" y="8252"/>
                  </a:cubicBezTo>
                  <a:cubicBezTo>
                    <a:pt x="1" y="8357"/>
                    <a:pt x="36" y="8444"/>
                    <a:pt x="71" y="8549"/>
                  </a:cubicBezTo>
                  <a:lnTo>
                    <a:pt x="193" y="8846"/>
                  </a:lnTo>
                  <a:cubicBezTo>
                    <a:pt x="1172" y="11066"/>
                    <a:pt x="2710" y="12989"/>
                    <a:pt x="4651" y="14440"/>
                  </a:cubicBezTo>
                  <a:cubicBezTo>
                    <a:pt x="4773" y="14545"/>
                    <a:pt x="4931" y="14598"/>
                    <a:pt x="5088" y="14598"/>
                  </a:cubicBezTo>
                  <a:cubicBezTo>
                    <a:pt x="5245" y="14598"/>
                    <a:pt x="5403" y="14545"/>
                    <a:pt x="5542" y="14440"/>
                  </a:cubicBezTo>
                  <a:lnTo>
                    <a:pt x="14440" y="7535"/>
                  </a:lnTo>
                  <a:cubicBezTo>
                    <a:pt x="14510" y="7518"/>
                    <a:pt x="14545" y="7483"/>
                    <a:pt x="14563" y="7430"/>
                  </a:cubicBezTo>
                  <a:lnTo>
                    <a:pt x="16066" y="2658"/>
                  </a:lnTo>
                  <a:lnTo>
                    <a:pt x="16293" y="2483"/>
                  </a:lnTo>
                  <a:cubicBezTo>
                    <a:pt x="16660" y="2203"/>
                    <a:pt x="16853" y="1766"/>
                    <a:pt x="16853" y="1347"/>
                  </a:cubicBezTo>
                  <a:cubicBezTo>
                    <a:pt x="16853" y="1032"/>
                    <a:pt x="16748" y="717"/>
                    <a:pt x="16556" y="455"/>
                  </a:cubicBezTo>
                  <a:cubicBezTo>
                    <a:pt x="16381" y="246"/>
                    <a:pt x="16171" y="88"/>
                    <a:pt x="15944" y="1"/>
                  </a:cubicBezTo>
                  <a:close/>
                </a:path>
              </a:pathLst>
            </a:custGeom>
            <a:solidFill>
              <a:srgbClr val="8698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60"/>
            <p:cNvSpPr/>
            <p:nvPr/>
          </p:nvSpPr>
          <p:spPr>
            <a:xfrm>
              <a:off x="1443925" y="1517800"/>
              <a:ext cx="348775" cy="336375"/>
            </a:xfrm>
            <a:custGeom>
              <a:avLst/>
              <a:gdLst/>
              <a:ahLst/>
              <a:cxnLst/>
              <a:rect l="l" t="t" r="r" b="b"/>
              <a:pathLst>
                <a:path w="13951" h="13455" extrusionOk="0">
                  <a:moveTo>
                    <a:pt x="8654" y="0"/>
                  </a:moveTo>
                  <a:lnTo>
                    <a:pt x="263" y="6713"/>
                  </a:lnTo>
                  <a:cubicBezTo>
                    <a:pt x="53" y="6871"/>
                    <a:pt x="1" y="7150"/>
                    <a:pt x="123" y="7395"/>
                  </a:cubicBezTo>
                  <a:lnTo>
                    <a:pt x="263" y="7692"/>
                  </a:lnTo>
                  <a:cubicBezTo>
                    <a:pt x="1312" y="9912"/>
                    <a:pt x="2902" y="11835"/>
                    <a:pt x="4843" y="13321"/>
                  </a:cubicBezTo>
                  <a:cubicBezTo>
                    <a:pt x="4951" y="13411"/>
                    <a:pt x="5077" y="13455"/>
                    <a:pt x="5200" y="13455"/>
                  </a:cubicBezTo>
                  <a:cubicBezTo>
                    <a:pt x="5317" y="13455"/>
                    <a:pt x="5431" y="13415"/>
                    <a:pt x="5525" y="13339"/>
                  </a:cubicBezTo>
                  <a:lnTo>
                    <a:pt x="13951" y="6626"/>
                  </a:lnTo>
                  <a:lnTo>
                    <a:pt x="8654" y="0"/>
                  </a:ln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60"/>
            <p:cNvSpPr/>
            <p:nvPr/>
          </p:nvSpPr>
          <p:spPr>
            <a:xfrm>
              <a:off x="1441750" y="1514375"/>
              <a:ext cx="354450" cy="343450"/>
            </a:xfrm>
            <a:custGeom>
              <a:avLst/>
              <a:gdLst/>
              <a:ahLst/>
              <a:cxnLst/>
              <a:rect l="l" t="t" r="r" b="b"/>
              <a:pathLst>
                <a:path w="14178" h="13738" extrusionOk="0">
                  <a:moveTo>
                    <a:pt x="8723" y="347"/>
                  </a:moveTo>
                  <a:lnTo>
                    <a:pt x="13828" y="6745"/>
                  </a:lnTo>
                  <a:lnTo>
                    <a:pt x="5524" y="13353"/>
                  </a:lnTo>
                  <a:cubicBezTo>
                    <a:pt x="5454" y="13406"/>
                    <a:pt x="5384" y="13441"/>
                    <a:pt x="5297" y="13441"/>
                  </a:cubicBezTo>
                  <a:cubicBezTo>
                    <a:pt x="5192" y="13441"/>
                    <a:pt x="5105" y="13406"/>
                    <a:pt x="5017" y="13353"/>
                  </a:cubicBezTo>
                  <a:cubicBezTo>
                    <a:pt x="3094" y="11885"/>
                    <a:pt x="1521" y="9962"/>
                    <a:pt x="490" y="7777"/>
                  </a:cubicBezTo>
                  <a:lnTo>
                    <a:pt x="332" y="7462"/>
                  </a:lnTo>
                  <a:cubicBezTo>
                    <a:pt x="315" y="7410"/>
                    <a:pt x="297" y="7340"/>
                    <a:pt x="297" y="7270"/>
                  </a:cubicBezTo>
                  <a:cubicBezTo>
                    <a:pt x="297" y="7147"/>
                    <a:pt x="350" y="7043"/>
                    <a:pt x="437" y="6973"/>
                  </a:cubicBezTo>
                  <a:lnTo>
                    <a:pt x="8723" y="347"/>
                  </a:lnTo>
                  <a:close/>
                  <a:moveTo>
                    <a:pt x="8747" y="1"/>
                  </a:moveTo>
                  <a:cubicBezTo>
                    <a:pt x="8715" y="1"/>
                    <a:pt x="8683" y="11"/>
                    <a:pt x="8653" y="33"/>
                  </a:cubicBezTo>
                  <a:lnTo>
                    <a:pt x="245" y="6728"/>
                  </a:lnTo>
                  <a:cubicBezTo>
                    <a:pt x="88" y="6868"/>
                    <a:pt x="0" y="7060"/>
                    <a:pt x="0" y="7270"/>
                  </a:cubicBezTo>
                  <a:cubicBezTo>
                    <a:pt x="0" y="7375"/>
                    <a:pt x="18" y="7497"/>
                    <a:pt x="70" y="7602"/>
                  </a:cubicBezTo>
                  <a:lnTo>
                    <a:pt x="210" y="7899"/>
                  </a:lnTo>
                  <a:cubicBezTo>
                    <a:pt x="1276" y="10119"/>
                    <a:pt x="2867" y="12077"/>
                    <a:pt x="4842" y="13581"/>
                  </a:cubicBezTo>
                  <a:cubicBezTo>
                    <a:pt x="4982" y="13685"/>
                    <a:pt x="5140" y="13738"/>
                    <a:pt x="5297" y="13738"/>
                  </a:cubicBezTo>
                  <a:cubicBezTo>
                    <a:pt x="5437" y="13738"/>
                    <a:pt x="5594" y="13685"/>
                    <a:pt x="5717" y="13598"/>
                  </a:cubicBezTo>
                  <a:lnTo>
                    <a:pt x="14125" y="6885"/>
                  </a:lnTo>
                  <a:cubicBezTo>
                    <a:pt x="14143" y="6850"/>
                    <a:pt x="14178" y="6815"/>
                    <a:pt x="14178" y="6780"/>
                  </a:cubicBezTo>
                  <a:cubicBezTo>
                    <a:pt x="14178" y="6745"/>
                    <a:pt x="14160" y="6710"/>
                    <a:pt x="14143" y="6675"/>
                  </a:cubicBezTo>
                  <a:lnTo>
                    <a:pt x="8863" y="50"/>
                  </a:lnTo>
                  <a:cubicBezTo>
                    <a:pt x="8833" y="20"/>
                    <a:pt x="8790" y="1"/>
                    <a:pt x="8747" y="1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60"/>
            <p:cNvSpPr/>
            <p:nvPr/>
          </p:nvSpPr>
          <p:spPr>
            <a:xfrm>
              <a:off x="1443050" y="1513000"/>
              <a:ext cx="338725" cy="323975"/>
            </a:xfrm>
            <a:custGeom>
              <a:avLst/>
              <a:gdLst/>
              <a:ahLst/>
              <a:cxnLst/>
              <a:rect l="l" t="t" r="r" b="b"/>
              <a:pathLst>
                <a:path w="13549" h="12959" extrusionOk="0">
                  <a:moveTo>
                    <a:pt x="8671" y="0"/>
                  </a:moveTo>
                  <a:lnTo>
                    <a:pt x="263" y="6713"/>
                  </a:lnTo>
                  <a:cubicBezTo>
                    <a:pt x="71" y="6870"/>
                    <a:pt x="1" y="7132"/>
                    <a:pt x="105" y="7360"/>
                  </a:cubicBezTo>
                  <a:lnTo>
                    <a:pt x="228" y="7657"/>
                  </a:lnTo>
                  <a:cubicBezTo>
                    <a:pt x="1172" y="9720"/>
                    <a:pt x="2640" y="11503"/>
                    <a:pt x="4476" y="12849"/>
                  </a:cubicBezTo>
                  <a:cubicBezTo>
                    <a:pt x="4567" y="12923"/>
                    <a:pt x="4677" y="12958"/>
                    <a:pt x="4788" y="12958"/>
                  </a:cubicBezTo>
                  <a:cubicBezTo>
                    <a:pt x="4913" y="12958"/>
                    <a:pt x="5039" y="12914"/>
                    <a:pt x="5140" y="12831"/>
                  </a:cubicBezTo>
                  <a:lnTo>
                    <a:pt x="13549" y="6136"/>
                  </a:lnTo>
                  <a:lnTo>
                    <a:pt x="8671" y="0"/>
                  </a:lnTo>
                  <a:close/>
                </a:path>
              </a:pathLst>
            </a:custGeom>
            <a:solidFill>
              <a:srgbClr val="E2EE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60"/>
            <p:cNvSpPr/>
            <p:nvPr/>
          </p:nvSpPr>
          <p:spPr>
            <a:xfrm>
              <a:off x="1440875" y="1509575"/>
              <a:ext cx="344825" cy="331225"/>
            </a:xfrm>
            <a:custGeom>
              <a:avLst/>
              <a:gdLst/>
              <a:ahLst/>
              <a:cxnLst/>
              <a:rect l="l" t="t" r="r" b="b"/>
              <a:pathLst>
                <a:path w="13793" h="13249" extrusionOk="0">
                  <a:moveTo>
                    <a:pt x="8741" y="347"/>
                  </a:moveTo>
                  <a:lnTo>
                    <a:pt x="13443" y="6238"/>
                  </a:lnTo>
                  <a:lnTo>
                    <a:pt x="5140" y="12864"/>
                  </a:lnTo>
                  <a:cubicBezTo>
                    <a:pt x="5070" y="12916"/>
                    <a:pt x="4965" y="12951"/>
                    <a:pt x="4877" y="12951"/>
                  </a:cubicBezTo>
                  <a:cubicBezTo>
                    <a:pt x="4808" y="12951"/>
                    <a:pt x="4720" y="12916"/>
                    <a:pt x="4650" y="12864"/>
                  </a:cubicBezTo>
                  <a:cubicBezTo>
                    <a:pt x="2832" y="11535"/>
                    <a:pt x="1381" y="9769"/>
                    <a:pt x="455" y="7724"/>
                  </a:cubicBezTo>
                  <a:lnTo>
                    <a:pt x="332" y="7444"/>
                  </a:lnTo>
                  <a:cubicBezTo>
                    <a:pt x="297" y="7392"/>
                    <a:pt x="297" y="7339"/>
                    <a:pt x="297" y="7269"/>
                  </a:cubicBezTo>
                  <a:cubicBezTo>
                    <a:pt x="297" y="7165"/>
                    <a:pt x="350" y="7042"/>
                    <a:pt x="437" y="6955"/>
                  </a:cubicBezTo>
                  <a:lnTo>
                    <a:pt x="8741" y="347"/>
                  </a:lnTo>
                  <a:close/>
                  <a:moveTo>
                    <a:pt x="8755" y="1"/>
                  </a:moveTo>
                  <a:cubicBezTo>
                    <a:pt x="8724" y="1"/>
                    <a:pt x="8693" y="10"/>
                    <a:pt x="8671" y="32"/>
                  </a:cubicBezTo>
                  <a:lnTo>
                    <a:pt x="262" y="6728"/>
                  </a:lnTo>
                  <a:cubicBezTo>
                    <a:pt x="88" y="6867"/>
                    <a:pt x="0" y="7077"/>
                    <a:pt x="0" y="7269"/>
                  </a:cubicBezTo>
                  <a:cubicBezTo>
                    <a:pt x="0" y="7374"/>
                    <a:pt x="18" y="7479"/>
                    <a:pt x="53" y="7567"/>
                  </a:cubicBezTo>
                  <a:lnTo>
                    <a:pt x="192" y="7846"/>
                  </a:lnTo>
                  <a:cubicBezTo>
                    <a:pt x="1136" y="9944"/>
                    <a:pt x="2622" y="11745"/>
                    <a:pt x="4475" y="13108"/>
                  </a:cubicBezTo>
                  <a:cubicBezTo>
                    <a:pt x="4598" y="13196"/>
                    <a:pt x="4738" y="13248"/>
                    <a:pt x="4877" y="13248"/>
                  </a:cubicBezTo>
                  <a:cubicBezTo>
                    <a:pt x="5035" y="13248"/>
                    <a:pt x="5192" y="13196"/>
                    <a:pt x="5315" y="13091"/>
                  </a:cubicBezTo>
                  <a:lnTo>
                    <a:pt x="13723" y="6378"/>
                  </a:lnTo>
                  <a:cubicBezTo>
                    <a:pt x="13758" y="6360"/>
                    <a:pt x="13775" y="6326"/>
                    <a:pt x="13775" y="6273"/>
                  </a:cubicBezTo>
                  <a:cubicBezTo>
                    <a:pt x="13793" y="6238"/>
                    <a:pt x="13775" y="6203"/>
                    <a:pt x="13758" y="6168"/>
                  </a:cubicBezTo>
                  <a:lnTo>
                    <a:pt x="8863" y="50"/>
                  </a:lnTo>
                  <a:cubicBezTo>
                    <a:pt x="8843" y="19"/>
                    <a:pt x="8799" y="1"/>
                    <a:pt x="8755" y="1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60"/>
            <p:cNvSpPr/>
            <p:nvPr/>
          </p:nvSpPr>
          <p:spPr>
            <a:xfrm>
              <a:off x="1659375" y="1505125"/>
              <a:ext cx="163925" cy="178325"/>
            </a:xfrm>
            <a:custGeom>
              <a:avLst/>
              <a:gdLst/>
              <a:ahLst/>
              <a:cxnLst/>
              <a:rect l="l" t="t" r="r" b="b"/>
              <a:pathLst>
                <a:path w="6557" h="7133" extrusionOk="0">
                  <a:moveTo>
                    <a:pt x="4721" y="0"/>
                  </a:moveTo>
                  <a:lnTo>
                    <a:pt x="1" y="315"/>
                  </a:lnTo>
                  <a:lnTo>
                    <a:pt x="5333" y="7133"/>
                  </a:lnTo>
                  <a:lnTo>
                    <a:pt x="6556" y="2448"/>
                  </a:lnTo>
                  <a:lnTo>
                    <a:pt x="4721" y="0"/>
                  </a:lnTo>
                  <a:close/>
                </a:path>
              </a:pathLst>
            </a:custGeom>
            <a:solidFill>
              <a:srgbClr val="C5E9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60"/>
            <p:cNvSpPr/>
            <p:nvPr/>
          </p:nvSpPr>
          <p:spPr>
            <a:xfrm>
              <a:off x="1655900" y="1501200"/>
              <a:ext cx="171325" cy="185925"/>
            </a:xfrm>
            <a:custGeom>
              <a:avLst/>
              <a:gdLst/>
              <a:ahLst/>
              <a:cxnLst/>
              <a:rect l="l" t="t" r="r" b="b"/>
              <a:pathLst>
                <a:path w="6853" h="7437" extrusionOk="0">
                  <a:moveTo>
                    <a:pt x="4790" y="297"/>
                  </a:moveTo>
                  <a:lnTo>
                    <a:pt x="6538" y="2640"/>
                  </a:lnTo>
                  <a:lnTo>
                    <a:pt x="5408" y="6964"/>
                  </a:lnTo>
                  <a:lnTo>
                    <a:pt x="437" y="595"/>
                  </a:lnTo>
                  <a:lnTo>
                    <a:pt x="4790" y="297"/>
                  </a:lnTo>
                  <a:close/>
                  <a:moveTo>
                    <a:pt x="4860" y="0"/>
                  </a:moveTo>
                  <a:lnTo>
                    <a:pt x="140" y="332"/>
                  </a:lnTo>
                  <a:cubicBezTo>
                    <a:pt x="87" y="332"/>
                    <a:pt x="35" y="367"/>
                    <a:pt x="17" y="402"/>
                  </a:cubicBezTo>
                  <a:cubicBezTo>
                    <a:pt x="0" y="455"/>
                    <a:pt x="0" y="525"/>
                    <a:pt x="35" y="560"/>
                  </a:cubicBezTo>
                  <a:lnTo>
                    <a:pt x="5367" y="7377"/>
                  </a:lnTo>
                  <a:cubicBezTo>
                    <a:pt x="5393" y="7417"/>
                    <a:pt x="5429" y="7436"/>
                    <a:pt x="5468" y="7436"/>
                  </a:cubicBezTo>
                  <a:cubicBezTo>
                    <a:pt x="5480" y="7436"/>
                    <a:pt x="5494" y="7434"/>
                    <a:pt x="5507" y="7430"/>
                  </a:cubicBezTo>
                  <a:cubicBezTo>
                    <a:pt x="5559" y="7412"/>
                    <a:pt x="5594" y="7377"/>
                    <a:pt x="5612" y="7325"/>
                  </a:cubicBezTo>
                  <a:lnTo>
                    <a:pt x="6835" y="2640"/>
                  </a:lnTo>
                  <a:cubicBezTo>
                    <a:pt x="6853" y="2605"/>
                    <a:pt x="6853" y="2552"/>
                    <a:pt x="6818" y="2517"/>
                  </a:cubicBezTo>
                  <a:lnTo>
                    <a:pt x="4982" y="70"/>
                  </a:lnTo>
                  <a:cubicBezTo>
                    <a:pt x="4947" y="35"/>
                    <a:pt x="4912" y="0"/>
                    <a:pt x="4860" y="0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60"/>
            <p:cNvSpPr/>
            <p:nvPr/>
          </p:nvSpPr>
          <p:spPr>
            <a:xfrm>
              <a:off x="1776075" y="1555825"/>
              <a:ext cx="43300" cy="120200"/>
            </a:xfrm>
            <a:custGeom>
              <a:avLst/>
              <a:gdLst/>
              <a:ahLst/>
              <a:cxnLst/>
              <a:rect l="l" t="t" r="r" b="b"/>
              <a:pathLst>
                <a:path w="1732" h="4808" extrusionOk="0">
                  <a:moveTo>
                    <a:pt x="1399" y="0"/>
                  </a:moveTo>
                  <a:lnTo>
                    <a:pt x="0" y="4021"/>
                  </a:lnTo>
                  <a:lnTo>
                    <a:pt x="612" y="4808"/>
                  </a:lnTo>
                  <a:lnTo>
                    <a:pt x="1731" y="455"/>
                  </a:lnTo>
                  <a:lnTo>
                    <a:pt x="1399" y="0"/>
                  </a:lnTo>
                  <a:close/>
                </a:path>
              </a:pathLst>
            </a:custGeom>
            <a:solidFill>
              <a:srgbClr val="3DBD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60"/>
            <p:cNvSpPr/>
            <p:nvPr/>
          </p:nvSpPr>
          <p:spPr>
            <a:xfrm>
              <a:off x="1776500" y="1493750"/>
              <a:ext cx="68200" cy="69525"/>
            </a:xfrm>
            <a:custGeom>
              <a:avLst/>
              <a:gdLst/>
              <a:ahLst/>
              <a:cxnLst/>
              <a:rect l="l" t="t" r="r" b="b"/>
              <a:pathLst>
                <a:path w="2728" h="2781" extrusionOk="0">
                  <a:moveTo>
                    <a:pt x="1006" y="0"/>
                  </a:moveTo>
                  <a:cubicBezTo>
                    <a:pt x="760" y="0"/>
                    <a:pt x="525" y="74"/>
                    <a:pt x="333" y="228"/>
                  </a:cubicBezTo>
                  <a:lnTo>
                    <a:pt x="36" y="455"/>
                  </a:lnTo>
                  <a:cubicBezTo>
                    <a:pt x="1" y="490"/>
                    <a:pt x="1906" y="2780"/>
                    <a:pt x="1906" y="2780"/>
                  </a:cubicBezTo>
                  <a:lnTo>
                    <a:pt x="2186" y="2553"/>
                  </a:lnTo>
                  <a:cubicBezTo>
                    <a:pt x="2710" y="2134"/>
                    <a:pt x="2728" y="1260"/>
                    <a:pt x="2221" y="630"/>
                  </a:cubicBezTo>
                  <a:cubicBezTo>
                    <a:pt x="1889" y="221"/>
                    <a:pt x="1431" y="0"/>
                    <a:pt x="1006" y="0"/>
                  </a:cubicBezTo>
                  <a:close/>
                </a:path>
              </a:pathLst>
            </a:custGeom>
            <a:solidFill>
              <a:srgbClr val="E2EE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60"/>
            <p:cNvSpPr/>
            <p:nvPr/>
          </p:nvSpPr>
          <p:spPr>
            <a:xfrm>
              <a:off x="1773450" y="1489775"/>
              <a:ext cx="71700" cy="77500"/>
            </a:xfrm>
            <a:custGeom>
              <a:avLst/>
              <a:gdLst/>
              <a:ahLst/>
              <a:cxnLst/>
              <a:rect l="l" t="t" r="r" b="b"/>
              <a:pathLst>
                <a:path w="2868" h="3100" extrusionOk="0">
                  <a:moveTo>
                    <a:pt x="1119" y="317"/>
                  </a:moveTo>
                  <a:cubicBezTo>
                    <a:pt x="1504" y="317"/>
                    <a:pt x="1906" y="510"/>
                    <a:pt x="2203" y="877"/>
                  </a:cubicBezTo>
                  <a:cubicBezTo>
                    <a:pt x="2448" y="1174"/>
                    <a:pt x="2553" y="1506"/>
                    <a:pt x="2553" y="1803"/>
                  </a:cubicBezTo>
                  <a:cubicBezTo>
                    <a:pt x="2553" y="2135"/>
                    <a:pt x="2430" y="2415"/>
                    <a:pt x="2203" y="2590"/>
                  </a:cubicBezTo>
                  <a:lnTo>
                    <a:pt x="2048" y="2716"/>
                  </a:lnTo>
                  <a:lnTo>
                    <a:pt x="2048" y="2716"/>
                  </a:lnTo>
                  <a:cubicBezTo>
                    <a:pt x="1998" y="2656"/>
                    <a:pt x="1931" y="2577"/>
                    <a:pt x="1854" y="2485"/>
                  </a:cubicBezTo>
                  <a:cubicBezTo>
                    <a:pt x="1591" y="2170"/>
                    <a:pt x="1207" y="1698"/>
                    <a:pt x="875" y="1296"/>
                  </a:cubicBezTo>
                  <a:cubicBezTo>
                    <a:pt x="717" y="1086"/>
                    <a:pt x="560" y="894"/>
                    <a:pt x="455" y="772"/>
                  </a:cubicBezTo>
                  <a:cubicBezTo>
                    <a:pt x="422" y="728"/>
                    <a:pt x="396" y="683"/>
                    <a:pt x="372" y="648"/>
                  </a:cubicBezTo>
                  <a:lnTo>
                    <a:pt x="372" y="648"/>
                  </a:lnTo>
                  <a:lnTo>
                    <a:pt x="542" y="510"/>
                  </a:lnTo>
                  <a:cubicBezTo>
                    <a:pt x="717" y="387"/>
                    <a:pt x="910" y="317"/>
                    <a:pt x="1119" y="317"/>
                  </a:cubicBezTo>
                  <a:close/>
                  <a:moveTo>
                    <a:pt x="1050" y="0"/>
                  </a:moveTo>
                  <a:cubicBezTo>
                    <a:pt x="796" y="0"/>
                    <a:pt x="558" y="89"/>
                    <a:pt x="350" y="265"/>
                  </a:cubicBezTo>
                  <a:lnTo>
                    <a:pt x="70" y="492"/>
                  </a:lnTo>
                  <a:cubicBezTo>
                    <a:pt x="35" y="510"/>
                    <a:pt x="18" y="527"/>
                    <a:pt x="18" y="562"/>
                  </a:cubicBezTo>
                  <a:lnTo>
                    <a:pt x="0" y="614"/>
                  </a:lnTo>
                  <a:cubicBezTo>
                    <a:pt x="0" y="649"/>
                    <a:pt x="0" y="667"/>
                    <a:pt x="18" y="667"/>
                  </a:cubicBezTo>
                  <a:cubicBezTo>
                    <a:pt x="35" y="719"/>
                    <a:pt x="35" y="737"/>
                    <a:pt x="53" y="754"/>
                  </a:cubicBezTo>
                  <a:cubicBezTo>
                    <a:pt x="123" y="859"/>
                    <a:pt x="280" y="1052"/>
                    <a:pt x="455" y="1279"/>
                  </a:cubicBezTo>
                  <a:cubicBezTo>
                    <a:pt x="1014" y="1978"/>
                    <a:pt x="1906" y="3044"/>
                    <a:pt x="1906" y="3044"/>
                  </a:cubicBezTo>
                  <a:cubicBezTo>
                    <a:pt x="1934" y="3082"/>
                    <a:pt x="1972" y="3099"/>
                    <a:pt x="2012" y="3099"/>
                  </a:cubicBezTo>
                  <a:cubicBezTo>
                    <a:pt x="2047" y="3099"/>
                    <a:pt x="2083" y="3086"/>
                    <a:pt x="2116" y="3062"/>
                  </a:cubicBezTo>
                  <a:lnTo>
                    <a:pt x="2413" y="2835"/>
                  </a:lnTo>
                  <a:cubicBezTo>
                    <a:pt x="2728" y="2590"/>
                    <a:pt x="2867" y="2205"/>
                    <a:pt x="2867" y="1803"/>
                  </a:cubicBezTo>
                  <a:cubicBezTo>
                    <a:pt x="2867" y="1436"/>
                    <a:pt x="2728" y="1034"/>
                    <a:pt x="2465" y="684"/>
                  </a:cubicBezTo>
                  <a:cubicBezTo>
                    <a:pt x="2116" y="247"/>
                    <a:pt x="1609" y="3"/>
                    <a:pt x="1119" y="3"/>
                  </a:cubicBezTo>
                  <a:cubicBezTo>
                    <a:pt x="1096" y="1"/>
                    <a:pt x="1073" y="0"/>
                    <a:pt x="1050" y="0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60"/>
            <p:cNvSpPr/>
            <p:nvPr/>
          </p:nvSpPr>
          <p:spPr>
            <a:xfrm>
              <a:off x="1813225" y="1519550"/>
              <a:ext cx="24050" cy="38050"/>
            </a:xfrm>
            <a:custGeom>
              <a:avLst/>
              <a:gdLst/>
              <a:ahLst/>
              <a:cxnLst/>
              <a:rect l="l" t="t" r="r" b="b"/>
              <a:pathLst>
                <a:path w="962" h="1522" extrusionOk="0">
                  <a:moveTo>
                    <a:pt x="822" y="0"/>
                  </a:moveTo>
                  <a:lnTo>
                    <a:pt x="0" y="962"/>
                  </a:lnTo>
                  <a:cubicBezTo>
                    <a:pt x="88" y="1084"/>
                    <a:pt x="193" y="1207"/>
                    <a:pt x="263" y="1294"/>
                  </a:cubicBezTo>
                  <a:cubicBezTo>
                    <a:pt x="332" y="1381"/>
                    <a:pt x="402" y="1469"/>
                    <a:pt x="455" y="1521"/>
                  </a:cubicBezTo>
                  <a:lnTo>
                    <a:pt x="612" y="1399"/>
                  </a:lnTo>
                  <a:cubicBezTo>
                    <a:pt x="839" y="1224"/>
                    <a:pt x="962" y="944"/>
                    <a:pt x="962" y="612"/>
                  </a:cubicBezTo>
                  <a:cubicBezTo>
                    <a:pt x="962" y="525"/>
                    <a:pt x="944" y="420"/>
                    <a:pt x="927" y="332"/>
                  </a:cubicBezTo>
                  <a:cubicBezTo>
                    <a:pt x="909" y="228"/>
                    <a:pt x="874" y="123"/>
                    <a:pt x="822" y="0"/>
                  </a:cubicBezTo>
                  <a:close/>
                </a:path>
              </a:pathLst>
            </a:custGeom>
            <a:solidFill>
              <a:srgbClr val="80A3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60"/>
            <p:cNvSpPr/>
            <p:nvPr/>
          </p:nvSpPr>
          <p:spPr>
            <a:xfrm>
              <a:off x="1813225" y="1527850"/>
              <a:ext cx="28875" cy="29750"/>
            </a:xfrm>
            <a:custGeom>
              <a:avLst/>
              <a:gdLst/>
              <a:ahLst/>
              <a:cxnLst/>
              <a:rect l="l" t="t" r="r" b="b"/>
              <a:pathLst>
                <a:path w="1155" h="1190" extrusionOk="0">
                  <a:moveTo>
                    <a:pt x="0" y="630"/>
                  </a:moveTo>
                  <a:lnTo>
                    <a:pt x="0" y="630"/>
                  </a:lnTo>
                  <a:cubicBezTo>
                    <a:pt x="88" y="752"/>
                    <a:pt x="193" y="875"/>
                    <a:pt x="263" y="962"/>
                  </a:cubicBezTo>
                  <a:cubicBezTo>
                    <a:pt x="332" y="1049"/>
                    <a:pt x="402" y="1137"/>
                    <a:pt x="455" y="1189"/>
                  </a:cubicBezTo>
                  <a:lnTo>
                    <a:pt x="0" y="630"/>
                  </a:lnTo>
                  <a:close/>
                  <a:moveTo>
                    <a:pt x="927" y="0"/>
                  </a:moveTo>
                  <a:lnTo>
                    <a:pt x="927" y="0"/>
                  </a:lnTo>
                  <a:cubicBezTo>
                    <a:pt x="944" y="88"/>
                    <a:pt x="962" y="193"/>
                    <a:pt x="962" y="280"/>
                  </a:cubicBezTo>
                  <a:cubicBezTo>
                    <a:pt x="962" y="612"/>
                    <a:pt x="839" y="892"/>
                    <a:pt x="612" y="1067"/>
                  </a:cubicBezTo>
                  <a:lnTo>
                    <a:pt x="455" y="1189"/>
                  </a:lnTo>
                  <a:cubicBezTo>
                    <a:pt x="455" y="1189"/>
                    <a:pt x="1154" y="875"/>
                    <a:pt x="927" y="0"/>
                  </a:cubicBezTo>
                  <a:close/>
                </a:path>
              </a:pathLst>
            </a:custGeom>
            <a:solidFill>
              <a:srgbClr val="3941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60"/>
            <p:cNvSpPr/>
            <p:nvPr/>
          </p:nvSpPr>
          <p:spPr>
            <a:xfrm>
              <a:off x="1489875" y="1550850"/>
              <a:ext cx="168500" cy="133275"/>
            </a:xfrm>
            <a:custGeom>
              <a:avLst/>
              <a:gdLst/>
              <a:ahLst/>
              <a:cxnLst/>
              <a:rect l="l" t="t" r="r" b="b"/>
              <a:pathLst>
                <a:path w="6740" h="5331" extrusionOk="0">
                  <a:moveTo>
                    <a:pt x="6268" y="1"/>
                  </a:moveTo>
                  <a:cubicBezTo>
                    <a:pt x="6216" y="1"/>
                    <a:pt x="6164" y="18"/>
                    <a:pt x="6117" y="59"/>
                  </a:cubicBezTo>
                  <a:cubicBezTo>
                    <a:pt x="4246" y="1685"/>
                    <a:pt x="2043" y="2961"/>
                    <a:pt x="260" y="4675"/>
                  </a:cubicBezTo>
                  <a:cubicBezTo>
                    <a:pt x="1" y="4919"/>
                    <a:pt x="217" y="5331"/>
                    <a:pt x="506" y="5331"/>
                  </a:cubicBezTo>
                  <a:cubicBezTo>
                    <a:pt x="568" y="5331"/>
                    <a:pt x="633" y="5312"/>
                    <a:pt x="697" y="5269"/>
                  </a:cubicBezTo>
                  <a:cubicBezTo>
                    <a:pt x="2743" y="3975"/>
                    <a:pt x="4858" y="2297"/>
                    <a:pt x="6554" y="566"/>
                  </a:cubicBezTo>
                  <a:cubicBezTo>
                    <a:pt x="6740" y="366"/>
                    <a:pt x="6503" y="1"/>
                    <a:pt x="62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60"/>
            <p:cNvSpPr/>
            <p:nvPr/>
          </p:nvSpPr>
          <p:spPr>
            <a:xfrm>
              <a:off x="1693325" y="1518200"/>
              <a:ext cx="88025" cy="25450"/>
            </a:xfrm>
            <a:custGeom>
              <a:avLst/>
              <a:gdLst/>
              <a:ahLst/>
              <a:cxnLst/>
              <a:rect l="l" t="t" r="r" b="b"/>
              <a:pathLst>
                <a:path w="3521" h="1018" extrusionOk="0">
                  <a:moveTo>
                    <a:pt x="2780" y="1"/>
                  </a:moveTo>
                  <a:cubicBezTo>
                    <a:pt x="2025" y="1"/>
                    <a:pt x="1228" y="164"/>
                    <a:pt x="478" y="264"/>
                  </a:cubicBezTo>
                  <a:cubicBezTo>
                    <a:pt x="0" y="315"/>
                    <a:pt x="173" y="1017"/>
                    <a:pt x="588" y="1017"/>
                  </a:cubicBezTo>
                  <a:cubicBezTo>
                    <a:pt x="598" y="1017"/>
                    <a:pt x="608" y="1017"/>
                    <a:pt x="618" y="1016"/>
                  </a:cubicBezTo>
                  <a:cubicBezTo>
                    <a:pt x="1440" y="928"/>
                    <a:pt x="2314" y="928"/>
                    <a:pt x="3101" y="701"/>
                  </a:cubicBezTo>
                  <a:cubicBezTo>
                    <a:pt x="3520" y="596"/>
                    <a:pt x="3223" y="19"/>
                    <a:pt x="2891" y="2"/>
                  </a:cubicBezTo>
                  <a:cubicBezTo>
                    <a:pt x="2854" y="1"/>
                    <a:pt x="2817" y="1"/>
                    <a:pt x="278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60"/>
            <p:cNvSpPr/>
            <p:nvPr/>
          </p:nvSpPr>
          <p:spPr>
            <a:xfrm>
              <a:off x="1015625" y="1791375"/>
              <a:ext cx="42425" cy="114100"/>
            </a:xfrm>
            <a:custGeom>
              <a:avLst/>
              <a:gdLst/>
              <a:ahLst/>
              <a:cxnLst/>
              <a:rect l="l" t="t" r="r" b="b"/>
              <a:pathLst>
                <a:path w="1697" h="4564" extrusionOk="0">
                  <a:moveTo>
                    <a:pt x="525" y="1"/>
                  </a:moveTo>
                  <a:lnTo>
                    <a:pt x="88" y="1714"/>
                  </a:lnTo>
                  <a:cubicBezTo>
                    <a:pt x="36" y="1924"/>
                    <a:pt x="1" y="2116"/>
                    <a:pt x="1" y="2308"/>
                  </a:cubicBezTo>
                  <a:cubicBezTo>
                    <a:pt x="1" y="3340"/>
                    <a:pt x="683" y="4266"/>
                    <a:pt x="1697" y="4563"/>
                  </a:cubicBezTo>
                  <a:lnTo>
                    <a:pt x="525" y="1"/>
                  </a:lnTo>
                  <a:close/>
                </a:path>
              </a:pathLst>
            </a:custGeom>
            <a:solidFill>
              <a:srgbClr val="517F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60"/>
            <p:cNvSpPr/>
            <p:nvPr/>
          </p:nvSpPr>
          <p:spPr>
            <a:xfrm>
              <a:off x="1032675" y="1758175"/>
              <a:ext cx="44600" cy="152550"/>
            </a:xfrm>
            <a:custGeom>
              <a:avLst/>
              <a:gdLst/>
              <a:ahLst/>
              <a:cxnLst/>
              <a:rect l="l" t="t" r="r" b="b"/>
              <a:pathLst>
                <a:path w="1784" h="6102" extrusionOk="0">
                  <a:moveTo>
                    <a:pt x="228" y="0"/>
                  </a:moveTo>
                  <a:cubicBezTo>
                    <a:pt x="175" y="105"/>
                    <a:pt x="140" y="210"/>
                    <a:pt x="106" y="332"/>
                  </a:cubicBezTo>
                  <a:lnTo>
                    <a:pt x="1" y="752"/>
                  </a:lnTo>
                  <a:lnTo>
                    <a:pt x="1329" y="5979"/>
                  </a:lnTo>
                  <a:lnTo>
                    <a:pt x="1784" y="6101"/>
                  </a:lnTo>
                  <a:lnTo>
                    <a:pt x="228" y="0"/>
                  </a:lnTo>
                  <a:close/>
                </a:path>
              </a:pathLst>
            </a:custGeom>
            <a:solidFill>
              <a:srgbClr val="3A51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60"/>
            <p:cNvSpPr/>
            <p:nvPr/>
          </p:nvSpPr>
          <p:spPr>
            <a:xfrm>
              <a:off x="1028750" y="1776950"/>
              <a:ext cx="37175" cy="130700"/>
            </a:xfrm>
            <a:custGeom>
              <a:avLst/>
              <a:gdLst/>
              <a:ahLst/>
              <a:cxnLst/>
              <a:rect l="l" t="t" r="r" b="b"/>
              <a:pathLst>
                <a:path w="1487" h="5228" extrusionOk="0">
                  <a:moveTo>
                    <a:pt x="158" y="1"/>
                  </a:moveTo>
                  <a:lnTo>
                    <a:pt x="0" y="578"/>
                  </a:lnTo>
                  <a:lnTo>
                    <a:pt x="1172" y="5140"/>
                  </a:lnTo>
                  <a:cubicBezTo>
                    <a:pt x="1189" y="5158"/>
                    <a:pt x="1224" y="5158"/>
                    <a:pt x="1241" y="5158"/>
                  </a:cubicBezTo>
                  <a:lnTo>
                    <a:pt x="1486" y="5228"/>
                  </a:lnTo>
                  <a:lnTo>
                    <a:pt x="158" y="1"/>
                  </a:lnTo>
                  <a:close/>
                </a:path>
              </a:pathLst>
            </a:custGeom>
            <a:solidFill>
              <a:srgbClr val="3A51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017;p60"/>
            <p:cNvSpPr/>
            <p:nvPr/>
          </p:nvSpPr>
          <p:spPr>
            <a:xfrm>
              <a:off x="1043175" y="1690425"/>
              <a:ext cx="266600" cy="242150"/>
            </a:xfrm>
            <a:custGeom>
              <a:avLst/>
              <a:gdLst/>
              <a:ahLst/>
              <a:cxnLst/>
              <a:rect l="l" t="t" r="r" b="b"/>
              <a:pathLst>
                <a:path w="10664" h="9686" extrusionOk="0">
                  <a:moveTo>
                    <a:pt x="4860" y="1"/>
                  </a:moveTo>
                  <a:cubicBezTo>
                    <a:pt x="4423" y="1"/>
                    <a:pt x="4038" y="280"/>
                    <a:pt x="3916" y="717"/>
                  </a:cubicBezTo>
                  <a:lnTo>
                    <a:pt x="3829" y="1102"/>
                  </a:lnTo>
                  <a:cubicBezTo>
                    <a:pt x="3829" y="1102"/>
                    <a:pt x="3829" y="1119"/>
                    <a:pt x="3829" y="1119"/>
                  </a:cubicBezTo>
                  <a:lnTo>
                    <a:pt x="3724" y="1521"/>
                  </a:lnTo>
                  <a:cubicBezTo>
                    <a:pt x="3706" y="1556"/>
                    <a:pt x="3689" y="1574"/>
                    <a:pt x="3654" y="1609"/>
                  </a:cubicBezTo>
                  <a:cubicBezTo>
                    <a:pt x="3636" y="1609"/>
                    <a:pt x="3601" y="1626"/>
                    <a:pt x="3584" y="1626"/>
                  </a:cubicBezTo>
                  <a:cubicBezTo>
                    <a:pt x="3566" y="1626"/>
                    <a:pt x="3549" y="1626"/>
                    <a:pt x="3549" y="1609"/>
                  </a:cubicBezTo>
                  <a:lnTo>
                    <a:pt x="2552" y="1364"/>
                  </a:lnTo>
                  <a:cubicBezTo>
                    <a:pt x="2360" y="1312"/>
                    <a:pt x="2150" y="1277"/>
                    <a:pt x="1958" y="1277"/>
                  </a:cubicBezTo>
                  <a:cubicBezTo>
                    <a:pt x="1171" y="1277"/>
                    <a:pt x="437" y="1679"/>
                    <a:pt x="0" y="2326"/>
                  </a:cubicBezTo>
                  <a:lnTo>
                    <a:pt x="1678" y="8881"/>
                  </a:lnTo>
                  <a:lnTo>
                    <a:pt x="4668" y="9668"/>
                  </a:lnTo>
                  <a:cubicBezTo>
                    <a:pt x="4720" y="9685"/>
                    <a:pt x="4773" y="9685"/>
                    <a:pt x="4825" y="9685"/>
                  </a:cubicBezTo>
                  <a:cubicBezTo>
                    <a:pt x="5122" y="9685"/>
                    <a:pt x="5384" y="9493"/>
                    <a:pt x="5472" y="9196"/>
                  </a:cubicBezTo>
                  <a:lnTo>
                    <a:pt x="6975" y="3374"/>
                  </a:lnTo>
                  <a:cubicBezTo>
                    <a:pt x="6993" y="3304"/>
                    <a:pt x="7010" y="3235"/>
                    <a:pt x="7010" y="3165"/>
                  </a:cubicBezTo>
                  <a:cubicBezTo>
                    <a:pt x="7010" y="2798"/>
                    <a:pt x="6765" y="2448"/>
                    <a:pt x="6381" y="2361"/>
                  </a:cubicBezTo>
                  <a:lnTo>
                    <a:pt x="4580" y="1889"/>
                  </a:lnTo>
                  <a:cubicBezTo>
                    <a:pt x="4545" y="1871"/>
                    <a:pt x="4510" y="1854"/>
                    <a:pt x="4493" y="1819"/>
                  </a:cubicBezTo>
                  <a:cubicBezTo>
                    <a:pt x="4475" y="1784"/>
                    <a:pt x="4458" y="1749"/>
                    <a:pt x="4475" y="1714"/>
                  </a:cubicBezTo>
                  <a:lnTo>
                    <a:pt x="4580" y="1329"/>
                  </a:lnTo>
                  <a:cubicBezTo>
                    <a:pt x="4598" y="1259"/>
                    <a:pt x="4650" y="1207"/>
                    <a:pt x="4720" y="1207"/>
                  </a:cubicBezTo>
                  <a:cubicBezTo>
                    <a:pt x="4720" y="1207"/>
                    <a:pt x="4738" y="1224"/>
                    <a:pt x="4755" y="1224"/>
                  </a:cubicBezTo>
                  <a:lnTo>
                    <a:pt x="9877" y="2553"/>
                  </a:lnTo>
                  <a:cubicBezTo>
                    <a:pt x="9930" y="2570"/>
                    <a:pt x="9982" y="2570"/>
                    <a:pt x="10034" y="2570"/>
                  </a:cubicBezTo>
                  <a:cubicBezTo>
                    <a:pt x="10314" y="2570"/>
                    <a:pt x="10559" y="2395"/>
                    <a:pt x="10646" y="2116"/>
                  </a:cubicBezTo>
                  <a:cubicBezTo>
                    <a:pt x="10646" y="2063"/>
                    <a:pt x="10664" y="2011"/>
                    <a:pt x="10664" y="1958"/>
                  </a:cubicBezTo>
                  <a:cubicBezTo>
                    <a:pt x="10664" y="1679"/>
                    <a:pt x="10471" y="1417"/>
                    <a:pt x="10192" y="1347"/>
                  </a:cubicBezTo>
                  <a:lnTo>
                    <a:pt x="5105" y="35"/>
                  </a:lnTo>
                  <a:cubicBezTo>
                    <a:pt x="5017" y="1"/>
                    <a:pt x="4947" y="1"/>
                    <a:pt x="4860" y="1"/>
                  </a:cubicBezTo>
                  <a:close/>
                </a:path>
              </a:pathLst>
            </a:custGeom>
            <a:solidFill>
              <a:srgbClr val="8698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018;p60"/>
            <p:cNvSpPr/>
            <p:nvPr/>
          </p:nvSpPr>
          <p:spPr>
            <a:xfrm>
              <a:off x="1038350" y="1748550"/>
              <a:ext cx="46800" cy="163925"/>
            </a:xfrm>
            <a:custGeom>
              <a:avLst/>
              <a:gdLst/>
              <a:ahLst/>
              <a:cxnLst/>
              <a:rect l="l" t="t" r="r" b="b"/>
              <a:pathLst>
                <a:path w="1872" h="6557" extrusionOk="0">
                  <a:moveTo>
                    <a:pt x="193" y="1"/>
                  </a:moveTo>
                  <a:cubicBezTo>
                    <a:pt x="123" y="123"/>
                    <a:pt x="53" y="245"/>
                    <a:pt x="1" y="385"/>
                  </a:cubicBezTo>
                  <a:lnTo>
                    <a:pt x="1557" y="6486"/>
                  </a:lnTo>
                  <a:lnTo>
                    <a:pt x="1871" y="6556"/>
                  </a:lnTo>
                  <a:lnTo>
                    <a:pt x="193" y="1"/>
                  </a:lnTo>
                  <a:close/>
                </a:path>
              </a:pathLst>
            </a:custGeom>
            <a:solidFill>
              <a:srgbClr val="3941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019;p60"/>
            <p:cNvSpPr/>
            <p:nvPr/>
          </p:nvSpPr>
          <p:spPr>
            <a:xfrm>
              <a:off x="1008650" y="1776950"/>
              <a:ext cx="51575" cy="136375"/>
            </a:xfrm>
            <a:custGeom>
              <a:avLst/>
              <a:gdLst/>
              <a:ahLst/>
              <a:cxnLst/>
              <a:rect l="l" t="t" r="r" b="b"/>
              <a:pathLst>
                <a:path w="2063" h="5455" extrusionOk="0">
                  <a:moveTo>
                    <a:pt x="664" y="1"/>
                  </a:moveTo>
                  <a:lnTo>
                    <a:pt x="88" y="2221"/>
                  </a:lnTo>
                  <a:cubicBezTo>
                    <a:pt x="35" y="2448"/>
                    <a:pt x="0" y="2675"/>
                    <a:pt x="0" y="2885"/>
                  </a:cubicBezTo>
                  <a:cubicBezTo>
                    <a:pt x="0" y="4056"/>
                    <a:pt x="787" y="5123"/>
                    <a:pt x="1976" y="5438"/>
                  </a:cubicBezTo>
                  <a:lnTo>
                    <a:pt x="2063" y="5455"/>
                  </a:lnTo>
                  <a:lnTo>
                    <a:pt x="1976" y="5140"/>
                  </a:lnTo>
                  <a:cubicBezTo>
                    <a:pt x="962" y="4843"/>
                    <a:pt x="280" y="3917"/>
                    <a:pt x="280" y="2885"/>
                  </a:cubicBezTo>
                  <a:cubicBezTo>
                    <a:pt x="280" y="2693"/>
                    <a:pt x="315" y="2501"/>
                    <a:pt x="367" y="2291"/>
                  </a:cubicBezTo>
                  <a:lnTo>
                    <a:pt x="804" y="578"/>
                  </a:lnTo>
                  <a:lnTo>
                    <a:pt x="664" y="1"/>
                  </a:lnTo>
                  <a:close/>
                </a:path>
              </a:pathLst>
            </a:custGeom>
            <a:solidFill>
              <a:srgbClr val="517F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60"/>
            <p:cNvSpPr/>
            <p:nvPr/>
          </p:nvSpPr>
          <p:spPr>
            <a:xfrm>
              <a:off x="1029175" y="1747675"/>
              <a:ext cx="49850" cy="170900"/>
            </a:xfrm>
            <a:custGeom>
              <a:avLst/>
              <a:gdLst/>
              <a:ahLst/>
              <a:cxnLst/>
              <a:rect l="l" t="t" r="r" b="b"/>
              <a:pathLst>
                <a:path w="1994" h="6836" extrusionOk="0">
                  <a:moveTo>
                    <a:pt x="263" y="1"/>
                  </a:moveTo>
                  <a:cubicBezTo>
                    <a:pt x="141" y="175"/>
                    <a:pt x="53" y="385"/>
                    <a:pt x="1" y="595"/>
                  </a:cubicBezTo>
                  <a:lnTo>
                    <a:pt x="141" y="1172"/>
                  </a:lnTo>
                  <a:lnTo>
                    <a:pt x="246" y="752"/>
                  </a:lnTo>
                  <a:cubicBezTo>
                    <a:pt x="280" y="630"/>
                    <a:pt x="315" y="525"/>
                    <a:pt x="368" y="420"/>
                  </a:cubicBezTo>
                  <a:lnTo>
                    <a:pt x="263" y="1"/>
                  </a:lnTo>
                  <a:close/>
                  <a:moveTo>
                    <a:pt x="1469" y="6399"/>
                  </a:moveTo>
                  <a:lnTo>
                    <a:pt x="1557" y="6713"/>
                  </a:lnTo>
                  <a:lnTo>
                    <a:pt x="1994" y="6836"/>
                  </a:lnTo>
                  <a:lnTo>
                    <a:pt x="1924" y="6521"/>
                  </a:lnTo>
                  <a:lnTo>
                    <a:pt x="1469" y="6399"/>
                  </a:lnTo>
                  <a:close/>
                </a:path>
              </a:pathLst>
            </a:custGeom>
            <a:solidFill>
              <a:srgbClr val="517F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60"/>
            <p:cNvSpPr/>
            <p:nvPr/>
          </p:nvSpPr>
          <p:spPr>
            <a:xfrm>
              <a:off x="1025250" y="1762525"/>
              <a:ext cx="42850" cy="153000"/>
            </a:xfrm>
            <a:custGeom>
              <a:avLst/>
              <a:gdLst/>
              <a:ahLst/>
              <a:cxnLst/>
              <a:rect l="l" t="t" r="r" b="b"/>
              <a:pathLst>
                <a:path w="1714" h="6120" extrusionOk="0">
                  <a:moveTo>
                    <a:pt x="158" y="1"/>
                  </a:moveTo>
                  <a:cubicBezTo>
                    <a:pt x="140" y="36"/>
                    <a:pt x="140" y="53"/>
                    <a:pt x="123" y="88"/>
                  </a:cubicBezTo>
                  <a:lnTo>
                    <a:pt x="0" y="578"/>
                  </a:lnTo>
                  <a:lnTo>
                    <a:pt x="140" y="1155"/>
                  </a:lnTo>
                  <a:lnTo>
                    <a:pt x="298" y="578"/>
                  </a:lnTo>
                  <a:lnTo>
                    <a:pt x="158" y="1"/>
                  </a:lnTo>
                  <a:close/>
                  <a:moveTo>
                    <a:pt x="1312" y="5717"/>
                  </a:moveTo>
                  <a:lnTo>
                    <a:pt x="1399" y="6032"/>
                  </a:lnTo>
                  <a:lnTo>
                    <a:pt x="1714" y="6119"/>
                  </a:lnTo>
                  <a:lnTo>
                    <a:pt x="1626" y="5805"/>
                  </a:lnTo>
                  <a:lnTo>
                    <a:pt x="1381" y="5735"/>
                  </a:lnTo>
                  <a:cubicBezTo>
                    <a:pt x="1364" y="5735"/>
                    <a:pt x="1329" y="5735"/>
                    <a:pt x="1312" y="5717"/>
                  </a:cubicBezTo>
                  <a:close/>
                </a:path>
              </a:pathLst>
            </a:custGeom>
            <a:solidFill>
              <a:srgbClr val="517F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60"/>
            <p:cNvSpPr/>
            <p:nvPr/>
          </p:nvSpPr>
          <p:spPr>
            <a:xfrm>
              <a:off x="1040975" y="1683000"/>
              <a:ext cx="275800" cy="256550"/>
            </a:xfrm>
            <a:custGeom>
              <a:avLst/>
              <a:gdLst/>
              <a:ahLst/>
              <a:cxnLst/>
              <a:rect l="l" t="t" r="r" b="b"/>
              <a:pathLst>
                <a:path w="11032" h="10262" extrusionOk="0">
                  <a:moveTo>
                    <a:pt x="4948" y="0"/>
                  </a:moveTo>
                  <a:cubicBezTo>
                    <a:pt x="4389" y="0"/>
                    <a:pt x="3882" y="385"/>
                    <a:pt x="3724" y="944"/>
                  </a:cubicBezTo>
                  <a:lnTo>
                    <a:pt x="3637" y="1346"/>
                  </a:lnTo>
                  <a:cubicBezTo>
                    <a:pt x="3619" y="1364"/>
                    <a:pt x="3619" y="1364"/>
                    <a:pt x="3619" y="1381"/>
                  </a:cubicBezTo>
                  <a:lnTo>
                    <a:pt x="3567" y="1591"/>
                  </a:lnTo>
                  <a:lnTo>
                    <a:pt x="2710" y="1381"/>
                  </a:lnTo>
                  <a:cubicBezTo>
                    <a:pt x="2501" y="1311"/>
                    <a:pt x="2273" y="1294"/>
                    <a:pt x="2046" y="1294"/>
                  </a:cubicBezTo>
                  <a:cubicBezTo>
                    <a:pt x="1242" y="1294"/>
                    <a:pt x="508" y="1661"/>
                    <a:pt x="1" y="2273"/>
                  </a:cubicBezTo>
                  <a:lnTo>
                    <a:pt x="88" y="2623"/>
                  </a:lnTo>
                  <a:cubicBezTo>
                    <a:pt x="525" y="1976"/>
                    <a:pt x="1259" y="1574"/>
                    <a:pt x="2046" y="1574"/>
                  </a:cubicBezTo>
                  <a:cubicBezTo>
                    <a:pt x="2238" y="1574"/>
                    <a:pt x="2448" y="1609"/>
                    <a:pt x="2640" y="1661"/>
                  </a:cubicBezTo>
                  <a:lnTo>
                    <a:pt x="3637" y="1906"/>
                  </a:lnTo>
                  <a:cubicBezTo>
                    <a:pt x="3637" y="1923"/>
                    <a:pt x="3654" y="1923"/>
                    <a:pt x="3672" y="1923"/>
                  </a:cubicBezTo>
                  <a:cubicBezTo>
                    <a:pt x="3689" y="1923"/>
                    <a:pt x="3724" y="1906"/>
                    <a:pt x="3742" y="1906"/>
                  </a:cubicBezTo>
                  <a:cubicBezTo>
                    <a:pt x="3777" y="1871"/>
                    <a:pt x="3794" y="1853"/>
                    <a:pt x="3812" y="1818"/>
                  </a:cubicBezTo>
                  <a:lnTo>
                    <a:pt x="3917" y="1416"/>
                  </a:lnTo>
                  <a:cubicBezTo>
                    <a:pt x="3917" y="1416"/>
                    <a:pt x="3917" y="1399"/>
                    <a:pt x="3917" y="1399"/>
                  </a:cubicBezTo>
                  <a:lnTo>
                    <a:pt x="4004" y="1014"/>
                  </a:lnTo>
                  <a:cubicBezTo>
                    <a:pt x="4126" y="577"/>
                    <a:pt x="4511" y="298"/>
                    <a:pt x="4948" y="298"/>
                  </a:cubicBezTo>
                  <a:cubicBezTo>
                    <a:pt x="5035" y="298"/>
                    <a:pt x="5105" y="298"/>
                    <a:pt x="5193" y="332"/>
                  </a:cubicBezTo>
                  <a:lnTo>
                    <a:pt x="10280" y="1644"/>
                  </a:lnTo>
                  <a:cubicBezTo>
                    <a:pt x="10559" y="1714"/>
                    <a:pt x="10752" y="1976"/>
                    <a:pt x="10752" y="2255"/>
                  </a:cubicBezTo>
                  <a:cubicBezTo>
                    <a:pt x="10752" y="2308"/>
                    <a:pt x="10734" y="2360"/>
                    <a:pt x="10734" y="2413"/>
                  </a:cubicBezTo>
                  <a:cubicBezTo>
                    <a:pt x="10647" y="2692"/>
                    <a:pt x="10402" y="2867"/>
                    <a:pt x="10122" y="2867"/>
                  </a:cubicBezTo>
                  <a:cubicBezTo>
                    <a:pt x="10070" y="2867"/>
                    <a:pt x="10018" y="2867"/>
                    <a:pt x="9965" y="2850"/>
                  </a:cubicBezTo>
                  <a:lnTo>
                    <a:pt x="4843" y="1521"/>
                  </a:lnTo>
                  <a:cubicBezTo>
                    <a:pt x="4826" y="1521"/>
                    <a:pt x="4808" y="1504"/>
                    <a:pt x="4808" y="1504"/>
                  </a:cubicBezTo>
                  <a:cubicBezTo>
                    <a:pt x="4738" y="1504"/>
                    <a:pt x="4686" y="1556"/>
                    <a:pt x="4668" y="1626"/>
                  </a:cubicBezTo>
                  <a:lnTo>
                    <a:pt x="4563" y="2011"/>
                  </a:lnTo>
                  <a:cubicBezTo>
                    <a:pt x="4546" y="2046"/>
                    <a:pt x="4563" y="2081"/>
                    <a:pt x="4581" y="2116"/>
                  </a:cubicBezTo>
                  <a:cubicBezTo>
                    <a:pt x="4598" y="2151"/>
                    <a:pt x="4633" y="2168"/>
                    <a:pt x="4668" y="2186"/>
                  </a:cubicBezTo>
                  <a:lnTo>
                    <a:pt x="6469" y="2658"/>
                  </a:lnTo>
                  <a:cubicBezTo>
                    <a:pt x="6853" y="2745"/>
                    <a:pt x="7098" y="3095"/>
                    <a:pt x="7098" y="3462"/>
                  </a:cubicBezTo>
                  <a:cubicBezTo>
                    <a:pt x="7098" y="3532"/>
                    <a:pt x="7081" y="3601"/>
                    <a:pt x="7063" y="3671"/>
                  </a:cubicBezTo>
                  <a:lnTo>
                    <a:pt x="5560" y="9493"/>
                  </a:lnTo>
                  <a:cubicBezTo>
                    <a:pt x="5472" y="9790"/>
                    <a:pt x="5210" y="9982"/>
                    <a:pt x="4913" y="9982"/>
                  </a:cubicBezTo>
                  <a:cubicBezTo>
                    <a:pt x="4861" y="9982"/>
                    <a:pt x="4808" y="9982"/>
                    <a:pt x="4756" y="9965"/>
                  </a:cubicBezTo>
                  <a:lnTo>
                    <a:pt x="1766" y="9178"/>
                  </a:lnTo>
                  <a:lnTo>
                    <a:pt x="1854" y="9493"/>
                  </a:lnTo>
                  <a:lnTo>
                    <a:pt x="4686" y="10244"/>
                  </a:lnTo>
                  <a:cubicBezTo>
                    <a:pt x="4756" y="10262"/>
                    <a:pt x="4843" y="10262"/>
                    <a:pt x="4913" y="10262"/>
                  </a:cubicBezTo>
                  <a:cubicBezTo>
                    <a:pt x="5333" y="10262"/>
                    <a:pt x="5717" y="9982"/>
                    <a:pt x="5840" y="9563"/>
                  </a:cubicBezTo>
                  <a:lnTo>
                    <a:pt x="7343" y="3741"/>
                  </a:lnTo>
                  <a:cubicBezTo>
                    <a:pt x="7378" y="3654"/>
                    <a:pt x="7378" y="3549"/>
                    <a:pt x="7378" y="3462"/>
                  </a:cubicBezTo>
                  <a:cubicBezTo>
                    <a:pt x="7378" y="2955"/>
                    <a:pt x="7046" y="2500"/>
                    <a:pt x="6539" y="2378"/>
                  </a:cubicBezTo>
                  <a:lnTo>
                    <a:pt x="4878" y="1941"/>
                  </a:lnTo>
                  <a:lnTo>
                    <a:pt x="4896" y="1836"/>
                  </a:lnTo>
                  <a:lnTo>
                    <a:pt x="9895" y="3130"/>
                  </a:lnTo>
                  <a:cubicBezTo>
                    <a:pt x="9983" y="3147"/>
                    <a:pt x="10053" y="3164"/>
                    <a:pt x="10122" y="3164"/>
                  </a:cubicBezTo>
                  <a:cubicBezTo>
                    <a:pt x="10525" y="3164"/>
                    <a:pt x="10892" y="2885"/>
                    <a:pt x="10997" y="2483"/>
                  </a:cubicBezTo>
                  <a:cubicBezTo>
                    <a:pt x="11031" y="2395"/>
                    <a:pt x="11031" y="2325"/>
                    <a:pt x="11031" y="2255"/>
                  </a:cubicBezTo>
                  <a:cubicBezTo>
                    <a:pt x="11031" y="1853"/>
                    <a:pt x="10769" y="1486"/>
                    <a:pt x="10350" y="1364"/>
                  </a:cubicBezTo>
                  <a:lnTo>
                    <a:pt x="5263" y="53"/>
                  </a:lnTo>
                  <a:cubicBezTo>
                    <a:pt x="5158" y="18"/>
                    <a:pt x="5053" y="0"/>
                    <a:pt x="4948" y="0"/>
                  </a:cubicBezTo>
                  <a:close/>
                </a:path>
              </a:pathLst>
            </a:custGeom>
            <a:solidFill>
              <a:srgbClr val="8698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60"/>
            <p:cNvSpPr/>
            <p:nvPr/>
          </p:nvSpPr>
          <p:spPr>
            <a:xfrm>
              <a:off x="1035725" y="1739800"/>
              <a:ext cx="51600" cy="180525"/>
            </a:xfrm>
            <a:custGeom>
              <a:avLst/>
              <a:gdLst/>
              <a:ahLst/>
              <a:cxnLst/>
              <a:rect l="l" t="t" r="r" b="b"/>
              <a:pathLst>
                <a:path w="2064" h="7221" extrusionOk="0">
                  <a:moveTo>
                    <a:pt x="211" y="1"/>
                  </a:moveTo>
                  <a:cubicBezTo>
                    <a:pt x="141" y="88"/>
                    <a:pt x="53" y="193"/>
                    <a:pt x="1" y="316"/>
                  </a:cubicBezTo>
                  <a:lnTo>
                    <a:pt x="106" y="735"/>
                  </a:lnTo>
                  <a:cubicBezTo>
                    <a:pt x="158" y="595"/>
                    <a:pt x="228" y="473"/>
                    <a:pt x="298" y="351"/>
                  </a:cubicBezTo>
                  <a:lnTo>
                    <a:pt x="211" y="1"/>
                  </a:lnTo>
                  <a:close/>
                  <a:moveTo>
                    <a:pt x="1662" y="6836"/>
                  </a:moveTo>
                  <a:lnTo>
                    <a:pt x="1732" y="7151"/>
                  </a:lnTo>
                  <a:lnTo>
                    <a:pt x="2064" y="7221"/>
                  </a:lnTo>
                  <a:lnTo>
                    <a:pt x="1976" y="6906"/>
                  </a:lnTo>
                  <a:lnTo>
                    <a:pt x="1662" y="6836"/>
                  </a:lnTo>
                  <a:close/>
                </a:path>
              </a:pathLst>
            </a:custGeom>
            <a:solidFill>
              <a:srgbClr val="517F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60"/>
            <p:cNvSpPr/>
            <p:nvPr/>
          </p:nvSpPr>
          <p:spPr>
            <a:xfrm>
              <a:off x="1127525" y="1662675"/>
              <a:ext cx="185325" cy="78550"/>
            </a:xfrm>
            <a:custGeom>
              <a:avLst/>
              <a:gdLst/>
              <a:ahLst/>
              <a:cxnLst/>
              <a:rect l="l" t="t" r="r" b="b"/>
              <a:pathLst>
                <a:path w="7413" h="3142" extrusionOk="0">
                  <a:moveTo>
                    <a:pt x="1454" y="1"/>
                  </a:moveTo>
                  <a:cubicBezTo>
                    <a:pt x="933" y="1"/>
                    <a:pt x="433" y="412"/>
                    <a:pt x="280" y="1023"/>
                  </a:cubicBezTo>
                  <a:lnTo>
                    <a:pt x="157" y="1513"/>
                  </a:lnTo>
                  <a:lnTo>
                    <a:pt x="0" y="2124"/>
                  </a:lnTo>
                  <a:lnTo>
                    <a:pt x="1031" y="2387"/>
                  </a:lnTo>
                  <a:lnTo>
                    <a:pt x="1189" y="1775"/>
                  </a:lnTo>
                  <a:lnTo>
                    <a:pt x="6311" y="3121"/>
                  </a:lnTo>
                  <a:cubicBezTo>
                    <a:pt x="6365" y="3135"/>
                    <a:pt x="6420" y="3141"/>
                    <a:pt x="6475" y="3141"/>
                  </a:cubicBezTo>
                  <a:cubicBezTo>
                    <a:pt x="6839" y="3141"/>
                    <a:pt x="7183" y="2848"/>
                    <a:pt x="7290" y="2422"/>
                  </a:cubicBezTo>
                  <a:cubicBezTo>
                    <a:pt x="7412" y="1950"/>
                    <a:pt x="7185" y="1460"/>
                    <a:pt x="6783" y="1355"/>
                  </a:cubicBezTo>
                  <a:lnTo>
                    <a:pt x="1678" y="27"/>
                  </a:lnTo>
                  <a:cubicBezTo>
                    <a:pt x="1604" y="9"/>
                    <a:pt x="1529" y="1"/>
                    <a:pt x="1454" y="1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60"/>
            <p:cNvSpPr/>
            <p:nvPr/>
          </p:nvSpPr>
          <p:spPr>
            <a:xfrm>
              <a:off x="1123150" y="1658525"/>
              <a:ext cx="191450" cy="86550"/>
            </a:xfrm>
            <a:custGeom>
              <a:avLst/>
              <a:gdLst/>
              <a:ahLst/>
              <a:cxnLst/>
              <a:rect l="l" t="t" r="r" b="b"/>
              <a:pathLst>
                <a:path w="7658" h="3462" extrusionOk="0">
                  <a:moveTo>
                    <a:pt x="1626" y="333"/>
                  </a:moveTo>
                  <a:cubicBezTo>
                    <a:pt x="1696" y="333"/>
                    <a:pt x="1748" y="333"/>
                    <a:pt x="1818" y="350"/>
                  </a:cubicBezTo>
                  <a:lnTo>
                    <a:pt x="6905" y="1679"/>
                  </a:lnTo>
                  <a:cubicBezTo>
                    <a:pt x="7028" y="1714"/>
                    <a:pt x="7133" y="1783"/>
                    <a:pt x="7220" y="1906"/>
                  </a:cubicBezTo>
                  <a:cubicBezTo>
                    <a:pt x="7290" y="2011"/>
                    <a:pt x="7342" y="2168"/>
                    <a:pt x="7342" y="2325"/>
                  </a:cubicBezTo>
                  <a:cubicBezTo>
                    <a:pt x="7342" y="2395"/>
                    <a:pt x="7325" y="2483"/>
                    <a:pt x="7307" y="2553"/>
                  </a:cubicBezTo>
                  <a:cubicBezTo>
                    <a:pt x="7220" y="2920"/>
                    <a:pt x="6923" y="3147"/>
                    <a:pt x="6661" y="3147"/>
                  </a:cubicBezTo>
                  <a:cubicBezTo>
                    <a:pt x="6608" y="3147"/>
                    <a:pt x="6573" y="3130"/>
                    <a:pt x="6538" y="3130"/>
                  </a:cubicBezTo>
                  <a:lnTo>
                    <a:pt x="1399" y="1783"/>
                  </a:lnTo>
                  <a:cubicBezTo>
                    <a:pt x="1387" y="1781"/>
                    <a:pt x="1376" y="1780"/>
                    <a:pt x="1365" y="1780"/>
                  </a:cubicBezTo>
                  <a:cubicBezTo>
                    <a:pt x="1290" y="1780"/>
                    <a:pt x="1222" y="1830"/>
                    <a:pt x="1206" y="1906"/>
                  </a:cubicBezTo>
                  <a:lnTo>
                    <a:pt x="1084" y="2360"/>
                  </a:lnTo>
                  <a:lnTo>
                    <a:pt x="367" y="2168"/>
                  </a:lnTo>
                  <a:lnTo>
                    <a:pt x="490" y="1714"/>
                  </a:lnTo>
                  <a:lnTo>
                    <a:pt x="612" y="1242"/>
                  </a:lnTo>
                  <a:cubicBezTo>
                    <a:pt x="752" y="682"/>
                    <a:pt x="1189" y="333"/>
                    <a:pt x="1626" y="333"/>
                  </a:cubicBezTo>
                  <a:close/>
                  <a:moveTo>
                    <a:pt x="1626" y="0"/>
                  </a:moveTo>
                  <a:cubicBezTo>
                    <a:pt x="1014" y="18"/>
                    <a:pt x="472" y="490"/>
                    <a:pt x="297" y="1154"/>
                  </a:cubicBezTo>
                  <a:lnTo>
                    <a:pt x="175" y="1626"/>
                  </a:lnTo>
                  <a:lnTo>
                    <a:pt x="18" y="2238"/>
                  </a:lnTo>
                  <a:cubicBezTo>
                    <a:pt x="0" y="2325"/>
                    <a:pt x="53" y="2413"/>
                    <a:pt x="123" y="2448"/>
                  </a:cubicBezTo>
                  <a:lnTo>
                    <a:pt x="1154" y="2710"/>
                  </a:lnTo>
                  <a:cubicBezTo>
                    <a:pt x="1206" y="2710"/>
                    <a:pt x="1241" y="2710"/>
                    <a:pt x="1276" y="2693"/>
                  </a:cubicBezTo>
                  <a:cubicBezTo>
                    <a:pt x="1311" y="2675"/>
                    <a:pt x="1346" y="2640"/>
                    <a:pt x="1364" y="2588"/>
                  </a:cubicBezTo>
                  <a:lnTo>
                    <a:pt x="1469" y="2133"/>
                  </a:lnTo>
                  <a:lnTo>
                    <a:pt x="6451" y="3427"/>
                  </a:lnTo>
                  <a:cubicBezTo>
                    <a:pt x="6521" y="3444"/>
                    <a:pt x="6591" y="3462"/>
                    <a:pt x="6661" y="3462"/>
                  </a:cubicBezTo>
                  <a:cubicBezTo>
                    <a:pt x="7098" y="3462"/>
                    <a:pt x="7500" y="3112"/>
                    <a:pt x="7622" y="2640"/>
                  </a:cubicBezTo>
                  <a:cubicBezTo>
                    <a:pt x="7640" y="2535"/>
                    <a:pt x="7657" y="2430"/>
                    <a:pt x="7657" y="2325"/>
                  </a:cubicBezTo>
                  <a:cubicBezTo>
                    <a:pt x="7657" y="2098"/>
                    <a:pt x="7587" y="1888"/>
                    <a:pt x="7482" y="1731"/>
                  </a:cubicBezTo>
                  <a:cubicBezTo>
                    <a:pt x="7360" y="1556"/>
                    <a:pt x="7203" y="1416"/>
                    <a:pt x="6993" y="1364"/>
                  </a:cubicBezTo>
                  <a:lnTo>
                    <a:pt x="1906" y="35"/>
                  </a:lnTo>
                  <a:cubicBezTo>
                    <a:pt x="1801" y="18"/>
                    <a:pt x="1713" y="0"/>
                    <a:pt x="1626" y="0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60"/>
            <p:cNvSpPr/>
            <p:nvPr/>
          </p:nvSpPr>
          <p:spPr>
            <a:xfrm>
              <a:off x="1010400" y="1699750"/>
              <a:ext cx="217650" cy="224825"/>
            </a:xfrm>
            <a:custGeom>
              <a:avLst/>
              <a:gdLst/>
              <a:ahLst/>
              <a:cxnLst/>
              <a:rect l="l" t="t" r="r" b="b"/>
              <a:pathLst>
                <a:path w="8706" h="8993" extrusionOk="0">
                  <a:moveTo>
                    <a:pt x="3548" y="0"/>
                  </a:moveTo>
                  <a:cubicBezTo>
                    <a:pt x="2443" y="0"/>
                    <a:pt x="1431" y="747"/>
                    <a:pt x="1136" y="1865"/>
                  </a:cubicBezTo>
                  <a:lnTo>
                    <a:pt x="350" y="4924"/>
                  </a:lnTo>
                  <a:cubicBezTo>
                    <a:pt x="0" y="6253"/>
                    <a:pt x="804" y="7616"/>
                    <a:pt x="2133" y="7966"/>
                  </a:cubicBezTo>
                  <a:lnTo>
                    <a:pt x="5996" y="8963"/>
                  </a:lnTo>
                  <a:cubicBezTo>
                    <a:pt x="6066" y="8983"/>
                    <a:pt x="6137" y="8993"/>
                    <a:pt x="6206" y="8993"/>
                  </a:cubicBezTo>
                  <a:cubicBezTo>
                    <a:pt x="6553" y="8993"/>
                    <a:pt x="6873" y="8750"/>
                    <a:pt x="6975" y="8386"/>
                  </a:cubicBezTo>
                  <a:lnTo>
                    <a:pt x="8566" y="2250"/>
                  </a:lnTo>
                  <a:cubicBezTo>
                    <a:pt x="8706" y="1725"/>
                    <a:pt x="8391" y="1183"/>
                    <a:pt x="7867" y="1044"/>
                  </a:cubicBezTo>
                  <a:lnTo>
                    <a:pt x="4178" y="82"/>
                  </a:lnTo>
                  <a:cubicBezTo>
                    <a:pt x="3968" y="27"/>
                    <a:pt x="3756" y="0"/>
                    <a:pt x="3548" y="0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60"/>
            <p:cNvSpPr/>
            <p:nvPr/>
          </p:nvSpPr>
          <p:spPr>
            <a:xfrm>
              <a:off x="1013450" y="1696100"/>
              <a:ext cx="215925" cy="232100"/>
            </a:xfrm>
            <a:custGeom>
              <a:avLst/>
              <a:gdLst/>
              <a:ahLst/>
              <a:cxnLst/>
              <a:rect l="l" t="t" r="r" b="b"/>
              <a:pathLst>
                <a:path w="8637" h="9284" extrusionOk="0">
                  <a:moveTo>
                    <a:pt x="3427" y="298"/>
                  </a:moveTo>
                  <a:cubicBezTo>
                    <a:pt x="3637" y="298"/>
                    <a:pt x="3829" y="315"/>
                    <a:pt x="4021" y="368"/>
                  </a:cubicBezTo>
                  <a:lnTo>
                    <a:pt x="7710" y="1329"/>
                  </a:lnTo>
                  <a:cubicBezTo>
                    <a:pt x="8077" y="1434"/>
                    <a:pt x="8339" y="1766"/>
                    <a:pt x="8339" y="2134"/>
                  </a:cubicBezTo>
                  <a:cubicBezTo>
                    <a:pt x="8339" y="2203"/>
                    <a:pt x="8322" y="2273"/>
                    <a:pt x="8304" y="2361"/>
                  </a:cubicBezTo>
                  <a:lnTo>
                    <a:pt x="6713" y="8497"/>
                  </a:lnTo>
                  <a:cubicBezTo>
                    <a:pt x="6626" y="8794"/>
                    <a:pt x="6364" y="8986"/>
                    <a:pt x="6066" y="8986"/>
                  </a:cubicBezTo>
                  <a:cubicBezTo>
                    <a:pt x="6014" y="8986"/>
                    <a:pt x="5962" y="8986"/>
                    <a:pt x="5909" y="8969"/>
                  </a:cubicBezTo>
                  <a:lnTo>
                    <a:pt x="2046" y="7972"/>
                  </a:lnTo>
                  <a:cubicBezTo>
                    <a:pt x="997" y="7693"/>
                    <a:pt x="298" y="6731"/>
                    <a:pt x="298" y="5700"/>
                  </a:cubicBezTo>
                  <a:cubicBezTo>
                    <a:pt x="298" y="5507"/>
                    <a:pt x="315" y="5298"/>
                    <a:pt x="368" y="5105"/>
                  </a:cubicBezTo>
                  <a:lnTo>
                    <a:pt x="1172" y="2064"/>
                  </a:lnTo>
                  <a:cubicBezTo>
                    <a:pt x="1434" y="997"/>
                    <a:pt x="2395" y="298"/>
                    <a:pt x="3427" y="298"/>
                  </a:cubicBezTo>
                  <a:close/>
                  <a:moveTo>
                    <a:pt x="3427" y="1"/>
                  </a:moveTo>
                  <a:cubicBezTo>
                    <a:pt x="2256" y="1"/>
                    <a:pt x="1189" y="787"/>
                    <a:pt x="875" y="1976"/>
                  </a:cubicBezTo>
                  <a:lnTo>
                    <a:pt x="88" y="5035"/>
                  </a:lnTo>
                  <a:cubicBezTo>
                    <a:pt x="35" y="5245"/>
                    <a:pt x="0" y="5472"/>
                    <a:pt x="0" y="5700"/>
                  </a:cubicBezTo>
                  <a:cubicBezTo>
                    <a:pt x="0" y="6871"/>
                    <a:pt x="787" y="7937"/>
                    <a:pt x="1976" y="8252"/>
                  </a:cubicBezTo>
                  <a:lnTo>
                    <a:pt x="5839" y="9248"/>
                  </a:lnTo>
                  <a:cubicBezTo>
                    <a:pt x="5909" y="9283"/>
                    <a:pt x="5997" y="9283"/>
                    <a:pt x="6066" y="9283"/>
                  </a:cubicBezTo>
                  <a:cubicBezTo>
                    <a:pt x="6503" y="9283"/>
                    <a:pt x="6888" y="9004"/>
                    <a:pt x="6993" y="8567"/>
                  </a:cubicBezTo>
                  <a:lnTo>
                    <a:pt x="8584" y="2431"/>
                  </a:lnTo>
                  <a:cubicBezTo>
                    <a:pt x="8619" y="2326"/>
                    <a:pt x="8636" y="2238"/>
                    <a:pt x="8636" y="2134"/>
                  </a:cubicBezTo>
                  <a:cubicBezTo>
                    <a:pt x="8636" y="1644"/>
                    <a:pt x="8287" y="1172"/>
                    <a:pt x="7780" y="1050"/>
                  </a:cubicBezTo>
                  <a:lnTo>
                    <a:pt x="4109" y="88"/>
                  </a:lnTo>
                  <a:cubicBezTo>
                    <a:pt x="3881" y="36"/>
                    <a:pt x="3654" y="1"/>
                    <a:pt x="3427" y="1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60"/>
            <p:cNvSpPr/>
            <p:nvPr/>
          </p:nvSpPr>
          <p:spPr>
            <a:xfrm>
              <a:off x="1136700" y="1662400"/>
              <a:ext cx="183575" cy="71475"/>
            </a:xfrm>
            <a:custGeom>
              <a:avLst/>
              <a:gdLst/>
              <a:ahLst/>
              <a:cxnLst/>
              <a:rect l="l" t="t" r="r" b="b"/>
              <a:pathLst>
                <a:path w="7343" h="2859" extrusionOk="0">
                  <a:moveTo>
                    <a:pt x="1303" y="0"/>
                  </a:moveTo>
                  <a:cubicBezTo>
                    <a:pt x="811" y="0"/>
                    <a:pt x="362" y="326"/>
                    <a:pt x="245" y="824"/>
                  </a:cubicBezTo>
                  <a:lnTo>
                    <a:pt x="140" y="1226"/>
                  </a:lnTo>
                  <a:lnTo>
                    <a:pt x="0" y="1751"/>
                  </a:lnTo>
                  <a:lnTo>
                    <a:pt x="1032" y="2013"/>
                  </a:lnTo>
                  <a:lnTo>
                    <a:pt x="1171" y="1506"/>
                  </a:lnTo>
                  <a:lnTo>
                    <a:pt x="6293" y="2835"/>
                  </a:lnTo>
                  <a:cubicBezTo>
                    <a:pt x="6359" y="2851"/>
                    <a:pt x="6425" y="2859"/>
                    <a:pt x="6490" y="2859"/>
                  </a:cubicBezTo>
                  <a:cubicBezTo>
                    <a:pt x="6837" y="2859"/>
                    <a:pt x="7149" y="2632"/>
                    <a:pt x="7237" y="2293"/>
                  </a:cubicBezTo>
                  <a:cubicBezTo>
                    <a:pt x="7342" y="1873"/>
                    <a:pt x="7098" y="1471"/>
                    <a:pt x="6678" y="1349"/>
                  </a:cubicBezTo>
                  <a:lnTo>
                    <a:pt x="1591" y="38"/>
                  </a:lnTo>
                  <a:cubicBezTo>
                    <a:pt x="1495" y="12"/>
                    <a:pt x="1398" y="0"/>
                    <a:pt x="1303" y="0"/>
                  </a:cubicBezTo>
                  <a:close/>
                </a:path>
              </a:pathLst>
            </a:custGeom>
            <a:solidFill>
              <a:srgbClr val="E2EE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60"/>
            <p:cNvSpPr/>
            <p:nvPr/>
          </p:nvSpPr>
          <p:spPr>
            <a:xfrm>
              <a:off x="1133200" y="1658525"/>
              <a:ext cx="188375" cy="79125"/>
            </a:xfrm>
            <a:custGeom>
              <a:avLst/>
              <a:gdLst/>
              <a:ahLst/>
              <a:cxnLst/>
              <a:rect l="l" t="t" r="r" b="b"/>
              <a:pathLst>
                <a:path w="7535" h="3165" extrusionOk="0">
                  <a:moveTo>
                    <a:pt x="1451" y="298"/>
                  </a:moveTo>
                  <a:cubicBezTo>
                    <a:pt x="1539" y="298"/>
                    <a:pt x="1626" y="315"/>
                    <a:pt x="1696" y="333"/>
                  </a:cubicBezTo>
                  <a:lnTo>
                    <a:pt x="6783" y="1644"/>
                  </a:lnTo>
                  <a:cubicBezTo>
                    <a:pt x="7063" y="1731"/>
                    <a:pt x="7255" y="1976"/>
                    <a:pt x="7255" y="2255"/>
                  </a:cubicBezTo>
                  <a:cubicBezTo>
                    <a:pt x="7255" y="2308"/>
                    <a:pt x="7238" y="2360"/>
                    <a:pt x="7238" y="2413"/>
                  </a:cubicBezTo>
                  <a:cubicBezTo>
                    <a:pt x="7168" y="2693"/>
                    <a:pt x="6905" y="2867"/>
                    <a:pt x="6626" y="2867"/>
                  </a:cubicBezTo>
                  <a:cubicBezTo>
                    <a:pt x="6573" y="2867"/>
                    <a:pt x="6521" y="2867"/>
                    <a:pt x="6468" y="2850"/>
                  </a:cubicBezTo>
                  <a:lnTo>
                    <a:pt x="1346" y="1521"/>
                  </a:lnTo>
                  <a:cubicBezTo>
                    <a:pt x="1332" y="1518"/>
                    <a:pt x="1318" y="1517"/>
                    <a:pt x="1304" y="1517"/>
                  </a:cubicBezTo>
                  <a:cubicBezTo>
                    <a:pt x="1237" y="1517"/>
                    <a:pt x="1186" y="1553"/>
                    <a:pt x="1172" y="1626"/>
                  </a:cubicBezTo>
                  <a:lnTo>
                    <a:pt x="1067" y="1993"/>
                  </a:lnTo>
                  <a:lnTo>
                    <a:pt x="315" y="1801"/>
                  </a:lnTo>
                  <a:lnTo>
                    <a:pt x="420" y="1416"/>
                  </a:lnTo>
                  <a:lnTo>
                    <a:pt x="525" y="1014"/>
                  </a:lnTo>
                  <a:cubicBezTo>
                    <a:pt x="630" y="577"/>
                    <a:pt x="1032" y="298"/>
                    <a:pt x="1451" y="298"/>
                  </a:cubicBezTo>
                  <a:close/>
                  <a:moveTo>
                    <a:pt x="1451" y="0"/>
                  </a:moveTo>
                  <a:cubicBezTo>
                    <a:pt x="892" y="0"/>
                    <a:pt x="385" y="385"/>
                    <a:pt x="245" y="944"/>
                  </a:cubicBezTo>
                  <a:lnTo>
                    <a:pt x="140" y="1346"/>
                  </a:lnTo>
                  <a:lnTo>
                    <a:pt x="140" y="1346"/>
                  </a:lnTo>
                  <a:lnTo>
                    <a:pt x="140" y="1346"/>
                  </a:lnTo>
                  <a:cubicBezTo>
                    <a:pt x="133" y="1360"/>
                    <a:pt x="129" y="1376"/>
                    <a:pt x="128" y="1393"/>
                  </a:cubicBezTo>
                  <a:lnTo>
                    <a:pt x="128" y="1393"/>
                  </a:lnTo>
                  <a:lnTo>
                    <a:pt x="0" y="1871"/>
                  </a:lnTo>
                  <a:cubicBezTo>
                    <a:pt x="0" y="1906"/>
                    <a:pt x="0" y="1941"/>
                    <a:pt x="18" y="1976"/>
                  </a:cubicBezTo>
                  <a:cubicBezTo>
                    <a:pt x="35" y="2011"/>
                    <a:pt x="70" y="2028"/>
                    <a:pt x="105" y="2046"/>
                  </a:cubicBezTo>
                  <a:lnTo>
                    <a:pt x="1137" y="2308"/>
                  </a:lnTo>
                  <a:cubicBezTo>
                    <a:pt x="1148" y="2311"/>
                    <a:pt x="1160" y="2312"/>
                    <a:pt x="1173" y="2312"/>
                  </a:cubicBezTo>
                  <a:cubicBezTo>
                    <a:pt x="1234" y="2312"/>
                    <a:pt x="1297" y="2276"/>
                    <a:pt x="1311" y="2203"/>
                  </a:cubicBezTo>
                  <a:lnTo>
                    <a:pt x="1416" y="1836"/>
                  </a:lnTo>
                  <a:lnTo>
                    <a:pt x="6398" y="3130"/>
                  </a:lnTo>
                  <a:cubicBezTo>
                    <a:pt x="6486" y="3147"/>
                    <a:pt x="6556" y="3165"/>
                    <a:pt x="6626" y="3165"/>
                  </a:cubicBezTo>
                  <a:cubicBezTo>
                    <a:pt x="7045" y="3165"/>
                    <a:pt x="7412" y="2885"/>
                    <a:pt x="7517" y="2483"/>
                  </a:cubicBezTo>
                  <a:cubicBezTo>
                    <a:pt x="7535" y="2395"/>
                    <a:pt x="7535" y="2325"/>
                    <a:pt x="7535" y="2255"/>
                  </a:cubicBezTo>
                  <a:cubicBezTo>
                    <a:pt x="7535" y="1853"/>
                    <a:pt x="7273" y="1469"/>
                    <a:pt x="6870" y="1364"/>
                  </a:cubicBezTo>
                  <a:lnTo>
                    <a:pt x="1766" y="53"/>
                  </a:lnTo>
                  <a:cubicBezTo>
                    <a:pt x="1661" y="18"/>
                    <a:pt x="1556" y="0"/>
                    <a:pt x="1451" y="0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60"/>
            <p:cNvSpPr/>
            <p:nvPr/>
          </p:nvSpPr>
          <p:spPr>
            <a:xfrm>
              <a:off x="1010400" y="1694500"/>
              <a:ext cx="218975" cy="217225"/>
            </a:xfrm>
            <a:custGeom>
              <a:avLst/>
              <a:gdLst/>
              <a:ahLst/>
              <a:cxnLst/>
              <a:rect l="l" t="t" r="r" b="b"/>
              <a:pathLst>
                <a:path w="8759" h="8689" extrusionOk="0">
                  <a:moveTo>
                    <a:pt x="3461" y="0"/>
                  </a:moveTo>
                  <a:cubicBezTo>
                    <a:pt x="2356" y="0"/>
                    <a:pt x="1343" y="747"/>
                    <a:pt x="1049" y="1865"/>
                  </a:cubicBezTo>
                  <a:lnTo>
                    <a:pt x="350" y="4575"/>
                  </a:lnTo>
                  <a:cubicBezTo>
                    <a:pt x="0" y="5904"/>
                    <a:pt x="804" y="7267"/>
                    <a:pt x="2133" y="7617"/>
                  </a:cubicBezTo>
                  <a:lnTo>
                    <a:pt x="6136" y="8666"/>
                  </a:lnTo>
                  <a:cubicBezTo>
                    <a:pt x="6201" y="8681"/>
                    <a:pt x="6266" y="8689"/>
                    <a:pt x="6331" y="8689"/>
                  </a:cubicBezTo>
                  <a:cubicBezTo>
                    <a:pt x="6696" y="8689"/>
                    <a:pt x="7026" y="8446"/>
                    <a:pt x="7115" y="8089"/>
                  </a:cubicBezTo>
                  <a:lnTo>
                    <a:pt x="8618" y="2267"/>
                  </a:lnTo>
                  <a:cubicBezTo>
                    <a:pt x="8758" y="1743"/>
                    <a:pt x="8444" y="1219"/>
                    <a:pt x="7919" y="1079"/>
                  </a:cubicBezTo>
                  <a:lnTo>
                    <a:pt x="4091" y="82"/>
                  </a:lnTo>
                  <a:cubicBezTo>
                    <a:pt x="3880" y="27"/>
                    <a:pt x="3669" y="0"/>
                    <a:pt x="3461" y="0"/>
                  </a:cubicBezTo>
                  <a:close/>
                </a:path>
              </a:pathLst>
            </a:custGeom>
            <a:solidFill>
              <a:srgbClr val="E2EE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60"/>
            <p:cNvSpPr/>
            <p:nvPr/>
          </p:nvSpPr>
          <p:spPr>
            <a:xfrm>
              <a:off x="1013450" y="1690875"/>
              <a:ext cx="217225" cy="224650"/>
            </a:xfrm>
            <a:custGeom>
              <a:avLst/>
              <a:gdLst/>
              <a:ahLst/>
              <a:cxnLst/>
              <a:rect l="l" t="t" r="r" b="b"/>
              <a:pathLst>
                <a:path w="8689" h="8986" extrusionOk="0">
                  <a:moveTo>
                    <a:pt x="3339" y="280"/>
                  </a:moveTo>
                  <a:cubicBezTo>
                    <a:pt x="3549" y="280"/>
                    <a:pt x="3741" y="315"/>
                    <a:pt x="3934" y="367"/>
                  </a:cubicBezTo>
                  <a:lnTo>
                    <a:pt x="7762" y="1364"/>
                  </a:lnTo>
                  <a:cubicBezTo>
                    <a:pt x="8147" y="1451"/>
                    <a:pt x="8391" y="1801"/>
                    <a:pt x="8391" y="2168"/>
                  </a:cubicBezTo>
                  <a:cubicBezTo>
                    <a:pt x="8391" y="2238"/>
                    <a:pt x="8374" y="2308"/>
                    <a:pt x="8357" y="2377"/>
                  </a:cubicBezTo>
                  <a:lnTo>
                    <a:pt x="6853" y="8199"/>
                  </a:lnTo>
                  <a:cubicBezTo>
                    <a:pt x="6766" y="8496"/>
                    <a:pt x="6503" y="8688"/>
                    <a:pt x="6224" y="8688"/>
                  </a:cubicBezTo>
                  <a:cubicBezTo>
                    <a:pt x="6154" y="8688"/>
                    <a:pt x="6101" y="8688"/>
                    <a:pt x="6049" y="8671"/>
                  </a:cubicBezTo>
                  <a:lnTo>
                    <a:pt x="2046" y="7622"/>
                  </a:lnTo>
                  <a:cubicBezTo>
                    <a:pt x="997" y="7342"/>
                    <a:pt x="298" y="6398"/>
                    <a:pt x="298" y="5349"/>
                  </a:cubicBezTo>
                  <a:cubicBezTo>
                    <a:pt x="298" y="5157"/>
                    <a:pt x="315" y="4965"/>
                    <a:pt x="368" y="4755"/>
                  </a:cubicBezTo>
                  <a:lnTo>
                    <a:pt x="1067" y="2045"/>
                  </a:lnTo>
                  <a:cubicBezTo>
                    <a:pt x="1346" y="996"/>
                    <a:pt x="2308" y="280"/>
                    <a:pt x="3339" y="280"/>
                  </a:cubicBezTo>
                  <a:close/>
                  <a:moveTo>
                    <a:pt x="3339" y="0"/>
                  </a:moveTo>
                  <a:cubicBezTo>
                    <a:pt x="2168" y="0"/>
                    <a:pt x="1102" y="787"/>
                    <a:pt x="787" y="1975"/>
                  </a:cubicBezTo>
                  <a:lnTo>
                    <a:pt x="88" y="4685"/>
                  </a:lnTo>
                  <a:cubicBezTo>
                    <a:pt x="35" y="4912"/>
                    <a:pt x="0" y="5140"/>
                    <a:pt x="0" y="5349"/>
                  </a:cubicBezTo>
                  <a:cubicBezTo>
                    <a:pt x="0" y="6521"/>
                    <a:pt x="787" y="7604"/>
                    <a:pt x="1976" y="7902"/>
                  </a:cubicBezTo>
                  <a:lnTo>
                    <a:pt x="5979" y="8950"/>
                  </a:lnTo>
                  <a:cubicBezTo>
                    <a:pt x="6049" y="8968"/>
                    <a:pt x="6136" y="8985"/>
                    <a:pt x="6224" y="8985"/>
                  </a:cubicBezTo>
                  <a:cubicBezTo>
                    <a:pt x="6643" y="8985"/>
                    <a:pt x="7028" y="8688"/>
                    <a:pt x="7133" y="8269"/>
                  </a:cubicBezTo>
                  <a:lnTo>
                    <a:pt x="8654" y="2447"/>
                  </a:lnTo>
                  <a:cubicBezTo>
                    <a:pt x="8671" y="2360"/>
                    <a:pt x="8689" y="2255"/>
                    <a:pt x="8689" y="2168"/>
                  </a:cubicBezTo>
                  <a:cubicBezTo>
                    <a:pt x="8689" y="1661"/>
                    <a:pt x="8339" y="1206"/>
                    <a:pt x="7832" y="1084"/>
                  </a:cubicBezTo>
                  <a:lnTo>
                    <a:pt x="4021" y="87"/>
                  </a:lnTo>
                  <a:cubicBezTo>
                    <a:pt x="3794" y="17"/>
                    <a:pt x="3567" y="0"/>
                    <a:pt x="3339" y="0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60"/>
            <p:cNvSpPr/>
            <p:nvPr/>
          </p:nvSpPr>
          <p:spPr>
            <a:xfrm>
              <a:off x="1060700" y="1712850"/>
              <a:ext cx="100000" cy="34225"/>
            </a:xfrm>
            <a:custGeom>
              <a:avLst/>
              <a:gdLst/>
              <a:ahLst/>
              <a:cxnLst/>
              <a:rect l="l" t="t" r="r" b="b"/>
              <a:pathLst>
                <a:path w="4000" h="1369" extrusionOk="0">
                  <a:moveTo>
                    <a:pt x="1795" y="1"/>
                  </a:moveTo>
                  <a:cubicBezTo>
                    <a:pt x="1065" y="1"/>
                    <a:pt x="384" y="217"/>
                    <a:pt x="103" y="852"/>
                  </a:cubicBezTo>
                  <a:cubicBezTo>
                    <a:pt x="1" y="1082"/>
                    <a:pt x="254" y="1368"/>
                    <a:pt x="473" y="1368"/>
                  </a:cubicBezTo>
                  <a:cubicBezTo>
                    <a:pt x="553" y="1368"/>
                    <a:pt x="629" y="1330"/>
                    <a:pt x="680" y="1236"/>
                  </a:cubicBezTo>
                  <a:cubicBezTo>
                    <a:pt x="878" y="889"/>
                    <a:pt x="1250" y="780"/>
                    <a:pt x="1677" y="780"/>
                  </a:cubicBezTo>
                  <a:cubicBezTo>
                    <a:pt x="2346" y="780"/>
                    <a:pt x="3148" y="1047"/>
                    <a:pt x="3617" y="1079"/>
                  </a:cubicBezTo>
                  <a:cubicBezTo>
                    <a:pt x="3623" y="1079"/>
                    <a:pt x="3628" y="1079"/>
                    <a:pt x="3634" y="1079"/>
                  </a:cubicBezTo>
                  <a:cubicBezTo>
                    <a:pt x="4000" y="1079"/>
                    <a:pt x="3928" y="518"/>
                    <a:pt x="3670" y="397"/>
                  </a:cubicBezTo>
                  <a:cubicBezTo>
                    <a:pt x="3190" y="187"/>
                    <a:pt x="2471" y="1"/>
                    <a:pt x="179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0B7D76A-DD67-4D24-8736-D006C20B3204}"/>
                  </a:ext>
                </a:extLst>
              </p:cNvPr>
              <p:cNvSpPr txBox="1"/>
              <p:nvPr/>
            </p:nvSpPr>
            <p:spPr>
              <a:xfrm rot="347685">
                <a:off x="4462850" y="3876737"/>
                <a:ext cx="3617968" cy="7054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𝒑</m:t>
                      </m:r>
                      <m:d>
                        <m:dPr>
                          <m:ctrlPr>
                            <a:rPr lang="en-US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  <m:r>
                            <a:rPr lang="en-US" b="1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&gt;</m:t>
                          </m:r>
                          <m:r>
                            <a:rPr lang="en-US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𝒕𝒉𝒊𝒔</m:t>
                          </m:r>
                          <m:r>
                            <a:rPr lang="en-US" b="1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𝒊𝒔</m:t>
                          </m:r>
                          <m:r>
                            <a:rPr lang="en-US" b="1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𝒕𝒉𝒆</m:t>
                          </m:r>
                          <m:r>
                            <a:rPr lang="en-US" b="1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𝒉𝒐𝒖𝒔𝒆</m:t>
                          </m:r>
                          <m:f>
                            <m:fPr>
                              <m:type m:val="lin"/>
                              <m:ctrlPr>
                                <a:rPr lang="en-US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1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</m:num>
                            <m:den>
                              <m:r>
                                <a:rPr lang="en-US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den>
                          </m:f>
                          <m:r>
                            <a:rPr lang="en-US" b="1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&gt;</m:t>
                          </m:r>
                        </m:e>
                      </m:d>
                      <m:r>
                        <a:rPr lang="en-US" b="1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num>
                        <m:den>
                          <m:r>
                            <a:rPr lang="en-US" b="1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𝟐𝟕</m:t>
                          </m:r>
                        </m:den>
                      </m:f>
                      <m:r>
                        <a:rPr lang="en-US" b="1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lang="en-US" b="1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𝟕</m:t>
                      </m:r>
                      <m:r>
                        <a:rPr lang="en-US" b="1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1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𝟒𝟏</m:t>
                      </m:r>
                      <m:r>
                        <a:rPr lang="en-US" b="1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0B7D76A-DD67-4D24-8736-D006C20B32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347685">
                <a:off x="4462850" y="3876737"/>
                <a:ext cx="3617968" cy="705400"/>
              </a:xfrm>
              <a:prstGeom prst="rect">
                <a:avLst/>
              </a:prstGeom>
              <a:blipFill>
                <a:blip r:embed="rId4"/>
                <a:stretch>
                  <a:fillRect b="-130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Google Shape;830;p37">
            <a:extLst>
              <a:ext uri="{FF2B5EF4-FFF2-40B4-BE49-F238E27FC236}">
                <a16:creationId xmlns:a16="http://schemas.microsoft.com/office/drawing/2014/main" id="{129B7CCA-A1F4-4423-B598-1BEF3340F796}"/>
              </a:ext>
            </a:extLst>
          </p:cNvPr>
          <p:cNvSpPr txBox="1"/>
          <p:nvPr/>
        </p:nvSpPr>
        <p:spPr>
          <a:xfrm>
            <a:off x="7385793" y="177050"/>
            <a:ext cx="1573932" cy="3165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CS523.M21.KHCL</a:t>
            </a:r>
            <a:endParaRPr sz="1300" dirty="0">
              <a:solidFill>
                <a:schemeClr val="dk1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</p:spTree>
  </p:cSld>
  <p:clrMapOvr>
    <a:masterClrMapping/>
  </p:clrMapOvr>
  <p:transition spd="med">
    <p:pull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1" name="Google Shape;1091;p38"/>
          <p:cNvSpPr txBox="1">
            <a:spLocks noGrp="1"/>
          </p:cNvSpPr>
          <p:nvPr>
            <p:ph type="title"/>
          </p:nvPr>
        </p:nvSpPr>
        <p:spPr>
          <a:xfrm>
            <a:off x="741013" y="401826"/>
            <a:ext cx="3574870" cy="1664326"/>
          </a:xfrm>
          <a:prstGeom prst="rect">
            <a:avLst/>
          </a:prstGeom>
        </p:spPr>
        <p:txBody>
          <a:bodyPr spcFirstLastPara="1" wrap="square" lIns="91425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Ta </a:t>
            </a:r>
            <a:r>
              <a:rPr lang="en-US" sz="2800" dirty="0" err="1"/>
              <a:t>thấy</a:t>
            </a:r>
            <a:r>
              <a:rPr lang="en-US" sz="2800" dirty="0"/>
              <a:t>:</a:t>
            </a:r>
          </a:p>
        </p:txBody>
      </p:sp>
      <p:grpSp>
        <p:nvGrpSpPr>
          <p:cNvPr id="1094" name="Google Shape;1094;p38"/>
          <p:cNvGrpSpPr/>
          <p:nvPr/>
        </p:nvGrpSpPr>
        <p:grpSpPr>
          <a:xfrm rot="256483">
            <a:off x="4786317" y="409822"/>
            <a:ext cx="3833071" cy="4108755"/>
            <a:chOff x="4535871" y="230503"/>
            <a:chExt cx="4035482" cy="4325723"/>
          </a:xfrm>
        </p:grpSpPr>
        <p:sp>
          <p:nvSpPr>
            <p:cNvPr id="1095" name="Google Shape;1095;p38"/>
            <p:cNvSpPr/>
            <p:nvPr/>
          </p:nvSpPr>
          <p:spPr>
            <a:xfrm rot="444554">
              <a:off x="4856710" y="1826504"/>
              <a:ext cx="1142980" cy="2242957"/>
            </a:xfrm>
            <a:custGeom>
              <a:avLst/>
              <a:gdLst/>
              <a:ahLst/>
              <a:cxnLst/>
              <a:rect l="l" t="t" r="r" b="b"/>
              <a:pathLst>
                <a:path w="20944" h="41100" extrusionOk="0">
                  <a:moveTo>
                    <a:pt x="385" y="1"/>
                  </a:moveTo>
                  <a:lnTo>
                    <a:pt x="0" y="123"/>
                  </a:lnTo>
                  <a:lnTo>
                    <a:pt x="1049" y="9913"/>
                  </a:lnTo>
                  <a:lnTo>
                    <a:pt x="1189" y="9825"/>
                  </a:lnTo>
                  <a:cubicBezTo>
                    <a:pt x="1207" y="9808"/>
                    <a:pt x="1242" y="9790"/>
                    <a:pt x="1277" y="9790"/>
                  </a:cubicBezTo>
                  <a:cubicBezTo>
                    <a:pt x="1329" y="9790"/>
                    <a:pt x="1364" y="9808"/>
                    <a:pt x="1399" y="9860"/>
                  </a:cubicBezTo>
                  <a:lnTo>
                    <a:pt x="1451" y="9913"/>
                  </a:lnTo>
                  <a:lnTo>
                    <a:pt x="385" y="1"/>
                  </a:lnTo>
                  <a:close/>
                  <a:moveTo>
                    <a:pt x="2693" y="21608"/>
                  </a:moveTo>
                  <a:lnTo>
                    <a:pt x="2326" y="21870"/>
                  </a:lnTo>
                  <a:lnTo>
                    <a:pt x="4388" y="41099"/>
                  </a:lnTo>
                  <a:lnTo>
                    <a:pt x="20943" y="39334"/>
                  </a:lnTo>
                  <a:lnTo>
                    <a:pt x="20034" y="39281"/>
                  </a:lnTo>
                  <a:cubicBezTo>
                    <a:pt x="19947" y="39281"/>
                    <a:pt x="19894" y="39211"/>
                    <a:pt x="19894" y="39124"/>
                  </a:cubicBezTo>
                  <a:lnTo>
                    <a:pt x="19929" y="38232"/>
                  </a:lnTo>
                  <a:lnTo>
                    <a:pt x="4790" y="39841"/>
                  </a:lnTo>
                  <a:lnTo>
                    <a:pt x="4773" y="39841"/>
                  </a:lnTo>
                  <a:cubicBezTo>
                    <a:pt x="4738" y="39841"/>
                    <a:pt x="4720" y="39841"/>
                    <a:pt x="4685" y="39823"/>
                  </a:cubicBezTo>
                  <a:cubicBezTo>
                    <a:pt x="4651" y="39788"/>
                    <a:pt x="4633" y="39753"/>
                    <a:pt x="4633" y="39718"/>
                  </a:cubicBezTo>
                  <a:lnTo>
                    <a:pt x="2693" y="2160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38"/>
            <p:cNvSpPr/>
            <p:nvPr/>
          </p:nvSpPr>
          <p:spPr>
            <a:xfrm rot="444554">
              <a:off x="4881741" y="1250703"/>
              <a:ext cx="2276356" cy="2816303"/>
            </a:xfrm>
            <a:custGeom>
              <a:avLst/>
              <a:gdLst/>
              <a:ahLst/>
              <a:cxnLst/>
              <a:rect l="l" t="t" r="r" b="b"/>
              <a:pathLst>
                <a:path w="41712" h="51606" extrusionOk="0">
                  <a:moveTo>
                    <a:pt x="36624" y="1"/>
                  </a:moveTo>
                  <a:lnTo>
                    <a:pt x="1" y="3917"/>
                  </a:lnTo>
                  <a:lnTo>
                    <a:pt x="5088" y="51606"/>
                  </a:lnTo>
                  <a:lnTo>
                    <a:pt x="41711" y="47690"/>
                  </a:lnTo>
                  <a:lnTo>
                    <a:pt x="3662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38"/>
            <p:cNvSpPr/>
            <p:nvPr/>
          </p:nvSpPr>
          <p:spPr>
            <a:xfrm rot="444554">
              <a:off x="4873208" y="1242138"/>
              <a:ext cx="2293492" cy="2832893"/>
            </a:xfrm>
            <a:custGeom>
              <a:avLst/>
              <a:gdLst/>
              <a:ahLst/>
              <a:cxnLst/>
              <a:rect l="l" t="t" r="r" b="b"/>
              <a:pathLst>
                <a:path w="42026" h="51910" extrusionOk="0">
                  <a:moveTo>
                    <a:pt x="36641" y="315"/>
                  </a:moveTo>
                  <a:lnTo>
                    <a:pt x="41713" y="47724"/>
                  </a:lnTo>
                  <a:lnTo>
                    <a:pt x="41713" y="47724"/>
                  </a:lnTo>
                  <a:lnTo>
                    <a:pt x="5385" y="51605"/>
                  </a:lnTo>
                  <a:lnTo>
                    <a:pt x="315" y="4196"/>
                  </a:lnTo>
                  <a:lnTo>
                    <a:pt x="36641" y="315"/>
                  </a:lnTo>
                  <a:close/>
                  <a:moveTo>
                    <a:pt x="36764" y="1"/>
                  </a:moveTo>
                  <a:lnTo>
                    <a:pt x="140" y="3916"/>
                  </a:lnTo>
                  <a:cubicBezTo>
                    <a:pt x="53" y="3934"/>
                    <a:pt x="0" y="4004"/>
                    <a:pt x="0" y="4091"/>
                  </a:cubicBezTo>
                  <a:lnTo>
                    <a:pt x="5105" y="51780"/>
                  </a:lnTo>
                  <a:cubicBezTo>
                    <a:pt x="5105" y="51815"/>
                    <a:pt x="5123" y="51850"/>
                    <a:pt x="5157" y="51885"/>
                  </a:cubicBezTo>
                  <a:cubicBezTo>
                    <a:pt x="5182" y="51897"/>
                    <a:pt x="5207" y="51910"/>
                    <a:pt x="5232" y="51910"/>
                  </a:cubicBezTo>
                  <a:cubicBezTo>
                    <a:pt x="5242" y="51910"/>
                    <a:pt x="5252" y="51908"/>
                    <a:pt x="5262" y="51903"/>
                  </a:cubicBezTo>
                  <a:lnTo>
                    <a:pt x="41886" y="47987"/>
                  </a:lnTo>
                  <a:cubicBezTo>
                    <a:pt x="41921" y="47987"/>
                    <a:pt x="41973" y="47969"/>
                    <a:pt x="41991" y="47934"/>
                  </a:cubicBezTo>
                  <a:cubicBezTo>
                    <a:pt x="42008" y="47917"/>
                    <a:pt x="42026" y="47864"/>
                    <a:pt x="42026" y="47829"/>
                  </a:cubicBezTo>
                  <a:lnTo>
                    <a:pt x="36921" y="141"/>
                  </a:lnTo>
                  <a:cubicBezTo>
                    <a:pt x="36904" y="53"/>
                    <a:pt x="36834" y="1"/>
                    <a:pt x="36764" y="1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38"/>
            <p:cNvSpPr/>
            <p:nvPr/>
          </p:nvSpPr>
          <p:spPr>
            <a:xfrm rot="444554">
              <a:off x="6350084" y="1393172"/>
              <a:ext cx="1310847" cy="3012821"/>
            </a:xfrm>
            <a:custGeom>
              <a:avLst/>
              <a:gdLst/>
              <a:ahLst/>
              <a:cxnLst/>
              <a:rect l="l" t="t" r="r" b="b"/>
              <a:pathLst>
                <a:path w="24020" h="55207" extrusionOk="0">
                  <a:moveTo>
                    <a:pt x="157" y="1"/>
                  </a:moveTo>
                  <a:lnTo>
                    <a:pt x="0" y="595"/>
                  </a:lnTo>
                  <a:lnTo>
                    <a:pt x="909" y="508"/>
                  </a:lnTo>
                  <a:lnTo>
                    <a:pt x="979" y="228"/>
                  </a:lnTo>
                  <a:lnTo>
                    <a:pt x="157" y="1"/>
                  </a:lnTo>
                  <a:close/>
                  <a:moveTo>
                    <a:pt x="10681" y="51868"/>
                  </a:moveTo>
                  <a:lnTo>
                    <a:pt x="23862" y="55207"/>
                  </a:lnTo>
                  <a:lnTo>
                    <a:pt x="24020" y="54612"/>
                  </a:lnTo>
                  <a:lnTo>
                    <a:pt x="13810" y="52025"/>
                  </a:lnTo>
                  <a:lnTo>
                    <a:pt x="10681" y="51868"/>
                  </a:lnTo>
                  <a:close/>
                </a:path>
              </a:pathLst>
            </a:custGeom>
            <a:solidFill>
              <a:srgbClr val="517F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38"/>
            <p:cNvSpPr/>
            <p:nvPr/>
          </p:nvSpPr>
          <p:spPr>
            <a:xfrm rot="444554">
              <a:off x="5752017" y="1316422"/>
              <a:ext cx="676489" cy="2542509"/>
            </a:xfrm>
            <a:custGeom>
              <a:avLst/>
              <a:gdLst/>
              <a:ahLst/>
              <a:cxnLst/>
              <a:rect l="l" t="t" r="r" b="b"/>
              <a:pathLst>
                <a:path w="12396" h="46589" extrusionOk="0">
                  <a:moveTo>
                    <a:pt x="12395" y="1"/>
                  </a:moveTo>
                  <a:lnTo>
                    <a:pt x="11486" y="88"/>
                  </a:lnTo>
                  <a:lnTo>
                    <a:pt x="10682" y="3270"/>
                  </a:lnTo>
                  <a:lnTo>
                    <a:pt x="11556" y="3322"/>
                  </a:lnTo>
                  <a:lnTo>
                    <a:pt x="12395" y="1"/>
                  </a:lnTo>
                  <a:close/>
                  <a:moveTo>
                    <a:pt x="5875" y="22202"/>
                  </a:moveTo>
                  <a:lnTo>
                    <a:pt x="1" y="45417"/>
                  </a:lnTo>
                  <a:lnTo>
                    <a:pt x="4616" y="46588"/>
                  </a:lnTo>
                  <a:lnTo>
                    <a:pt x="4651" y="45977"/>
                  </a:lnTo>
                  <a:lnTo>
                    <a:pt x="1120" y="45085"/>
                  </a:lnTo>
                  <a:cubicBezTo>
                    <a:pt x="1085" y="45068"/>
                    <a:pt x="1050" y="45050"/>
                    <a:pt x="1032" y="45015"/>
                  </a:cubicBezTo>
                  <a:cubicBezTo>
                    <a:pt x="1015" y="44980"/>
                    <a:pt x="997" y="44945"/>
                    <a:pt x="1015" y="44893"/>
                  </a:cubicBezTo>
                  <a:lnTo>
                    <a:pt x="5647" y="26590"/>
                  </a:lnTo>
                  <a:lnTo>
                    <a:pt x="5875" y="22202"/>
                  </a:lnTo>
                  <a:close/>
                </a:path>
              </a:pathLst>
            </a:custGeom>
            <a:solidFill>
              <a:srgbClr val="8698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38"/>
            <p:cNvSpPr/>
            <p:nvPr/>
          </p:nvSpPr>
          <p:spPr>
            <a:xfrm rot="444554">
              <a:off x="6333821" y="1375972"/>
              <a:ext cx="1342391" cy="3047147"/>
            </a:xfrm>
            <a:custGeom>
              <a:avLst/>
              <a:gdLst/>
              <a:ahLst/>
              <a:cxnLst/>
              <a:rect l="l" t="t" r="r" b="b"/>
              <a:pathLst>
                <a:path w="24598" h="55836" extrusionOk="0">
                  <a:moveTo>
                    <a:pt x="351" y="0"/>
                  </a:moveTo>
                  <a:cubicBezTo>
                    <a:pt x="281" y="0"/>
                    <a:pt x="228" y="53"/>
                    <a:pt x="211" y="105"/>
                  </a:cubicBezTo>
                  <a:lnTo>
                    <a:pt x="1" y="944"/>
                  </a:lnTo>
                  <a:lnTo>
                    <a:pt x="298" y="909"/>
                  </a:lnTo>
                  <a:lnTo>
                    <a:pt x="455" y="315"/>
                  </a:lnTo>
                  <a:lnTo>
                    <a:pt x="1277" y="542"/>
                  </a:lnTo>
                  <a:lnTo>
                    <a:pt x="1347" y="245"/>
                  </a:lnTo>
                  <a:lnTo>
                    <a:pt x="386" y="0"/>
                  </a:lnTo>
                  <a:close/>
                  <a:moveTo>
                    <a:pt x="9476" y="52094"/>
                  </a:moveTo>
                  <a:lnTo>
                    <a:pt x="24230" y="55835"/>
                  </a:lnTo>
                  <a:lnTo>
                    <a:pt x="24265" y="55835"/>
                  </a:lnTo>
                  <a:cubicBezTo>
                    <a:pt x="24300" y="55835"/>
                    <a:pt x="24318" y="55835"/>
                    <a:pt x="24352" y="55818"/>
                  </a:cubicBezTo>
                  <a:cubicBezTo>
                    <a:pt x="24370" y="55800"/>
                    <a:pt x="24405" y="55765"/>
                    <a:pt x="24405" y="55730"/>
                  </a:cubicBezTo>
                  <a:lnTo>
                    <a:pt x="24597" y="54996"/>
                  </a:lnTo>
                  <a:lnTo>
                    <a:pt x="24318" y="54926"/>
                  </a:lnTo>
                  <a:lnTo>
                    <a:pt x="24160" y="55521"/>
                  </a:lnTo>
                  <a:lnTo>
                    <a:pt x="10979" y="52182"/>
                  </a:lnTo>
                  <a:lnTo>
                    <a:pt x="9476" y="52094"/>
                  </a:lnTo>
                  <a:close/>
                </a:path>
              </a:pathLst>
            </a:custGeom>
            <a:solidFill>
              <a:srgbClr val="517F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38"/>
            <p:cNvSpPr/>
            <p:nvPr/>
          </p:nvSpPr>
          <p:spPr>
            <a:xfrm rot="444554">
              <a:off x="5732826" y="1316770"/>
              <a:ext cx="645000" cy="2553915"/>
            </a:xfrm>
            <a:custGeom>
              <a:avLst/>
              <a:gdLst/>
              <a:ahLst/>
              <a:cxnLst/>
              <a:rect l="l" t="t" r="r" b="b"/>
              <a:pathLst>
                <a:path w="11819" h="46798" extrusionOk="0">
                  <a:moveTo>
                    <a:pt x="11818" y="0"/>
                  </a:moveTo>
                  <a:lnTo>
                    <a:pt x="11504" y="35"/>
                  </a:lnTo>
                  <a:lnTo>
                    <a:pt x="10717" y="3164"/>
                  </a:lnTo>
                  <a:lnTo>
                    <a:pt x="11014" y="3182"/>
                  </a:lnTo>
                  <a:lnTo>
                    <a:pt x="11818" y="0"/>
                  </a:lnTo>
                  <a:close/>
                  <a:moveTo>
                    <a:pt x="6294" y="20628"/>
                  </a:moveTo>
                  <a:lnTo>
                    <a:pt x="18" y="45399"/>
                  </a:lnTo>
                  <a:cubicBezTo>
                    <a:pt x="1" y="45434"/>
                    <a:pt x="18" y="45487"/>
                    <a:pt x="36" y="45522"/>
                  </a:cubicBezTo>
                  <a:cubicBezTo>
                    <a:pt x="53" y="45556"/>
                    <a:pt x="88" y="45574"/>
                    <a:pt x="123" y="45574"/>
                  </a:cubicBezTo>
                  <a:lnTo>
                    <a:pt x="4931" y="46798"/>
                  </a:lnTo>
                  <a:lnTo>
                    <a:pt x="4948" y="46500"/>
                  </a:lnTo>
                  <a:lnTo>
                    <a:pt x="333" y="45329"/>
                  </a:lnTo>
                  <a:lnTo>
                    <a:pt x="6207" y="22114"/>
                  </a:lnTo>
                  <a:lnTo>
                    <a:pt x="6294" y="20628"/>
                  </a:lnTo>
                  <a:close/>
                </a:path>
              </a:pathLst>
            </a:custGeom>
            <a:solidFill>
              <a:srgbClr val="8698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38"/>
            <p:cNvSpPr/>
            <p:nvPr/>
          </p:nvSpPr>
          <p:spPr>
            <a:xfrm rot="444554">
              <a:off x="5785984" y="1360888"/>
              <a:ext cx="2592116" cy="3031921"/>
            </a:xfrm>
            <a:custGeom>
              <a:avLst/>
              <a:gdLst/>
              <a:ahLst/>
              <a:cxnLst/>
              <a:rect l="l" t="t" r="r" b="b"/>
              <a:pathLst>
                <a:path w="47498" h="55557" extrusionOk="0">
                  <a:moveTo>
                    <a:pt x="11783" y="1"/>
                  </a:moveTo>
                  <a:lnTo>
                    <a:pt x="1" y="46501"/>
                  </a:lnTo>
                  <a:lnTo>
                    <a:pt x="35715" y="55556"/>
                  </a:lnTo>
                  <a:lnTo>
                    <a:pt x="47498" y="9056"/>
                  </a:lnTo>
                  <a:lnTo>
                    <a:pt x="1178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38"/>
            <p:cNvSpPr/>
            <p:nvPr/>
          </p:nvSpPr>
          <p:spPr>
            <a:xfrm rot="444554">
              <a:off x="5777406" y="1353023"/>
              <a:ext cx="2608324" cy="3047747"/>
            </a:xfrm>
            <a:custGeom>
              <a:avLst/>
              <a:gdLst/>
              <a:ahLst/>
              <a:cxnLst/>
              <a:rect l="l" t="t" r="r" b="b"/>
              <a:pathLst>
                <a:path w="47795" h="55847" extrusionOk="0">
                  <a:moveTo>
                    <a:pt x="12045" y="336"/>
                  </a:moveTo>
                  <a:lnTo>
                    <a:pt x="47462" y="9304"/>
                  </a:lnTo>
                  <a:lnTo>
                    <a:pt x="35768" y="55524"/>
                  </a:lnTo>
                  <a:lnTo>
                    <a:pt x="35768" y="55524"/>
                  </a:lnTo>
                  <a:lnTo>
                    <a:pt x="333" y="46539"/>
                  </a:lnTo>
                  <a:lnTo>
                    <a:pt x="12045" y="336"/>
                  </a:lnTo>
                  <a:close/>
                  <a:moveTo>
                    <a:pt x="11947" y="0"/>
                  </a:moveTo>
                  <a:cubicBezTo>
                    <a:pt x="11883" y="0"/>
                    <a:pt x="11816" y="48"/>
                    <a:pt x="11800" y="109"/>
                  </a:cubicBezTo>
                  <a:lnTo>
                    <a:pt x="18" y="46609"/>
                  </a:lnTo>
                  <a:cubicBezTo>
                    <a:pt x="0" y="46661"/>
                    <a:pt x="18" y="46696"/>
                    <a:pt x="35" y="46731"/>
                  </a:cubicBezTo>
                  <a:cubicBezTo>
                    <a:pt x="53" y="46766"/>
                    <a:pt x="88" y="46784"/>
                    <a:pt x="123" y="46801"/>
                  </a:cubicBezTo>
                  <a:lnTo>
                    <a:pt x="35837" y="55839"/>
                  </a:lnTo>
                  <a:cubicBezTo>
                    <a:pt x="35847" y="55844"/>
                    <a:pt x="35858" y="55846"/>
                    <a:pt x="35868" y="55846"/>
                  </a:cubicBezTo>
                  <a:cubicBezTo>
                    <a:pt x="35893" y="55846"/>
                    <a:pt x="35917" y="55834"/>
                    <a:pt x="35942" y="55821"/>
                  </a:cubicBezTo>
                  <a:cubicBezTo>
                    <a:pt x="35977" y="55804"/>
                    <a:pt x="35995" y="55769"/>
                    <a:pt x="36012" y="55734"/>
                  </a:cubicBezTo>
                  <a:lnTo>
                    <a:pt x="47794" y="9234"/>
                  </a:lnTo>
                  <a:cubicBezTo>
                    <a:pt x="47794" y="9199"/>
                    <a:pt x="47794" y="9164"/>
                    <a:pt x="47777" y="9129"/>
                  </a:cubicBezTo>
                  <a:cubicBezTo>
                    <a:pt x="47759" y="9094"/>
                    <a:pt x="47724" y="9059"/>
                    <a:pt x="47690" y="9059"/>
                  </a:cubicBezTo>
                  <a:lnTo>
                    <a:pt x="11975" y="4"/>
                  </a:lnTo>
                  <a:cubicBezTo>
                    <a:pt x="11966" y="1"/>
                    <a:pt x="11956" y="0"/>
                    <a:pt x="11947" y="0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38"/>
            <p:cNvSpPr/>
            <p:nvPr/>
          </p:nvSpPr>
          <p:spPr>
            <a:xfrm rot="444554">
              <a:off x="4991896" y="1416226"/>
              <a:ext cx="56374" cy="336771"/>
            </a:xfrm>
            <a:custGeom>
              <a:avLst/>
              <a:gdLst/>
              <a:ahLst/>
              <a:cxnLst/>
              <a:rect l="l" t="t" r="r" b="b"/>
              <a:pathLst>
                <a:path w="1033" h="6171" extrusionOk="0">
                  <a:moveTo>
                    <a:pt x="385" y="0"/>
                  </a:moveTo>
                  <a:lnTo>
                    <a:pt x="1" y="35"/>
                  </a:lnTo>
                  <a:lnTo>
                    <a:pt x="665" y="6171"/>
                  </a:lnTo>
                  <a:lnTo>
                    <a:pt x="1032" y="6049"/>
                  </a:lnTo>
                  <a:lnTo>
                    <a:pt x="385" y="0"/>
                  </a:lnTo>
                  <a:close/>
                </a:path>
              </a:pathLst>
            </a:custGeom>
            <a:solidFill>
              <a:srgbClr val="3A51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38"/>
            <p:cNvSpPr/>
            <p:nvPr/>
          </p:nvSpPr>
          <p:spPr>
            <a:xfrm rot="444554">
              <a:off x="5005699" y="1747301"/>
              <a:ext cx="21993" cy="22975"/>
            </a:xfrm>
            <a:custGeom>
              <a:avLst/>
              <a:gdLst/>
              <a:ahLst/>
              <a:cxnLst/>
              <a:rect l="l" t="t" r="r" b="b"/>
              <a:pathLst>
                <a:path w="403" h="421" extrusionOk="0">
                  <a:moveTo>
                    <a:pt x="367" y="1"/>
                  </a:moveTo>
                  <a:lnTo>
                    <a:pt x="0" y="123"/>
                  </a:lnTo>
                  <a:lnTo>
                    <a:pt x="17" y="420"/>
                  </a:lnTo>
                  <a:lnTo>
                    <a:pt x="402" y="298"/>
                  </a:lnTo>
                  <a:lnTo>
                    <a:pt x="367" y="1"/>
                  </a:lnTo>
                  <a:close/>
                </a:path>
              </a:pathLst>
            </a:custGeom>
            <a:solidFill>
              <a:srgbClr val="3A51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38"/>
            <p:cNvSpPr/>
            <p:nvPr/>
          </p:nvSpPr>
          <p:spPr>
            <a:xfrm rot="444554">
              <a:off x="4607350" y="2646053"/>
              <a:ext cx="370224" cy="364440"/>
            </a:xfrm>
            <a:custGeom>
              <a:avLst/>
              <a:gdLst/>
              <a:ahLst/>
              <a:cxnLst/>
              <a:rect l="l" t="t" r="r" b="b"/>
              <a:pathLst>
                <a:path w="6784" h="6678" extrusionOk="0">
                  <a:moveTo>
                    <a:pt x="175" y="0"/>
                  </a:moveTo>
                  <a:lnTo>
                    <a:pt x="1" y="122"/>
                  </a:lnTo>
                  <a:lnTo>
                    <a:pt x="4721" y="6678"/>
                  </a:lnTo>
                  <a:lnTo>
                    <a:pt x="6783" y="5192"/>
                  </a:lnTo>
                  <a:lnTo>
                    <a:pt x="6713" y="4580"/>
                  </a:lnTo>
                  <a:lnTo>
                    <a:pt x="4703" y="6031"/>
                  </a:lnTo>
                  <a:cubicBezTo>
                    <a:pt x="4668" y="6049"/>
                    <a:pt x="4633" y="6066"/>
                    <a:pt x="4616" y="6066"/>
                  </a:cubicBezTo>
                  <a:cubicBezTo>
                    <a:pt x="4598" y="6066"/>
                    <a:pt x="4598" y="6066"/>
                    <a:pt x="4581" y="6049"/>
                  </a:cubicBezTo>
                  <a:cubicBezTo>
                    <a:pt x="4546" y="6049"/>
                    <a:pt x="4511" y="6031"/>
                    <a:pt x="4493" y="5996"/>
                  </a:cubicBezTo>
                  <a:lnTo>
                    <a:pt x="175" y="0"/>
                  </a:lnTo>
                  <a:close/>
                </a:path>
              </a:pathLst>
            </a:custGeom>
            <a:solidFill>
              <a:srgbClr val="517F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38"/>
            <p:cNvSpPr/>
            <p:nvPr/>
          </p:nvSpPr>
          <p:spPr>
            <a:xfrm rot="444554">
              <a:off x="4978634" y="2897427"/>
              <a:ext cx="22921" cy="47752"/>
            </a:xfrm>
            <a:custGeom>
              <a:avLst/>
              <a:gdLst/>
              <a:ahLst/>
              <a:cxnLst/>
              <a:rect l="l" t="t" r="r" b="b"/>
              <a:pathLst>
                <a:path w="420" h="875" extrusionOk="0">
                  <a:moveTo>
                    <a:pt x="350" y="1"/>
                  </a:moveTo>
                  <a:lnTo>
                    <a:pt x="0" y="263"/>
                  </a:lnTo>
                  <a:lnTo>
                    <a:pt x="53" y="875"/>
                  </a:lnTo>
                  <a:lnTo>
                    <a:pt x="420" y="612"/>
                  </a:lnTo>
                  <a:lnTo>
                    <a:pt x="350" y="1"/>
                  </a:lnTo>
                  <a:close/>
                </a:path>
              </a:pathLst>
            </a:custGeom>
            <a:solidFill>
              <a:srgbClr val="3A51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38"/>
            <p:cNvSpPr/>
            <p:nvPr/>
          </p:nvSpPr>
          <p:spPr>
            <a:xfrm rot="444554">
              <a:off x="4961904" y="2909345"/>
              <a:ext cx="18173" cy="43931"/>
            </a:xfrm>
            <a:custGeom>
              <a:avLst/>
              <a:gdLst/>
              <a:ahLst/>
              <a:cxnLst/>
              <a:rect l="l" t="t" r="r" b="b"/>
              <a:pathLst>
                <a:path w="333" h="805" extrusionOk="0">
                  <a:moveTo>
                    <a:pt x="280" y="1"/>
                  </a:moveTo>
                  <a:lnTo>
                    <a:pt x="0" y="193"/>
                  </a:lnTo>
                  <a:lnTo>
                    <a:pt x="70" y="805"/>
                  </a:lnTo>
                  <a:lnTo>
                    <a:pt x="333" y="613"/>
                  </a:lnTo>
                  <a:lnTo>
                    <a:pt x="280" y="1"/>
                  </a:lnTo>
                  <a:close/>
                </a:path>
              </a:pathLst>
            </a:custGeom>
            <a:solidFill>
              <a:srgbClr val="3A51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38"/>
            <p:cNvSpPr/>
            <p:nvPr/>
          </p:nvSpPr>
          <p:spPr>
            <a:xfrm rot="444554">
              <a:off x="5030749" y="2647454"/>
              <a:ext cx="318707" cy="297697"/>
            </a:xfrm>
            <a:custGeom>
              <a:avLst/>
              <a:gdLst/>
              <a:ahLst/>
              <a:cxnLst/>
              <a:rect l="l" t="t" r="r" b="b"/>
              <a:pathLst>
                <a:path w="5840" h="5455" extrusionOk="0">
                  <a:moveTo>
                    <a:pt x="5839" y="0"/>
                  </a:moveTo>
                  <a:cubicBezTo>
                    <a:pt x="5577" y="507"/>
                    <a:pt x="5210" y="961"/>
                    <a:pt x="4703" y="1311"/>
                  </a:cubicBezTo>
                  <a:lnTo>
                    <a:pt x="3986" y="1818"/>
                  </a:lnTo>
                  <a:cubicBezTo>
                    <a:pt x="4021" y="1888"/>
                    <a:pt x="4004" y="1958"/>
                    <a:pt x="3934" y="2010"/>
                  </a:cubicBezTo>
                  <a:lnTo>
                    <a:pt x="0" y="4842"/>
                  </a:lnTo>
                  <a:lnTo>
                    <a:pt x="70" y="5454"/>
                  </a:lnTo>
                  <a:lnTo>
                    <a:pt x="3724" y="2832"/>
                  </a:lnTo>
                  <a:lnTo>
                    <a:pt x="3654" y="2727"/>
                  </a:lnTo>
                  <a:cubicBezTo>
                    <a:pt x="3619" y="2692"/>
                    <a:pt x="3619" y="2657"/>
                    <a:pt x="3619" y="2622"/>
                  </a:cubicBezTo>
                  <a:cubicBezTo>
                    <a:pt x="3619" y="2587"/>
                    <a:pt x="3654" y="2552"/>
                    <a:pt x="3672" y="2517"/>
                  </a:cubicBezTo>
                  <a:lnTo>
                    <a:pt x="4528" y="1923"/>
                  </a:lnTo>
                  <a:cubicBezTo>
                    <a:pt x="5192" y="1433"/>
                    <a:pt x="5647" y="752"/>
                    <a:pt x="5839" y="0"/>
                  </a:cubicBezTo>
                  <a:close/>
                </a:path>
              </a:pathLst>
            </a:custGeom>
            <a:solidFill>
              <a:srgbClr val="8698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38"/>
            <p:cNvSpPr/>
            <p:nvPr/>
          </p:nvSpPr>
          <p:spPr>
            <a:xfrm rot="444554">
              <a:off x="4999135" y="2889266"/>
              <a:ext cx="19155" cy="43931"/>
            </a:xfrm>
            <a:custGeom>
              <a:avLst/>
              <a:gdLst/>
              <a:ahLst/>
              <a:cxnLst/>
              <a:rect l="l" t="t" r="r" b="b"/>
              <a:pathLst>
                <a:path w="351" h="805" extrusionOk="0">
                  <a:moveTo>
                    <a:pt x="280" y="0"/>
                  </a:moveTo>
                  <a:lnTo>
                    <a:pt x="1" y="193"/>
                  </a:lnTo>
                  <a:lnTo>
                    <a:pt x="71" y="804"/>
                  </a:lnTo>
                  <a:lnTo>
                    <a:pt x="350" y="612"/>
                  </a:lnTo>
                  <a:lnTo>
                    <a:pt x="280" y="0"/>
                  </a:lnTo>
                  <a:close/>
                </a:path>
              </a:pathLst>
            </a:custGeom>
            <a:solidFill>
              <a:srgbClr val="3941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38"/>
            <p:cNvSpPr/>
            <p:nvPr/>
          </p:nvSpPr>
          <p:spPr>
            <a:xfrm rot="444554">
              <a:off x="4587027" y="2631490"/>
              <a:ext cx="392163" cy="396911"/>
            </a:xfrm>
            <a:custGeom>
              <a:avLst/>
              <a:gdLst/>
              <a:ahLst/>
              <a:cxnLst/>
              <a:rect l="l" t="t" r="r" b="b"/>
              <a:pathLst>
                <a:path w="7186" h="7273" extrusionOk="0">
                  <a:moveTo>
                    <a:pt x="368" y="0"/>
                  </a:moveTo>
                  <a:lnTo>
                    <a:pt x="70" y="210"/>
                  </a:lnTo>
                  <a:cubicBezTo>
                    <a:pt x="18" y="263"/>
                    <a:pt x="0" y="350"/>
                    <a:pt x="53" y="420"/>
                  </a:cubicBezTo>
                  <a:lnTo>
                    <a:pt x="4930" y="7220"/>
                  </a:lnTo>
                  <a:cubicBezTo>
                    <a:pt x="4965" y="7238"/>
                    <a:pt x="4983" y="7273"/>
                    <a:pt x="5035" y="7273"/>
                  </a:cubicBezTo>
                  <a:lnTo>
                    <a:pt x="5053" y="7273"/>
                  </a:lnTo>
                  <a:cubicBezTo>
                    <a:pt x="5088" y="7273"/>
                    <a:pt x="5105" y="7273"/>
                    <a:pt x="5140" y="7255"/>
                  </a:cubicBezTo>
                  <a:lnTo>
                    <a:pt x="7185" y="5769"/>
                  </a:lnTo>
                  <a:lnTo>
                    <a:pt x="7150" y="5437"/>
                  </a:lnTo>
                  <a:lnTo>
                    <a:pt x="5088" y="6923"/>
                  </a:lnTo>
                  <a:lnTo>
                    <a:pt x="368" y="367"/>
                  </a:lnTo>
                  <a:lnTo>
                    <a:pt x="542" y="245"/>
                  </a:lnTo>
                  <a:lnTo>
                    <a:pt x="368" y="0"/>
                  </a:lnTo>
                  <a:close/>
                </a:path>
              </a:pathLst>
            </a:custGeom>
            <a:solidFill>
              <a:srgbClr val="517F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38"/>
            <p:cNvSpPr/>
            <p:nvPr/>
          </p:nvSpPr>
          <p:spPr>
            <a:xfrm rot="444554">
              <a:off x="4978131" y="2930917"/>
              <a:ext cx="21993" cy="32471"/>
            </a:xfrm>
            <a:custGeom>
              <a:avLst/>
              <a:gdLst/>
              <a:ahLst/>
              <a:cxnLst/>
              <a:rect l="l" t="t" r="r" b="b"/>
              <a:pathLst>
                <a:path w="403" h="595" extrusionOk="0">
                  <a:moveTo>
                    <a:pt x="368" y="0"/>
                  </a:moveTo>
                  <a:lnTo>
                    <a:pt x="1" y="263"/>
                  </a:lnTo>
                  <a:lnTo>
                    <a:pt x="36" y="595"/>
                  </a:lnTo>
                  <a:lnTo>
                    <a:pt x="403" y="333"/>
                  </a:lnTo>
                  <a:lnTo>
                    <a:pt x="368" y="0"/>
                  </a:lnTo>
                  <a:close/>
                </a:path>
              </a:pathLst>
            </a:custGeom>
            <a:solidFill>
              <a:srgbClr val="3A51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38"/>
            <p:cNvSpPr/>
            <p:nvPr/>
          </p:nvSpPr>
          <p:spPr>
            <a:xfrm rot="444554">
              <a:off x="4962375" y="2942898"/>
              <a:ext cx="16263" cy="28705"/>
            </a:xfrm>
            <a:custGeom>
              <a:avLst/>
              <a:gdLst/>
              <a:ahLst/>
              <a:cxnLst/>
              <a:rect l="l" t="t" r="r" b="b"/>
              <a:pathLst>
                <a:path w="298" h="526" extrusionOk="0">
                  <a:moveTo>
                    <a:pt x="263" y="1"/>
                  </a:moveTo>
                  <a:lnTo>
                    <a:pt x="0" y="193"/>
                  </a:lnTo>
                  <a:lnTo>
                    <a:pt x="35" y="525"/>
                  </a:lnTo>
                  <a:lnTo>
                    <a:pt x="298" y="333"/>
                  </a:lnTo>
                  <a:lnTo>
                    <a:pt x="263" y="1"/>
                  </a:lnTo>
                  <a:close/>
                </a:path>
              </a:pathLst>
            </a:custGeom>
            <a:solidFill>
              <a:srgbClr val="3A51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38"/>
            <p:cNvSpPr/>
            <p:nvPr/>
          </p:nvSpPr>
          <p:spPr>
            <a:xfrm rot="444554">
              <a:off x="5037596" y="2582581"/>
              <a:ext cx="337753" cy="382612"/>
            </a:xfrm>
            <a:custGeom>
              <a:avLst/>
              <a:gdLst/>
              <a:ahLst/>
              <a:cxnLst/>
              <a:rect l="l" t="t" r="r" b="b"/>
              <a:pathLst>
                <a:path w="6189" h="7011" extrusionOk="0">
                  <a:moveTo>
                    <a:pt x="6171" y="0"/>
                  </a:moveTo>
                  <a:cubicBezTo>
                    <a:pt x="6119" y="420"/>
                    <a:pt x="5979" y="839"/>
                    <a:pt x="5769" y="1224"/>
                  </a:cubicBezTo>
                  <a:cubicBezTo>
                    <a:pt x="5577" y="1976"/>
                    <a:pt x="5122" y="2657"/>
                    <a:pt x="4458" y="3147"/>
                  </a:cubicBezTo>
                  <a:lnTo>
                    <a:pt x="3602" y="3741"/>
                  </a:lnTo>
                  <a:cubicBezTo>
                    <a:pt x="3584" y="3776"/>
                    <a:pt x="3549" y="3811"/>
                    <a:pt x="3549" y="3846"/>
                  </a:cubicBezTo>
                  <a:cubicBezTo>
                    <a:pt x="3549" y="3881"/>
                    <a:pt x="3549" y="3916"/>
                    <a:pt x="3584" y="3951"/>
                  </a:cubicBezTo>
                  <a:lnTo>
                    <a:pt x="3654" y="4056"/>
                  </a:lnTo>
                  <a:lnTo>
                    <a:pt x="0" y="6678"/>
                  </a:lnTo>
                  <a:lnTo>
                    <a:pt x="35" y="7010"/>
                  </a:lnTo>
                  <a:lnTo>
                    <a:pt x="3934" y="4196"/>
                  </a:lnTo>
                  <a:cubicBezTo>
                    <a:pt x="3969" y="4178"/>
                    <a:pt x="3986" y="4143"/>
                    <a:pt x="4004" y="4108"/>
                  </a:cubicBezTo>
                  <a:cubicBezTo>
                    <a:pt x="4004" y="4073"/>
                    <a:pt x="4004" y="4038"/>
                    <a:pt x="3969" y="4004"/>
                  </a:cubicBezTo>
                  <a:lnTo>
                    <a:pt x="3899" y="3899"/>
                  </a:lnTo>
                  <a:lnTo>
                    <a:pt x="4615" y="3374"/>
                  </a:lnTo>
                  <a:cubicBezTo>
                    <a:pt x="5647" y="2640"/>
                    <a:pt x="6189" y="1486"/>
                    <a:pt x="6189" y="315"/>
                  </a:cubicBezTo>
                  <a:cubicBezTo>
                    <a:pt x="6189" y="210"/>
                    <a:pt x="6189" y="105"/>
                    <a:pt x="6171" y="0"/>
                  </a:cubicBezTo>
                  <a:close/>
                </a:path>
              </a:pathLst>
            </a:custGeom>
            <a:solidFill>
              <a:srgbClr val="8698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38"/>
            <p:cNvSpPr/>
            <p:nvPr/>
          </p:nvSpPr>
          <p:spPr>
            <a:xfrm rot="444554">
              <a:off x="4999609" y="2922819"/>
              <a:ext cx="17245" cy="28651"/>
            </a:xfrm>
            <a:custGeom>
              <a:avLst/>
              <a:gdLst/>
              <a:ahLst/>
              <a:cxnLst/>
              <a:rect l="l" t="t" r="r" b="b"/>
              <a:pathLst>
                <a:path w="316" h="525" extrusionOk="0">
                  <a:moveTo>
                    <a:pt x="280" y="0"/>
                  </a:moveTo>
                  <a:lnTo>
                    <a:pt x="1" y="192"/>
                  </a:lnTo>
                  <a:lnTo>
                    <a:pt x="36" y="525"/>
                  </a:lnTo>
                  <a:lnTo>
                    <a:pt x="315" y="332"/>
                  </a:lnTo>
                  <a:lnTo>
                    <a:pt x="280" y="0"/>
                  </a:lnTo>
                  <a:close/>
                </a:path>
              </a:pathLst>
            </a:custGeom>
            <a:solidFill>
              <a:srgbClr val="3941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38"/>
            <p:cNvSpPr/>
            <p:nvPr/>
          </p:nvSpPr>
          <p:spPr>
            <a:xfrm rot="444554">
              <a:off x="4616410" y="2255852"/>
              <a:ext cx="796659" cy="722440"/>
            </a:xfrm>
            <a:custGeom>
              <a:avLst/>
              <a:gdLst/>
              <a:ahLst/>
              <a:cxnLst/>
              <a:rect l="l" t="t" r="r" b="b"/>
              <a:pathLst>
                <a:path w="14598" h="13238" extrusionOk="0">
                  <a:moveTo>
                    <a:pt x="9527" y="0"/>
                  </a:moveTo>
                  <a:cubicBezTo>
                    <a:pt x="8795" y="0"/>
                    <a:pt x="8054" y="223"/>
                    <a:pt x="7413" y="685"/>
                  </a:cubicBezTo>
                  <a:lnTo>
                    <a:pt x="0" y="6017"/>
                  </a:lnTo>
                  <a:lnTo>
                    <a:pt x="5192" y="13237"/>
                  </a:lnTo>
                  <a:lnTo>
                    <a:pt x="12604" y="7923"/>
                  </a:lnTo>
                  <a:cubicBezTo>
                    <a:pt x="14230" y="6751"/>
                    <a:pt x="14597" y="4496"/>
                    <a:pt x="13426" y="2871"/>
                  </a:cubicBezTo>
                  <a:lnTo>
                    <a:pt x="12465" y="1507"/>
                  </a:lnTo>
                  <a:cubicBezTo>
                    <a:pt x="11756" y="523"/>
                    <a:pt x="10650" y="0"/>
                    <a:pt x="9527" y="0"/>
                  </a:cubicBezTo>
                  <a:close/>
                </a:path>
              </a:pathLst>
            </a:custGeom>
            <a:solidFill>
              <a:srgbClr val="E2EE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38"/>
            <p:cNvSpPr/>
            <p:nvPr/>
          </p:nvSpPr>
          <p:spPr>
            <a:xfrm rot="444554">
              <a:off x="4606965" y="2245663"/>
              <a:ext cx="788091" cy="739412"/>
            </a:xfrm>
            <a:custGeom>
              <a:avLst/>
              <a:gdLst/>
              <a:ahLst/>
              <a:cxnLst/>
              <a:rect l="l" t="t" r="r" b="b"/>
              <a:pathLst>
                <a:path w="14441" h="13549" extrusionOk="0">
                  <a:moveTo>
                    <a:pt x="9703" y="315"/>
                  </a:moveTo>
                  <a:cubicBezTo>
                    <a:pt x="10769" y="315"/>
                    <a:pt x="11836" y="822"/>
                    <a:pt x="12517" y="1749"/>
                  </a:cubicBezTo>
                  <a:lnTo>
                    <a:pt x="13479" y="3112"/>
                  </a:lnTo>
                  <a:cubicBezTo>
                    <a:pt x="13916" y="3724"/>
                    <a:pt x="14126" y="4423"/>
                    <a:pt x="14126" y="5122"/>
                  </a:cubicBezTo>
                  <a:cubicBezTo>
                    <a:pt x="14126" y="6206"/>
                    <a:pt x="13636" y="7273"/>
                    <a:pt x="12692" y="7937"/>
                  </a:cubicBezTo>
                  <a:lnTo>
                    <a:pt x="5402" y="13181"/>
                  </a:lnTo>
                  <a:lnTo>
                    <a:pt x="385" y="6206"/>
                  </a:lnTo>
                  <a:lnTo>
                    <a:pt x="7675" y="962"/>
                  </a:lnTo>
                  <a:cubicBezTo>
                    <a:pt x="8287" y="525"/>
                    <a:pt x="8986" y="315"/>
                    <a:pt x="9703" y="315"/>
                  </a:cubicBezTo>
                  <a:close/>
                  <a:moveTo>
                    <a:pt x="9703" y="0"/>
                  </a:moveTo>
                  <a:cubicBezTo>
                    <a:pt x="8934" y="0"/>
                    <a:pt x="8164" y="228"/>
                    <a:pt x="7500" y="717"/>
                  </a:cubicBezTo>
                  <a:lnTo>
                    <a:pt x="88" y="6031"/>
                  </a:lnTo>
                  <a:cubicBezTo>
                    <a:pt x="18" y="6084"/>
                    <a:pt x="1" y="6189"/>
                    <a:pt x="53" y="6259"/>
                  </a:cubicBezTo>
                  <a:lnTo>
                    <a:pt x="5245" y="13496"/>
                  </a:lnTo>
                  <a:cubicBezTo>
                    <a:pt x="5263" y="13513"/>
                    <a:pt x="5297" y="13548"/>
                    <a:pt x="5350" y="13548"/>
                  </a:cubicBezTo>
                  <a:cubicBezTo>
                    <a:pt x="5385" y="13548"/>
                    <a:pt x="5420" y="13548"/>
                    <a:pt x="5455" y="13531"/>
                  </a:cubicBezTo>
                  <a:lnTo>
                    <a:pt x="12867" y="8199"/>
                  </a:lnTo>
                  <a:cubicBezTo>
                    <a:pt x="13898" y="7465"/>
                    <a:pt x="14440" y="6294"/>
                    <a:pt x="14440" y="5122"/>
                  </a:cubicBezTo>
                  <a:cubicBezTo>
                    <a:pt x="14440" y="4371"/>
                    <a:pt x="14213" y="3602"/>
                    <a:pt x="13741" y="2920"/>
                  </a:cubicBezTo>
                  <a:lnTo>
                    <a:pt x="12762" y="1574"/>
                  </a:lnTo>
                  <a:cubicBezTo>
                    <a:pt x="12028" y="542"/>
                    <a:pt x="10874" y="0"/>
                    <a:pt x="9703" y="0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38"/>
            <p:cNvSpPr/>
            <p:nvPr/>
          </p:nvSpPr>
          <p:spPr>
            <a:xfrm rot="444554">
              <a:off x="4587506" y="2301632"/>
              <a:ext cx="670759" cy="682165"/>
            </a:xfrm>
            <a:custGeom>
              <a:avLst/>
              <a:gdLst/>
              <a:ahLst/>
              <a:cxnLst/>
              <a:rect l="l" t="t" r="r" b="b"/>
              <a:pathLst>
                <a:path w="12291" h="12500" extrusionOk="0">
                  <a:moveTo>
                    <a:pt x="6854" y="1"/>
                  </a:moveTo>
                  <a:lnTo>
                    <a:pt x="1" y="4930"/>
                  </a:lnTo>
                  <a:lnTo>
                    <a:pt x="5438" y="12500"/>
                  </a:lnTo>
                  <a:lnTo>
                    <a:pt x="12290" y="7570"/>
                  </a:lnTo>
                  <a:lnTo>
                    <a:pt x="6854" y="1"/>
                  </a:lnTo>
                  <a:close/>
                </a:path>
              </a:pathLst>
            </a:custGeom>
            <a:solidFill>
              <a:srgbClr val="F8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38"/>
            <p:cNvSpPr/>
            <p:nvPr/>
          </p:nvSpPr>
          <p:spPr>
            <a:xfrm rot="444554">
              <a:off x="4578031" y="2293287"/>
              <a:ext cx="689805" cy="698536"/>
            </a:xfrm>
            <a:custGeom>
              <a:avLst/>
              <a:gdLst/>
              <a:ahLst/>
              <a:cxnLst/>
              <a:rect l="l" t="t" r="r" b="b"/>
              <a:pathLst>
                <a:path w="12640" h="12800" extrusionOk="0">
                  <a:moveTo>
                    <a:pt x="6993" y="363"/>
                  </a:moveTo>
                  <a:lnTo>
                    <a:pt x="12255" y="7689"/>
                  </a:lnTo>
                  <a:lnTo>
                    <a:pt x="12255" y="7689"/>
                  </a:lnTo>
                  <a:lnTo>
                    <a:pt x="5647" y="12443"/>
                  </a:lnTo>
                  <a:lnTo>
                    <a:pt x="385" y="5118"/>
                  </a:lnTo>
                  <a:lnTo>
                    <a:pt x="6993" y="363"/>
                  </a:lnTo>
                  <a:close/>
                  <a:moveTo>
                    <a:pt x="7028" y="1"/>
                  </a:moveTo>
                  <a:cubicBezTo>
                    <a:pt x="6998" y="1"/>
                    <a:pt x="6968" y="11"/>
                    <a:pt x="6940" y="31"/>
                  </a:cubicBezTo>
                  <a:lnTo>
                    <a:pt x="70" y="4961"/>
                  </a:lnTo>
                  <a:cubicBezTo>
                    <a:pt x="18" y="5013"/>
                    <a:pt x="0" y="5101"/>
                    <a:pt x="35" y="5171"/>
                  </a:cubicBezTo>
                  <a:lnTo>
                    <a:pt x="5489" y="12740"/>
                  </a:lnTo>
                  <a:cubicBezTo>
                    <a:pt x="5507" y="12775"/>
                    <a:pt x="5542" y="12793"/>
                    <a:pt x="5577" y="12793"/>
                  </a:cubicBezTo>
                  <a:cubicBezTo>
                    <a:pt x="5592" y="12798"/>
                    <a:pt x="5606" y="12800"/>
                    <a:pt x="5619" y="12800"/>
                  </a:cubicBezTo>
                  <a:cubicBezTo>
                    <a:pt x="5650" y="12800"/>
                    <a:pt x="5674" y="12787"/>
                    <a:pt x="5699" y="12775"/>
                  </a:cubicBezTo>
                  <a:lnTo>
                    <a:pt x="12552" y="7845"/>
                  </a:lnTo>
                  <a:cubicBezTo>
                    <a:pt x="12622" y="7793"/>
                    <a:pt x="12639" y="7706"/>
                    <a:pt x="12587" y="7636"/>
                  </a:cubicBezTo>
                  <a:lnTo>
                    <a:pt x="7150" y="66"/>
                  </a:lnTo>
                  <a:cubicBezTo>
                    <a:pt x="7118" y="24"/>
                    <a:pt x="7074" y="1"/>
                    <a:pt x="7028" y="1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38"/>
            <p:cNvSpPr/>
            <p:nvPr/>
          </p:nvSpPr>
          <p:spPr>
            <a:xfrm rot="444554">
              <a:off x="4803881" y="2640272"/>
              <a:ext cx="422724" cy="345394"/>
            </a:xfrm>
            <a:custGeom>
              <a:avLst/>
              <a:gdLst/>
              <a:ahLst/>
              <a:cxnLst/>
              <a:rect l="l" t="t" r="r" b="b"/>
              <a:pathLst>
                <a:path w="7746" h="6329" extrusionOk="0">
                  <a:moveTo>
                    <a:pt x="6609" y="1"/>
                  </a:moveTo>
                  <a:lnTo>
                    <a:pt x="1" y="4773"/>
                  </a:lnTo>
                  <a:lnTo>
                    <a:pt x="1102" y="6329"/>
                  </a:lnTo>
                  <a:lnTo>
                    <a:pt x="7745" y="1592"/>
                  </a:lnTo>
                  <a:lnTo>
                    <a:pt x="6609" y="1"/>
                  </a:ln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38"/>
            <p:cNvSpPr/>
            <p:nvPr/>
          </p:nvSpPr>
          <p:spPr>
            <a:xfrm rot="444554">
              <a:off x="5204994" y="2526554"/>
              <a:ext cx="172724" cy="217529"/>
            </a:xfrm>
            <a:custGeom>
              <a:avLst/>
              <a:gdLst/>
              <a:ahLst/>
              <a:cxnLst/>
              <a:rect l="l" t="t" r="r" b="b"/>
              <a:pathLst>
                <a:path w="3165" h="3986" extrusionOk="0">
                  <a:moveTo>
                    <a:pt x="3095" y="0"/>
                  </a:moveTo>
                  <a:lnTo>
                    <a:pt x="0" y="2570"/>
                  </a:lnTo>
                  <a:lnTo>
                    <a:pt x="1014" y="3986"/>
                  </a:lnTo>
                  <a:cubicBezTo>
                    <a:pt x="1032" y="3986"/>
                    <a:pt x="1032" y="3986"/>
                    <a:pt x="1049" y="3968"/>
                  </a:cubicBezTo>
                  <a:lnTo>
                    <a:pt x="1609" y="3566"/>
                  </a:lnTo>
                  <a:cubicBezTo>
                    <a:pt x="1749" y="3461"/>
                    <a:pt x="1941" y="3304"/>
                    <a:pt x="2168" y="3112"/>
                  </a:cubicBezTo>
                  <a:cubicBezTo>
                    <a:pt x="2832" y="2447"/>
                    <a:pt x="3165" y="1573"/>
                    <a:pt x="3165" y="664"/>
                  </a:cubicBezTo>
                  <a:cubicBezTo>
                    <a:pt x="3165" y="629"/>
                    <a:pt x="3165" y="577"/>
                    <a:pt x="3165" y="542"/>
                  </a:cubicBezTo>
                  <a:cubicBezTo>
                    <a:pt x="3147" y="210"/>
                    <a:pt x="3095" y="0"/>
                    <a:pt x="3095" y="0"/>
                  </a:cubicBezTo>
                  <a:close/>
                </a:path>
              </a:pathLst>
            </a:custGeom>
            <a:solidFill>
              <a:srgbClr val="80A3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38"/>
            <p:cNvSpPr/>
            <p:nvPr/>
          </p:nvSpPr>
          <p:spPr>
            <a:xfrm rot="444554">
              <a:off x="5260143" y="2559890"/>
              <a:ext cx="118369" cy="187022"/>
            </a:xfrm>
            <a:custGeom>
              <a:avLst/>
              <a:gdLst/>
              <a:ahLst/>
              <a:cxnLst/>
              <a:rect l="l" t="t" r="r" b="b"/>
              <a:pathLst>
                <a:path w="2169" h="3427" extrusionOk="0">
                  <a:moveTo>
                    <a:pt x="2116" y="0"/>
                  </a:moveTo>
                  <a:cubicBezTo>
                    <a:pt x="2116" y="35"/>
                    <a:pt x="2116" y="87"/>
                    <a:pt x="2116" y="122"/>
                  </a:cubicBezTo>
                  <a:cubicBezTo>
                    <a:pt x="2116" y="1031"/>
                    <a:pt x="1783" y="1905"/>
                    <a:pt x="1119" y="2570"/>
                  </a:cubicBezTo>
                  <a:cubicBezTo>
                    <a:pt x="1154" y="2535"/>
                    <a:pt x="1207" y="2500"/>
                    <a:pt x="1241" y="2465"/>
                  </a:cubicBezTo>
                  <a:cubicBezTo>
                    <a:pt x="2081" y="1748"/>
                    <a:pt x="2168" y="647"/>
                    <a:pt x="2116" y="0"/>
                  </a:cubicBezTo>
                  <a:close/>
                  <a:moveTo>
                    <a:pt x="560" y="3024"/>
                  </a:moveTo>
                  <a:lnTo>
                    <a:pt x="0" y="3426"/>
                  </a:lnTo>
                  <a:cubicBezTo>
                    <a:pt x="53" y="3409"/>
                    <a:pt x="193" y="3321"/>
                    <a:pt x="560" y="3024"/>
                  </a:cubicBezTo>
                  <a:close/>
                </a:path>
              </a:pathLst>
            </a:custGeom>
            <a:solidFill>
              <a:srgbClr val="3941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38"/>
            <p:cNvSpPr/>
            <p:nvPr/>
          </p:nvSpPr>
          <p:spPr>
            <a:xfrm rot="444554">
              <a:off x="4690602" y="2406246"/>
              <a:ext cx="265771" cy="183202"/>
            </a:xfrm>
            <a:custGeom>
              <a:avLst/>
              <a:gdLst/>
              <a:ahLst/>
              <a:cxnLst/>
              <a:rect l="l" t="t" r="r" b="b"/>
              <a:pathLst>
                <a:path w="4870" h="3357" extrusionOk="0">
                  <a:moveTo>
                    <a:pt x="4350" y="0"/>
                  </a:moveTo>
                  <a:cubicBezTo>
                    <a:pt x="4307" y="0"/>
                    <a:pt x="4265" y="9"/>
                    <a:pt x="4225" y="29"/>
                  </a:cubicBezTo>
                  <a:cubicBezTo>
                    <a:pt x="2827" y="728"/>
                    <a:pt x="1568" y="1812"/>
                    <a:pt x="292" y="2704"/>
                  </a:cubicBezTo>
                  <a:cubicBezTo>
                    <a:pt x="0" y="2908"/>
                    <a:pt x="256" y="3356"/>
                    <a:pt x="553" y="3356"/>
                  </a:cubicBezTo>
                  <a:cubicBezTo>
                    <a:pt x="611" y="3356"/>
                    <a:pt x="671" y="3339"/>
                    <a:pt x="729" y="3298"/>
                  </a:cubicBezTo>
                  <a:cubicBezTo>
                    <a:pt x="2023" y="2407"/>
                    <a:pt x="3491" y="1603"/>
                    <a:pt x="4645" y="519"/>
                  </a:cubicBezTo>
                  <a:cubicBezTo>
                    <a:pt x="4870" y="324"/>
                    <a:pt x="4606" y="0"/>
                    <a:pt x="43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38"/>
            <p:cNvSpPr/>
            <p:nvPr/>
          </p:nvSpPr>
          <p:spPr>
            <a:xfrm rot="444554">
              <a:off x="5067842" y="2312602"/>
              <a:ext cx="219712" cy="71382"/>
            </a:xfrm>
            <a:custGeom>
              <a:avLst/>
              <a:gdLst/>
              <a:ahLst/>
              <a:cxnLst/>
              <a:rect l="l" t="t" r="r" b="b"/>
              <a:pathLst>
                <a:path w="4026" h="1308" extrusionOk="0">
                  <a:moveTo>
                    <a:pt x="2023" y="0"/>
                  </a:moveTo>
                  <a:cubicBezTo>
                    <a:pt x="1327" y="0"/>
                    <a:pt x="628" y="245"/>
                    <a:pt x="185" y="724"/>
                  </a:cubicBezTo>
                  <a:cubicBezTo>
                    <a:pt x="1" y="908"/>
                    <a:pt x="235" y="1308"/>
                    <a:pt x="484" y="1308"/>
                  </a:cubicBezTo>
                  <a:cubicBezTo>
                    <a:pt x="518" y="1308"/>
                    <a:pt x="553" y="1300"/>
                    <a:pt x="587" y="1283"/>
                  </a:cubicBezTo>
                  <a:cubicBezTo>
                    <a:pt x="989" y="1091"/>
                    <a:pt x="1356" y="881"/>
                    <a:pt x="1811" y="829"/>
                  </a:cubicBezTo>
                  <a:cubicBezTo>
                    <a:pt x="1885" y="820"/>
                    <a:pt x="1957" y="816"/>
                    <a:pt x="2027" y="816"/>
                  </a:cubicBezTo>
                  <a:cubicBezTo>
                    <a:pt x="2546" y="816"/>
                    <a:pt x="2944" y="1030"/>
                    <a:pt x="3437" y="1231"/>
                  </a:cubicBezTo>
                  <a:cubicBezTo>
                    <a:pt x="3488" y="1255"/>
                    <a:pt x="3539" y="1266"/>
                    <a:pt x="3587" y="1266"/>
                  </a:cubicBezTo>
                  <a:cubicBezTo>
                    <a:pt x="3848" y="1266"/>
                    <a:pt x="4025" y="942"/>
                    <a:pt x="3804" y="706"/>
                  </a:cubicBezTo>
                  <a:cubicBezTo>
                    <a:pt x="3373" y="232"/>
                    <a:pt x="2699" y="0"/>
                    <a:pt x="202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38"/>
            <p:cNvSpPr/>
            <p:nvPr/>
          </p:nvSpPr>
          <p:spPr>
            <a:xfrm rot="444554">
              <a:off x="6206097" y="1732948"/>
              <a:ext cx="1883265" cy="2542509"/>
            </a:xfrm>
            <a:custGeom>
              <a:avLst/>
              <a:gdLst/>
              <a:ahLst/>
              <a:cxnLst/>
              <a:rect l="l" t="t" r="r" b="b"/>
              <a:pathLst>
                <a:path w="34509" h="46589" extrusionOk="0">
                  <a:moveTo>
                    <a:pt x="30576" y="0"/>
                  </a:moveTo>
                  <a:lnTo>
                    <a:pt x="34456" y="979"/>
                  </a:lnTo>
                  <a:lnTo>
                    <a:pt x="34509" y="210"/>
                  </a:lnTo>
                  <a:lnTo>
                    <a:pt x="30576" y="0"/>
                  </a:lnTo>
                  <a:close/>
                  <a:moveTo>
                    <a:pt x="5682" y="44403"/>
                  </a:moveTo>
                  <a:lnTo>
                    <a:pt x="1" y="45015"/>
                  </a:lnTo>
                  <a:lnTo>
                    <a:pt x="10157" y="45539"/>
                  </a:lnTo>
                  <a:lnTo>
                    <a:pt x="5682" y="44403"/>
                  </a:lnTo>
                  <a:close/>
                  <a:moveTo>
                    <a:pt x="33023" y="28547"/>
                  </a:moveTo>
                  <a:lnTo>
                    <a:pt x="28478" y="46501"/>
                  </a:lnTo>
                  <a:lnTo>
                    <a:pt x="30243" y="46588"/>
                  </a:lnTo>
                  <a:lnTo>
                    <a:pt x="32271" y="43127"/>
                  </a:lnTo>
                  <a:lnTo>
                    <a:pt x="33023" y="28547"/>
                  </a:lnTo>
                  <a:close/>
                </a:path>
              </a:pathLst>
            </a:custGeom>
            <a:solidFill>
              <a:srgbClr val="517F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38"/>
            <p:cNvSpPr/>
            <p:nvPr/>
          </p:nvSpPr>
          <p:spPr>
            <a:xfrm rot="444554">
              <a:off x="7712982" y="4210377"/>
              <a:ext cx="91628" cy="160281"/>
            </a:xfrm>
            <a:custGeom>
              <a:avLst/>
              <a:gdLst/>
              <a:ahLst/>
              <a:cxnLst/>
              <a:rect l="l" t="t" r="r" b="b"/>
              <a:pathLst>
                <a:path w="1679" h="2937" extrusionOk="0">
                  <a:moveTo>
                    <a:pt x="1678" y="0"/>
                  </a:moveTo>
                  <a:lnTo>
                    <a:pt x="0" y="2850"/>
                  </a:lnTo>
                  <a:lnTo>
                    <a:pt x="1521" y="2937"/>
                  </a:lnTo>
                  <a:lnTo>
                    <a:pt x="1678" y="0"/>
                  </a:lnTo>
                  <a:close/>
                </a:path>
              </a:pathLst>
            </a:custGeom>
            <a:solidFill>
              <a:srgbClr val="80A3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38"/>
            <p:cNvSpPr/>
            <p:nvPr/>
          </p:nvSpPr>
          <p:spPr>
            <a:xfrm rot="444554">
              <a:off x="7698378" y="4175174"/>
              <a:ext cx="110729" cy="189915"/>
            </a:xfrm>
            <a:custGeom>
              <a:avLst/>
              <a:gdLst/>
              <a:ahLst/>
              <a:cxnLst/>
              <a:rect l="l" t="t" r="r" b="b"/>
              <a:pathLst>
                <a:path w="2029" h="3480" extrusionOk="0">
                  <a:moveTo>
                    <a:pt x="2028" y="1"/>
                  </a:moveTo>
                  <a:lnTo>
                    <a:pt x="0" y="3462"/>
                  </a:lnTo>
                  <a:lnTo>
                    <a:pt x="315" y="3480"/>
                  </a:lnTo>
                  <a:lnTo>
                    <a:pt x="1993" y="63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3941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38"/>
            <p:cNvSpPr/>
            <p:nvPr/>
          </p:nvSpPr>
          <p:spPr>
            <a:xfrm rot="444554">
              <a:off x="5826768" y="3969588"/>
              <a:ext cx="505675" cy="85898"/>
            </a:xfrm>
            <a:custGeom>
              <a:avLst/>
              <a:gdLst/>
              <a:ahLst/>
              <a:cxnLst/>
              <a:rect l="l" t="t" r="r" b="b"/>
              <a:pathLst>
                <a:path w="9266" h="1574" extrusionOk="0">
                  <a:moveTo>
                    <a:pt x="5927" y="0"/>
                  </a:moveTo>
                  <a:lnTo>
                    <a:pt x="35" y="629"/>
                  </a:lnTo>
                  <a:lnTo>
                    <a:pt x="0" y="1433"/>
                  </a:lnTo>
                  <a:lnTo>
                    <a:pt x="2570" y="1573"/>
                  </a:lnTo>
                  <a:lnTo>
                    <a:pt x="9266" y="857"/>
                  </a:lnTo>
                  <a:lnTo>
                    <a:pt x="5927" y="0"/>
                  </a:lnTo>
                  <a:close/>
                </a:path>
              </a:pathLst>
            </a:custGeom>
            <a:solidFill>
              <a:srgbClr val="3A51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38"/>
            <p:cNvSpPr/>
            <p:nvPr/>
          </p:nvSpPr>
          <p:spPr>
            <a:xfrm rot="444554">
              <a:off x="5962931" y="4028022"/>
              <a:ext cx="410281" cy="43931"/>
            </a:xfrm>
            <a:custGeom>
              <a:avLst/>
              <a:gdLst/>
              <a:ahLst/>
              <a:cxnLst/>
              <a:rect l="l" t="t" r="r" b="b"/>
              <a:pathLst>
                <a:path w="7518" h="805" extrusionOk="0">
                  <a:moveTo>
                    <a:pt x="6696" y="1"/>
                  </a:moveTo>
                  <a:lnTo>
                    <a:pt x="0" y="717"/>
                  </a:lnTo>
                  <a:lnTo>
                    <a:pt x="1836" y="805"/>
                  </a:lnTo>
                  <a:lnTo>
                    <a:pt x="7517" y="193"/>
                  </a:lnTo>
                  <a:lnTo>
                    <a:pt x="6696" y="1"/>
                  </a:lnTo>
                  <a:close/>
                </a:path>
              </a:pathLst>
            </a:custGeom>
            <a:solidFill>
              <a:srgbClr val="3A51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38"/>
            <p:cNvSpPr/>
            <p:nvPr/>
          </p:nvSpPr>
          <p:spPr>
            <a:xfrm rot="444554">
              <a:off x="5993305" y="1508820"/>
              <a:ext cx="301517" cy="2476694"/>
            </a:xfrm>
            <a:custGeom>
              <a:avLst/>
              <a:gdLst/>
              <a:ahLst/>
              <a:cxnLst/>
              <a:rect l="l" t="t" r="r" b="b"/>
              <a:pathLst>
                <a:path w="5525" h="45383" extrusionOk="0">
                  <a:moveTo>
                    <a:pt x="2361" y="1"/>
                  </a:moveTo>
                  <a:lnTo>
                    <a:pt x="1539" y="15909"/>
                  </a:lnTo>
                  <a:lnTo>
                    <a:pt x="5525" y="176"/>
                  </a:lnTo>
                  <a:lnTo>
                    <a:pt x="2361" y="1"/>
                  </a:lnTo>
                  <a:close/>
                  <a:moveTo>
                    <a:pt x="88" y="43582"/>
                  </a:moveTo>
                  <a:lnTo>
                    <a:pt x="1" y="45382"/>
                  </a:lnTo>
                  <a:lnTo>
                    <a:pt x="1" y="45382"/>
                  </a:lnTo>
                  <a:lnTo>
                    <a:pt x="5053" y="44840"/>
                  </a:lnTo>
                  <a:lnTo>
                    <a:pt x="88" y="43582"/>
                  </a:lnTo>
                  <a:close/>
                </a:path>
              </a:pathLst>
            </a:custGeom>
            <a:solidFill>
              <a:srgbClr val="8698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38"/>
            <p:cNvSpPr/>
            <p:nvPr/>
          </p:nvSpPr>
          <p:spPr>
            <a:xfrm rot="444554">
              <a:off x="5833492" y="3946764"/>
              <a:ext cx="321545" cy="45841"/>
            </a:xfrm>
            <a:custGeom>
              <a:avLst/>
              <a:gdLst/>
              <a:ahLst/>
              <a:cxnLst/>
              <a:rect l="l" t="t" r="r" b="b"/>
              <a:pathLst>
                <a:path w="5892" h="840" extrusionOk="0">
                  <a:moveTo>
                    <a:pt x="5070" y="0"/>
                  </a:moveTo>
                  <a:lnTo>
                    <a:pt x="18" y="542"/>
                  </a:lnTo>
                  <a:lnTo>
                    <a:pt x="0" y="839"/>
                  </a:lnTo>
                  <a:lnTo>
                    <a:pt x="0" y="839"/>
                  </a:lnTo>
                  <a:lnTo>
                    <a:pt x="5892" y="210"/>
                  </a:lnTo>
                  <a:lnTo>
                    <a:pt x="5070" y="0"/>
                  </a:lnTo>
                  <a:close/>
                </a:path>
              </a:pathLst>
            </a:custGeom>
            <a:solidFill>
              <a:srgbClr val="3941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38"/>
            <p:cNvSpPr/>
            <p:nvPr/>
          </p:nvSpPr>
          <p:spPr>
            <a:xfrm rot="444554">
              <a:off x="6412506" y="4085488"/>
              <a:ext cx="451265" cy="89718"/>
            </a:xfrm>
            <a:custGeom>
              <a:avLst/>
              <a:gdLst/>
              <a:ahLst/>
              <a:cxnLst/>
              <a:rect l="l" t="t" r="r" b="b"/>
              <a:pathLst>
                <a:path w="8269" h="1644" extrusionOk="0">
                  <a:moveTo>
                    <a:pt x="1748" y="1"/>
                  </a:moveTo>
                  <a:lnTo>
                    <a:pt x="0" y="175"/>
                  </a:lnTo>
                  <a:lnTo>
                    <a:pt x="5140" y="1487"/>
                  </a:lnTo>
                  <a:lnTo>
                    <a:pt x="8269" y="1644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3A51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38"/>
            <p:cNvSpPr/>
            <p:nvPr/>
          </p:nvSpPr>
          <p:spPr>
            <a:xfrm rot="444554">
              <a:off x="6196779" y="3987404"/>
              <a:ext cx="278596" cy="56320"/>
            </a:xfrm>
            <a:custGeom>
              <a:avLst/>
              <a:gdLst/>
              <a:ahLst/>
              <a:cxnLst/>
              <a:rect l="l" t="t" r="r" b="b"/>
              <a:pathLst>
                <a:path w="5105" h="1032" extrusionOk="0">
                  <a:moveTo>
                    <a:pt x="1766" y="0"/>
                  </a:moveTo>
                  <a:lnTo>
                    <a:pt x="0" y="193"/>
                  </a:lnTo>
                  <a:lnTo>
                    <a:pt x="3357" y="1032"/>
                  </a:lnTo>
                  <a:lnTo>
                    <a:pt x="5105" y="857"/>
                  </a:lnTo>
                  <a:lnTo>
                    <a:pt x="1766" y="0"/>
                  </a:lnTo>
                  <a:close/>
                </a:path>
              </a:pathLst>
            </a:custGeom>
            <a:solidFill>
              <a:srgbClr val="333B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38"/>
            <p:cNvSpPr/>
            <p:nvPr/>
          </p:nvSpPr>
          <p:spPr>
            <a:xfrm rot="444554">
              <a:off x="6375224" y="4048576"/>
              <a:ext cx="140308" cy="21065"/>
            </a:xfrm>
            <a:custGeom>
              <a:avLst/>
              <a:gdLst/>
              <a:ahLst/>
              <a:cxnLst/>
              <a:rect l="l" t="t" r="r" b="b"/>
              <a:pathLst>
                <a:path w="2571" h="386" extrusionOk="0">
                  <a:moveTo>
                    <a:pt x="1749" y="1"/>
                  </a:moveTo>
                  <a:lnTo>
                    <a:pt x="1" y="176"/>
                  </a:lnTo>
                  <a:lnTo>
                    <a:pt x="822" y="385"/>
                  </a:lnTo>
                  <a:lnTo>
                    <a:pt x="2570" y="211"/>
                  </a:lnTo>
                  <a:lnTo>
                    <a:pt x="1749" y="1"/>
                  </a:lnTo>
                  <a:close/>
                </a:path>
              </a:pathLst>
            </a:custGeom>
            <a:solidFill>
              <a:srgbClr val="333B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38"/>
            <p:cNvSpPr/>
            <p:nvPr/>
          </p:nvSpPr>
          <p:spPr>
            <a:xfrm rot="444554">
              <a:off x="6000130" y="1526289"/>
              <a:ext cx="411263" cy="2432762"/>
            </a:xfrm>
            <a:custGeom>
              <a:avLst/>
              <a:gdLst/>
              <a:ahLst/>
              <a:cxnLst/>
              <a:rect l="l" t="t" r="r" b="b"/>
              <a:pathLst>
                <a:path w="7536" h="44578" extrusionOk="0">
                  <a:moveTo>
                    <a:pt x="5717" y="1"/>
                  </a:moveTo>
                  <a:lnTo>
                    <a:pt x="1347" y="17237"/>
                  </a:lnTo>
                  <a:lnTo>
                    <a:pt x="1120" y="21607"/>
                  </a:lnTo>
                  <a:lnTo>
                    <a:pt x="1120" y="21607"/>
                  </a:lnTo>
                  <a:lnTo>
                    <a:pt x="6591" y="53"/>
                  </a:lnTo>
                  <a:lnTo>
                    <a:pt x="5717" y="1"/>
                  </a:lnTo>
                  <a:close/>
                  <a:moveTo>
                    <a:pt x="36" y="42498"/>
                  </a:moveTo>
                  <a:lnTo>
                    <a:pt x="1" y="43109"/>
                  </a:lnTo>
                  <a:lnTo>
                    <a:pt x="5787" y="44578"/>
                  </a:lnTo>
                  <a:lnTo>
                    <a:pt x="7535" y="44386"/>
                  </a:lnTo>
                  <a:lnTo>
                    <a:pt x="36" y="42498"/>
                  </a:lnTo>
                  <a:close/>
                </a:path>
              </a:pathLst>
            </a:custGeom>
            <a:solidFill>
              <a:srgbClr val="4D60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38"/>
            <p:cNvSpPr/>
            <p:nvPr/>
          </p:nvSpPr>
          <p:spPr>
            <a:xfrm rot="444554">
              <a:off x="6157537" y="3961605"/>
              <a:ext cx="140253" cy="21993"/>
            </a:xfrm>
            <a:custGeom>
              <a:avLst/>
              <a:gdLst/>
              <a:ahLst/>
              <a:cxnLst/>
              <a:rect l="l" t="t" r="r" b="b"/>
              <a:pathLst>
                <a:path w="2570" h="403" extrusionOk="0">
                  <a:moveTo>
                    <a:pt x="1748" y="1"/>
                  </a:moveTo>
                  <a:lnTo>
                    <a:pt x="0" y="193"/>
                  </a:lnTo>
                  <a:lnTo>
                    <a:pt x="804" y="403"/>
                  </a:lnTo>
                  <a:lnTo>
                    <a:pt x="2570" y="210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3335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38"/>
            <p:cNvSpPr/>
            <p:nvPr/>
          </p:nvSpPr>
          <p:spPr>
            <a:xfrm rot="444554">
              <a:off x="6367560" y="4081072"/>
              <a:ext cx="326293" cy="71600"/>
            </a:xfrm>
            <a:custGeom>
              <a:avLst/>
              <a:gdLst/>
              <a:ahLst/>
              <a:cxnLst/>
              <a:rect l="l" t="t" r="r" b="b"/>
              <a:pathLst>
                <a:path w="5979" h="1312" extrusionOk="0">
                  <a:moveTo>
                    <a:pt x="839" y="0"/>
                  </a:moveTo>
                  <a:lnTo>
                    <a:pt x="0" y="88"/>
                  </a:lnTo>
                  <a:lnTo>
                    <a:pt x="4475" y="1224"/>
                  </a:lnTo>
                  <a:lnTo>
                    <a:pt x="5979" y="1312"/>
                  </a:lnTo>
                  <a:lnTo>
                    <a:pt x="5979" y="1312"/>
                  </a:lnTo>
                  <a:lnTo>
                    <a:pt x="839" y="0"/>
                  </a:lnTo>
                  <a:close/>
                </a:path>
              </a:pathLst>
            </a:custGeom>
            <a:solidFill>
              <a:srgbClr val="3A51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38"/>
            <p:cNvSpPr/>
            <p:nvPr/>
          </p:nvSpPr>
          <p:spPr>
            <a:xfrm rot="444554">
              <a:off x="6151460" y="3988771"/>
              <a:ext cx="228061" cy="51572"/>
            </a:xfrm>
            <a:custGeom>
              <a:avLst/>
              <a:gdLst/>
              <a:ahLst/>
              <a:cxnLst/>
              <a:rect l="l" t="t" r="r" b="b"/>
              <a:pathLst>
                <a:path w="4179" h="945" extrusionOk="0">
                  <a:moveTo>
                    <a:pt x="822" y="1"/>
                  </a:moveTo>
                  <a:lnTo>
                    <a:pt x="1" y="88"/>
                  </a:lnTo>
                  <a:lnTo>
                    <a:pt x="3340" y="945"/>
                  </a:lnTo>
                  <a:lnTo>
                    <a:pt x="4179" y="840"/>
                  </a:lnTo>
                  <a:lnTo>
                    <a:pt x="822" y="1"/>
                  </a:lnTo>
                  <a:close/>
                </a:path>
              </a:pathLst>
            </a:custGeom>
            <a:solidFill>
              <a:srgbClr val="333B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38"/>
            <p:cNvSpPr/>
            <p:nvPr/>
          </p:nvSpPr>
          <p:spPr>
            <a:xfrm rot="444554">
              <a:off x="6329104" y="4048964"/>
              <a:ext cx="90701" cy="16263"/>
            </a:xfrm>
            <a:custGeom>
              <a:avLst/>
              <a:gdLst/>
              <a:ahLst/>
              <a:cxnLst/>
              <a:rect l="l" t="t" r="r" b="b"/>
              <a:pathLst>
                <a:path w="1662" h="298" extrusionOk="0">
                  <a:moveTo>
                    <a:pt x="840" y="1"/>
                  </a:moveTo>
                  <a:lnTo>
                    <a:pt x="1" y="106"/>
                  </a:lnTo>
                  <a:lnTo>
                    <a:pt x="822" y="298"/>
                  </a:lnTo>
                  <a:lnTo>
                    <a:pt x="1661" y="210"/>
                  </a:lnTo>
                  <a:lnTo>
                    <a:pt x="840" y="1"/>
                  </a:lnTo>
                  <a:close/>
                </a:path>
              </a:pathLst>
            </a:custGeom>
            <a:solidFill>
              <a:srgbClr val="333B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38"/>
            <p:cNvSpPr/>
            <p:nvPr/>
          </p:nvSpPr>
          <p:spPr>
            <a:xfrm rot="444554">
              <a:off x="5999295" y="1520058"/>
              <a:ext cx="316797" cy="2437565"/>
            </a:xfrm>
            <a:custGeom>
              <a:avLst/>
              <a:gdLst/>
              <a:ahLst/>
              <a:cxnLst/>
              <a:rect l="l" t="t" r="r" b="b"/>
              <a:pathLst>
                <a:path w="5805" h="44666" extrusionOk="0">
                  <a:moveTo>
                    <a:pt x="5437" y="1"/>
                  </a:moveTo>
                  <a:lnTo>
                    <a:pt x="1451" y="15734"/>
                  </a:lnTo>
                  <a:lnTo>
                    <a:pt x="1364" y="17237"/>
                  </a:lnTo>
                  <a:lnTo>
                    <a:pt x="5734" y="1"/>
                  </a:lnTo>
                  <a:close/>
                  <a:moveTo>
                    <a:pt x="18" y="43109"/>
                  </a:moveTo>
                  <a:lnTo>
                    <a:pt x="0" y="43407"/>
                  </a:lnTo>
                  <a:lnTo>
                    <a:pt x="4965" y="44665"/>
                  </a:lnTo>
                  <a:lnTo>
                    <a:pt x="5804" y="44578"/>
                  </a:lnTo>
                  <a:lnTo>
                    <a:pt x="18" y="43109"/>
                  </a:lnTo>
                  <a:close/>
                </a:path>
              </a:pathLst>
            </a:custGeom>
            <a:solidFill>
              <a:srgbClr val="4D60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38"/>
            <p:cNvSpPr/>
            <p:nvPr/>
          </p:nvSpPr>
          <p:spPr>
            <a:xfrm rot="444554">
              <a:off x="6111304" y="3962853"/>
              <a:ext cx="89773" cy="16317"/>
            </a:xfrm>
            <a:custGeom>
              <a:avLst/>
              <a:gdLst/>
              <a:ahLst/>
              <a:cxnLst/>
              <a:rect l="l" t="t" r="r" b="b"/>
              <a:pathLst>
                <a:path w="1645" h="299" extrusionOk="0">
                  <a:moveTo>
                    <a:pt x="840" y="1"/>
                  </a:moveTo>
                  <a:lnTo>
                    <a:pt x="1" y="88"/>
                  </a:lnTo>
                  <a:lnTo>
                    <a:pt x="823" y="298"/>
                  </a:lnTo>
                  <a:lnTo>
                    <a:pt x="1644" y="211"/>
                  </a:lnTo>
                  <a:lnTo>
                    <a:pt x="840" y="1"/>
                  </a:lnTo>
                  <a:close/>
                </a:path>
              </a:pathLst>
            </a:custGeom>
            <a:solidFill>
              <a:srgbClr val="3335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38"/>
            <p:cNvSpPr/>
            <p:nvPr/>
          </p:nvSpPr>
          <p:spPr>
            <a:xfrm rot="444554">
              <a:off x="5983608" y="1639111"/>
              <a:ext cx="2108380" cy="2615965"/>
            </a:xfrm>
            <a:custGeom>
              <a:avLst/>
              <a:gdLst/>
              <a:ahLst/>
              <a:cxnLst/>
              <a:rect l="l" t="t" r="r" b="b"/>
              <a:pathLst>
                <a:path w="38634" h="47935" extrusionOk="0">
                  <a:moveTo>
                    <a:pt x="6835" y="0"/>
                  </a:moveTo>
                  <a:lnTo>
                    <a:pt x="997" y="23041"/>
                  </a:lnTo>
                  <a:lnTo>
                    <a:pt x="0" y="42130"/>
                  </a:lnTo>
                  <a:lnTo>
                    <a:pt x="20471" y="47322"/>
                  </a:lnTo>
                  <a:lnTo>
                    <a:pt x="32376" y="47934"/>
                  </a:lnTo>
                  <a:lnTo>
                    <a:pt x="37305" y="28512"/>
                  </a:lnTo>
                  <a:lnTo>
                    <a:pt x="38634" y="2728"/>
                  </a:lnTo>
                  <a:lnTo>
                    <a:pt x="33285" y="1382"/>
                  </a:lnTo>
                  <a:lnTo>
                    <a:pt x="6835" y="0"/>
                  </a:lnTo>
                  <a:close/>
                </a:path>
              </a:pathLst>
            </a:custGeom>
            <a:solidFill>
              <a:srgbClr val="8698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38"/>
            <p:cNvSpPr/>
            <p:nvPr/>
          </p:nvSpPr>
          <p:spPr>
            <a:xfrm rot="444554">
              <a:off x="5982626" y="1638183"/>
              <a:ext cx="2110344" cy="2617820"/>
            </a:xfrm>
            <a:custGeom>
              <a:avLst/>
              <a:gdLst/>
              <a:ahLst/>
              <a:cxnLst/>
              <a:rect l="l" t="t" r="r" b="b"/>
              <a:pathLst>
                <a:path w="38670" h="47969" extrusionOk="0">
                  <a:moveTo>
                    <a:pt x="33303" y="1399"/>
                  </a:moveTo>
                  <a:lnTo>
                    <a:pt x="38652" y="2745"/>
                  </a:lnTo>
                  <a:lnTo>
                    <a:pt x="38669" y="2447"/>
                  </a:lnTo>
                  <a:lnTo>
                    <a:pt x="34789" y="1468"/>
                  </a:lnTo>
                  <a:lnTo>
                    <a:pt x="33303" y="1399"/>
                  </a:lnTo>
                  <a:close/>
                  <a:moveTo>
                    <a:pt x="6556" y="0"/>
                  </a:moveTo>
                  <a:lnTo>
                    <a:pt x="1085" y="21554"/>
                  </a:lnTo>
                  <a:lnTo>
                    <a:pt x="1015" y="23058"/>
                  </a:lnTo>
                  <a:lnTo>
                    <a:pt x="6853" y="17"/>
                  </a:lnTo>
                  <a:lnTo>
                    <a:pt x="6556" y="0"/>
                  </a:lnTo>
                  <a:close/>
                  <a:moveTo>
                    <a:pt x="18" y="42147"/>
                  </a:moveTo>
                  <a:lnTo>
                    <a:pt x="1" y="42445"/>
                  </a:lnTo>
                  <a:lnTo>
                    <a:pt x="7500" y="44333"/>
                  </a:lnTo>
                  <a:lnTo>
                    <a:pt x="8322" y="44542"/>
                  </a:lnTo>
                  <a:lnTo>
                    <a:pt x="11661" y="45399"/>
                  </a:lnTo>
                  <a:lnTo>
                    <a:pt x="12482" y="45609"/>
                  </a:lnTo>
                  <a:lnTo>
                    <a:pt x="19003" y="47252"/>
                  </a:lnTo>
                  <a:lnTo>
                    <a:pt x="20489" y="47339"/>
                  </a:lnTo>
                  <a:lnTo>
                    <a:pt x="18" y="42147"/>
                  </a:lnTo>
                  <a:close/>
                  <a:moveTo>
                    <a:pt x="37323" y="28529"/>
                  </a:moveTo>
                  <a:lnTo>
                    <a:pt x="32394" y="47951"/>
                  </a:lnTo>
                  <a:lnTo>
                    <a:pt x="32691" y="47969"/>
                  </a:lnTo>
                  <a:lnTo>
                    <a:pt x="37236" y="30015"/>
                  </a:lnTo>
                  <a:lnTo>
                    <a:pt x="37323" y="28529"/>
                  </a:lnTo>
                  <a:close/>
                </a:path>
              </a:pathLst>
            </a:custGeom>
            <a:solidFill>
              <a:srgbClr val="3941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38"/>
            <p:cNvSpPr/>
            <p:nvPr/>
          </p:nvSpPr>
          <p:spPr>
            <a:xfrm rot="444554">
              <a:off x="6107538" y="1707592"/>
              <a:ext cx="1998742" cy="2577763"/>
            </a:xfrm>
            <a:custGeom>
              <a:avLst/>
              <a:gdLst/>
              <a:ahLst/>
              <a:cxnLst/>
              <a:rect l="l" t="t" r="r" b="b"/>
              <a:pathLst>
                <a:path w="36625" h="47235" extrusionOk="0">
                  <a:moveTo>
                    <a:pt x="30960" y="0"/>
                  </a:moveTo>
                  <a:lnTo>
                    <a:pt x="32394" y="367"/>
                  </a:lnTo>
                  <a:lnTo>
                    <a:pt x="36327" y="577"/>
                  </a:lnTo>
                  <a:lnTo>
                    <a:pt x="36274" y="1346"/>
                  </a:lnTo>
                  <a:lnTo>
                    <a:pt x="36572" y="1416"/>
                  </a:lnTo>
                  <a:lnTo>
                    <a:pt x="36624" y="437"/>
                  </a:lnTo>
                  <a:cubicBezTo>
                    <a:pt x="36624" y="402"/>
                    <a:pt x="36607" y="367"/>
                    <a:pt x="36572" y="332"/>
                  </a:cubicBezTo>
                  <a:cubicBezTo>
                    <a:pt x="36554" y="315"/>
                    <a:pt x="36519" y="298"/>
                    <a:pt x="36484" y="298"/>
                  </a:cubicBezTo>
                  <a:lnTo>
                    <a:pt x="30960" y="0"/>
                  </a:lnTo>
                  <a:close/>
                  <a:moveTo>
                    <a:pt x="35208" y="27481"/>
                  </a:moveTo>
                  <a:lnTo>
                    <a:pt x="34841" y="28914"/>
                  </a:lnTo>
                  <a:lnTo>
                    <a:pt x="34089" y="43494"/>
                  </a:lnTo>
                  <a:lnTo>
                    <a:pt x="34404" y="42969"/>
                  </a:lnTo>
                  <a:lnTo>
                    <a:pt x="35208" y="27481"/>
                  </a:lnTo>
                  <a:close/>
                  <a:moveTo>
                    <a:pt x="1819" y="45382"/>
                  </a:moveTo>
                  <a:lnTo>
                    <a:pt x="1" y="45574"/>
                  </a:lnTo>
                  <a:lnTo>
                    <a:pt x="13409" y="46273"/>
                  </a:lnTo>
                  <a:lnTo>
                    <a:pt x="13409" y="46273"/>
                  </a:lnTo>
                  <a:lnTo>
                    <a:pt x="11975" y="45906"/>
                  </a:lnTo>
                  <a:lnTo>
                    <a:pt x="1819" y="45382"/>
                  </a:lnTo>
                  <a:close/>
                  <a:moveTo>
                    <a:pt x="30296" y="46868"/>
                  </a:moveTo>
                  <a:lnTo>
                    <a:pt x="30226" y="47147"/>
                  </a:lnTo>
                  <a:lnTo>
                    <a:pt x="31887" y="47235"/>
                  </a:lnTo>
                  <a:lnTo>
                    <a:pt x="32061" y="46955"/>
                  </a:lnTo>
                  <a:lnTo>
                    <a:pt x="30296" y="46868"/>
                  </a:lnTo>
                  <a:close/>
                </a:path>
              </a:pathLst>
            </a:custGeom>
            <a:solidFill>
              <a:srgbClr val="517F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38"/>
            <p:cNvSpPr/>
            <p:nvPr/>
          </p:nvSpPr>
          <p:spPr>
            <a:xfrm rot="444554">
              <a:off x="7705186" y="4182330"/>
              <a:ext cx="117387" cy="204213"/>
            </a:xfrm>
            <a:custGeom>
              <a:avLst/>
              <a:gdLst/>
              <a:ahLst/>
              <a:cxnLst/>
              <a:rect l="l" t="t" r="r" b="b"/>
              <a:pathLst>
                <a:path w="2151" h="3742" extrusionOk="0">
                  <a:moveTo>
                    <a:pt x="2151" y="1"/>
                  </a:moveTo>
                  <a:lnTo>
                    <a:pt x="1836" y="525"/>
                  </a:lnTo>
                  <a:lnTo>
                    <a:pt x="1679" y="3462"/>
                  </a:lnTo>
                  <a:lnTo>
                    <a:pt x="158" y="3375"/>
                  </a:lnTo>
                  <a:lnTo>
                    <a:pt x="1" y="3654"/>
                  </a:lnTo>
                  <a:lnTo>
                    <a:pt x="1819" y="3742"/>
                  </a:lnTo>
                  <a:cubicBezTo>
                    <a:pt x="1854" y="3742"/>
                    <a:pt x="1889" y="3742"/>
                    <a:pt x="1924" y="3707"/>
                  </a:cubicBezTo>
                  <a:cubicBezTo>
                    <a:pt x="1941" y="3689"/>
                    <a:pt x="1959" y="3654"/>
                    <a:pt x="1959" y="3619"/>
                  </a:cubicBezTo>
                  <a:lnTo>
                    <a:pt x="2151" y="1"/>
                  </a:lnTo>
                  <a:close/>
                </a:path>
              </a:pathLst>
            </a:custGeom>
            <a:solidFill>
              <a:srgbClr val="80A3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38"/>
            <p:cNvSpPr/>
            <p:nvPr/>
          </p:nvSpPr>
          <p:spPr>
            <a:xfrm rot="444554">
              <a:off x="7689655" y="4147122"/>
              <a:ext cx="137415" cy="233791"/>
            </a:xfrm>
            <a:custGeom>
              <a:avLst/>
              <a:gdLst/>
              <a:ahLst/>
              <a:cxnLst/>
              <a:rect l="l" t="t" r="r" b="b"/>
              <a:pathLst>
                <a:path w="2518" h="4284" extrusionOk="0">
                  <a:moveTo>
                    <a:pt x="2518" y="0"/>
                  </a:moveTo>
                  <a:lnTo>
                    <a:pt x="2203" y="525"/>
                  </a:lnTo>
                  <a:lnTo>
                    <a:pt x="2168" y="1154"/>
                  </a:lnTo>
                  <a:lnTo>
                    <a:pt x="2168" y="1154"/>
                  </a:lnTo>
                  <a:lnTo>
                    <a:pt x="2483" y="630"/>
                  </a:lnTo>
                  <a:lnTo>
                    <a:pt x="2518" y="0"/>
                  </a:lnTo>
                  <a:close/>
                  <a:moveTo>
                    <a:pt x="175" y="3986"/>
                  </a:moveTo>
                  <a:lnTo>
                    <a:pt x="1" y="4266"/>
                  </a:lnTo>
                  <a:lnTo>
                    <a:pt x="333" y="4283"/>
                  </a:lnTo>
                  <a:lnTo>
                    <a:pt x="490" y="4004"/>
                  </a:lnTo>
                  <a:lnTo>
                    <a:pt x="175" y="3986"/>
                  </a:lnTo>
                  <a:close/>
                </a:path>
              </a:pathLst>
            </a:custGeom>
            <a:solidFill>
              <a:srgbClr val="3941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38"/>
            <p:cNvSpPr/>
            <p:nvPr/>
          </p:nvSpPr>
          <p:spPr>
            <a:xfrm rot="444554">
              <a:off x="5809264" y="3979124"/>
              <a:ext cx="156516" cy="62050"/>
            </a:xfrm>
            <a:custGeom>
              <a:avLst/>
              <a:gdLst/>
              <a:ahLst/>
              <a:cxnLst/>
              <a:rect l="l" t="t" r="r" b="b"/>
              <a:pathLst>
                <a:path w="2868" h="1137" extrusionOk="0">
                  <a:moveTo>
                    <a:pt x="332" y="0"/>
                  </a:moveTo>
                  <a:lnTo>
                    <a:pt x="35" y="35"/>
                  </a:lnTo>
                  <a:lnTo>
                    <a:pt x="0" y="927"/>
                  </a:lnTo>
                  <a:cubicBezTo>
                    <a:pt x="0" y="1014"/>
                    <a:pt x="53" y="1084"/>
                    <a:pt x="140" y="1084"/>
                  </a:cubicBezTo>
                  <a:lnTo>
                    <a:pt x="1049" y="1137"/>
                  </a:lnTo>
                  <a:lnTo>
                    <a:pt x="2867" y="944"/>
                  </a:lnTo>
                  <a:lnTo>
                    <a:pt x="297" y="804"/>
                  </a:lnTo>
                  <a:lnTo>
                    <a:pt x="332" y="0"/>
                  </a:lnTo>
                  <a:close/>
                </a:path>
              </a:pathLst>
            </a:custGeom>
            <a:solidFill>
              <a:srgbClr val="3A51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38"/>
            <p:cNvSpPr/>
            <p:nvPr/>
          </p:nvSpPr>
          <p:spPr>
            <a:xfrm rot="444554">
              <a:off x="5862223" y="4040554"/>
              <a:ext cx="199410" cy="15335"/>
            </a:xfrm>
            <a:custGeom>
              <a:avLst/>
              <a:gdLst/>
              <a:ahLst/>
              <a:cxnLst/>
              <a:rect l="l" t="t" r="r" b="b"/>
              <a:pathLst>
                <a:path w="3654" h="281" extrusionOk="0">
                  <a:moveTo>
                    <a:pt x="1818" y="0"/>
                  </a:moveTo>
                  <a:lnTo>
                    <a:pt x="0" y="193"/>
                  </a:lnTo>
                  <a:lnTo>
                    <a:pt x="1836" y="280"/>
                  </a:lnTo>
                  <a:lnTo>
                    <a:pt x="3654" y="88"/>
                  </a:lnTo>
                  <a:lnTo>
                    <a:pt x="1818" y="0"/>
                  </a:lnTo>
                  <a:close/>
                </a:path>
              </a:pathLst>
            </a:custGeom>
            <a:solidFill>
              <a:srgbClr val="3A51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38"/>
            <p:cNvSpPr/>
            <p:nvPr/>
          </p:nvSpPr>
          <p:spPr>
            <a:xfrm rot="444554">
              <a:off x="5978070" y="1491872"/>
              <a:ext cx="321545" cy="2494812"/>
            </a:xfrm>
            <a:custGeom>
              <a:avLst/>
              <a:gdLst/>
              <a:ahLst/>
              <a:cxnLst/>
              <a:rect l="l" t="t" r="r" b="b"/>
              <a:pathLst>
                <a:path w="5892" h="45715" extrusionOk="0">
                  <a:moveTo>
                    <a:pt x="2518" y="1"/>
                  </a:moveTo>
                  <a:cubicBezTo>
                    <a:pt x="2448" y="1"/>
                    <a:pt x="2378" y="70"/>
                    <a:pt x="2378" y="140"/>
                  </a:cubicBezTo>
                  <a:lnTo>
                    <a:pt x="1469" y="17639"/>
                  </a:lnTo>
                  <a:lnTo>
                    <a:pt x="1836" y="16206"/>
                  </a:lnTo>
                  <a:lnTo>
                    <a:pt x="2658" y="298"/>
                  </a:lnTo>
                  <a:lnTo>
                    <a:pt x="5822" y="473"/>
                  </a:lnTo>
                  <a:lnTo>
                    <a:pt x="5892" y="175"/>
                  </a:lnTo>
                  <a:lnTo>
                    <a:pt x="2535" y="1"/>
                  </a:lnTo>
                  <a:close/>
                  <a:moveTo>
                    <a:pt x="106" y="43809"/>
                  </a:moveTo>
                  <a:lnTo>
                    <a:pt x="1" y="45714"/>
                  </a:lnTo>
                  <a:lnTo>
                    <a:pt x="298" y="45679"/>
                  </a:lnTo>
                  <a:lnTo>
                    <a:pt x="385" y="43879"/>
                  </a:lnTo>
                  <a:lnTo>
                    <a:pt x="106" y="43809"/>
                  </a:lnTo>
                  <a:close/>
                </a:path>
              </a:pathLst>
            </a:custGeom>
            <a:solidFill>
              <a:srgbClr val="8698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38"/>
            <p:cNvSpPr/>
            <p:nvPr/>
          </p:nvSpPr>
          <p:spPr>
            <a:xfrm rot="444554">
              <a:off x="5816659" y="3954498"/>
              <a:ext cx="17191" cy="18173"/>
            </a:xfrm>
            <a:custGeom>
              <a:avLst/>
              <a:gdLst/>
              <a:ahLst/>
              <a:cxnLst/>
              <a:rect l="l" t="t" r="r" b="b"/>
              <a:pathLst>
                <a:path w="315" h="333" extrusionOk="0">
                  <a:moveTo>
                    <a:pt x="315" y="0"/>
                  </a:moveTo>
                  <a:lnTo>
                    <a:pt x="18" y="35"/>
                  </a:lnTo>
                  <a:lnTo>
                    <a:pt x="0" y="332"/>
                  </a:lnTo>
                  <a:lnTo>
                    <a:pt x="0" y="332"/>
                  </a:lnTo>
                  <a:lnTo>
                    <a:pt x="297" y="297"/>
                  </a:lnTo>
                  <a:lnTo>
                    <a:pt x="315" y="0"/>
                  </a:lnTo>
                  <a:close/>
                </a:path>
              </a:pathLst>
            </a:custGeom>
            <a:solidFill>
              <a:srgbClr val="3941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38"/>
            <p:cNvSpPr/>
            <p:nvPr/>
          </p:nvSpPr>
          <p:spPr>
            <a:xfrm rot="444554">
              <a:off x="6684937" y="4189288"/>
              <a:ext cx="249072" cy="28705"/>
            </a:xfrm>
            <a:custGeom>
              <a:avLst/>
              <a:gdLst/>
              <a:ahLst/>
              <a:cxnLst/>
              <a:rect l="l" t="t" r="r" b="b"/>
              <a:pathLst>
                <a:path w="4564" h="526" extrusionOk="0">
                  <a:moveTo>
                    <a:pt x="1" y="1"/>
                  </a:moveTo>
                  <a:lnTo>
                    <a:pt x="1434" y="368"/>
                  </a:lnTo>
                  <a:lnTo>
                    <a:pt x="4563" y="525"/>
                  </a:lnTo>
                  <a:lnTo>
                    <a:pt x="3130" y="15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3A51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38"/>
            <p:cNvSpPr/>
            <p:nvPr/>
          </p:nvSpPr>
          <p:spPr>
            <a:xfrm rot="444554">
              <a:off x="5991318" y="1507349"/>
              <a:ext cx="378792" cy="2367930"/>
            </a:xfrm>
            <a:custGeom>
              <a:avLst/>
              <a:gdLst/>
              <a:ahLst/>
              <a:cxnLst/>
              <a:rect l="l" t="t" r="r" b="b"/>
              <a:pathLst>
                <a:path w="6941" h="43390" extrusionOk="0">
                  <a:moveTo>
                    <a:pt x="6066" y="1"/>
                  </a:moveTo>
                  <a:lnTo>
                    <a:pt x="5996" y="281"/>
                  </a:lnTo>
                  <a:lnTo>
                    <a:pt x="6870" y="333"/>
                  </a:lnTo>
                  <a:lnTo>
                    <a:pt x="6940" y="53"/>
                  </a:lnTo>
                  <a:lnTo>
                    <a:pt x="6066" y="1"/>
                  </a:lnTo>
                  <a:close/>
                  <a:moveTo>
                    <a:pt x="1626" y="17517"/>
                  </a:moveTo>
                  <a:lnTo>
                    <a:pt x="1259" y="18933"/>
                  </a:lnTo>
                  <a:lnTo>
                    <a:pt x="1031" y="23321"/>
                  </a:lnTo>
                  <a:lnTo>
                    <a:pt x="1399" y="21887"/>
                  </a:lnTo>
                  <a:lnTo>
                    <a:pt x="1626" y="17517"/>
                  </a:lnTo>
                  <a:close/>
                  <a:moveTo>
                    <a:pt x="35" y="42708"/>
                  </a:moveTo>
                  <a:lnTo>
                    <a:pt x="0" y="43319"/>
                  </a:lnTo>
                  <a:lnTo>
                    <a:pt x="280" y="43389"/>
                  </a:lnTo>
                  <a:lnTo>
                    <a:pt x="315" y="42778"/>
                  </a:lnTo>
                  <a:lnTo>
                    <a:pt x="35" y="42708"/>
                  </a:lnTo>
                  <a:close/>
                </a:path>
              </a:pathLst>
            </a:custGeom>
            <a:solidFill>
              <a:srgbClr val="4D60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38"/>
            <p:cNvSpPr/>
            <p:nvPr/>
          </p:nvSpPr>
          <p:spPr>
            <a:xfrm rot="444554">
              <a:off x="6604830" y="4168298"/>
              <a:ext cx="160336" cy="24831"/>
            </a:xfrm>
            <a:custGeom>
              <a:avLst/>
              <a:gdLst/>
              <a:ahLst/>
              <a:cxnLst/>
              <a:rect l="l" t="t" r="r" b="b"/>
              <a:pathLst>
                <a:path w="2938" h="455" extrusionOk="0">
                  <a:moveTo>
                    <a:pt x="0" y="0"/>
                  </a:moveTo>
                  <a:lnTo>
                    <a:pt x="1434" y="367"/>
                  </a:lnTo>
                  <a:lnTo>
                    <a:pt x="2937" y="455"/>
                  </a:lnTo>
                  <a:lnTo>
                    <a:pt x="2937" y="455"/>
                  </a:lnTo>
                  <a:lnTo>
                    <a:pt x="1504" y="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A51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38"/>
            <p:cNvSpPr/>
            <p:nvPr/>
          </p:nvSpPr>
          <p:spPr>
            <a:xfrm rot="444554">
              <a:off x="5989554" y="1503219"/>
              <a:ext cx="332078" cy="2385066"/>
            </a:xfrm>
            <a:custGeom>
              <a:avLst/>
              <a:gdLst/>
              <a:ahLst/>
              <a:cxnLst/>
              <a:rect l="l" t="t" r="r" b="b"/>
              <a:pathLst>
                <a:path w="6085" h="43704" extrusionOk="0">
                  <a:moveTo>
                    <a:pt x="5787" y="0"/>
                  </a:moveTo>
                  <a:lnTo>
                    <a:pt x="5717" y="298"/>
                  </a:lnTo>
                  <a:lnTo>
                    <a:pt x="6014" y="298"/>
                  </a:lnTo>
                  <a:lnTo>
                    <a:pt x="6084" y="18"/>
                  </a:lnTo>
                  <a:lnTo>
                    <a:pt x="5787" y="0"/>
                  </a:lnTo>
                  <a:close/>
                  <a:moveTo>
                    <a:pt x="1731" y="16031"/>
                  </a:moveTo>
                  <a:lnTo>
                    <a:pt x="1364" y="17464"/>
                  </a:lnTo>
                  <a:lnTo>
                    <a:pt x="1277" y="18950"/>
                  </a:lnTo>
                  <a:lnTo>
                    <a:pt x="1644" y="17534"/>
                  </a:lnTo>
                  <a:lnTo>
                    <a:pt x="1731" y="16031"/>
                  </a:lnTo>
                  <a:close/>
                  <a:moveTo>
                    <a:pt x="18" y="43336"/>
                  </a:moveTo>
                  <a:lnTo>
                    <a:pt x="1" y="43634"/>
                  </a:lnTo>
                  <a:lnTo>
                    <a:pt x="280" y="43704"/>
                  </a:lnTo>
                  <a:lnTo>
                    <a:pt x="298" y="43406"/>
                  </a:lnTo>
                  <a:lnTo>
                    <a:pt x="18" y="43336"/>
                  </a:lnTo>
                  <a:close/>
                </a:path>
              </a:pathLst>
            </a:custGeom>
            <a:solidFill>
              <a:srgbClr val="4D60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38"/>
            <p:cNvSpPr/>
            <p:nvPr/>
          </p:nvSpPr>
          <p:spPr>
            <a:xfrm rot="444554">
              <a:off x="5968327" y="1623894"/>
              <a:ext cx="2139923" cy="2646471"/>
            </a:xfrm>
            <a:custGeom>
              <a:avLst/>
              <a:gdLst/>
              <a:ahLst/>
              <a:cxnLst/>
              <a:rect l="l" t="t" r="r" b="b"/>
              <a:pathLst>
                <a:path w="39212" h="48494" extrusionOk="0">
                  <a:moveTo>
                    <a:pt x="7185" y="1"/>
                  </a:moveTo>
                  <a:lnTo>
                    <a:pt x="7115" y="280"/>
                  </a:lnTo>
                  <a:lnTo>
                    <a:pt x="33565" y="1662"/>
                  </a:lnTo>
                  <a:lnTo>
                    <a:pt x="32131" y="1294"/>
                  </a:lnTo>
                  <a:lnTo>
                    <a:pt x="7185" y="1"/>
                  </a:lnTo>
                  <a:close/>
                  <a:moveTo>
                    <a:pt x="38914" y="3008"/>
                  </a:moveTo>
                  <a:lnTo>
                    <a:pt x="37585" y="28792"/>
                  </a:lnTo>
                  <a:lnTo>
                    <a:pt x="37952" y="27359"/>
                  </a:lnTo>
                  <a:lnTo>
                    <a:pt x="39211" y="3077"/>
                  </a:lnTo>
                  <a:lnTo>
                    <a:pt x="38914" y="3008"/>
                  </a:lnTo>
                  <a:close/>
                  <a:moveTo>
                    <a:pt x="1277" y="23321"/>
                  </a:moveTo>
                  <a:lnTo>
                    <a:pt x="910" y="24754"/>
                  </a:lnTo>
                  <a:lnTo>
                    <a:pt x="1" y="42340"/>
                  </a:lnTo>
                  <a:lnTo>
                    <a:pt x="280" y="42410"/>
                  </a:lnTo>
                  <a:lnTo>
                    <a:pt x="1277" y="23321"/>
                  </a:lnTo>
                  <a:close/>
                  <a:moveTo>
                    <a:pt x="20751" y="47602"/>
                  </a:moveTo>
                  <a:lnTo>
                    <a:pt x="22184" y="47952"/>
                  </a:lnTo>
                  <a:lnTo>
                    <a:pt x="32586" y="48494"/>
                  </a:lnTo>
                  <a:lnTo>
                    <a:pt x="32656" y="48214"/>
                  </a:lnTo>
                  <a:lnTo>
                    <a:pt x="20751" y="47602"/>
                  </a:lnTo>
                  <a:close/>
                </a:path>
              </a:pathLst>
            </a:custGeom>
            <a:solidFill>
              <a:srgbClr val="8698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38"/>
            <p:cNvSpPr/>
            <p:nvPr/>
          </p:nvSpPr>
          <p:spPr>
            <a:xfrm rot="444554">
              <a:off x="5967396" y="1622966"/>
              <a:ext cx="2141778" cy="2648381"/>
            </a:xfrm>
            <a:custGeom>
              <a:avLst/>
              <a:gdLst/>
              <a:ahLst/>
              <a:cxnLst/>
              <a:rect l="l" t="t" r="r" b="b"/>
              <a:pathLst>
                <a:path w="39246" h="48529" extrusionOk="0">
                  <a:moveTo>
                    <a:pt x="6905" y="0"/>
                  </a:moveTo>
                  <a:lnTo>
                    <a:pt x="6835" y="280"/>
                  </a:lnTo>
                  <a:lnTo>
                    <a:pt x="7132" y="297"/>
                  </a:lnTo>
                  <a:lnTo>
                    <a:pt x="7202" y="18"/>
                  </a:lnTo>
                  <a:lnTo>
                    <a:pt x="6905" y="0"/>
                  </a:lnTo>
                  <a:close/>
                  <a:moveTo>
                    <a:pt x="32148" y="1311"/>
                  </a:moveTo>
                  <a:lnTo>
                    <a:pt x="33582" y="1679"/>
                  </a:lnTo>
                  <a:lnTo>
                    <a:pt x="35068" y="1748"/>
                  </a:lnTo>
                  <a:lnTo>
                    <a:pt x="33634" y="1381"/>
                  </a:lnTo>
                  <a:lnTo>
                    <a:pt x="32148" y="1311"/>
                  </a:lnTo>
                  <a:close/>
                  <a:moveTo>
                    <a:pt x="38948" y="2727"/>
                  </a:moveTo>
                  <a:lnTo>
                    <a:pt x="38931" y="3025"/>
                  </a:lnTo>
                  <a:lnTo>
                    <a:pt x="39228" y="3094"/>
                  </a:lnTo>
                  <a:lnTo>
                    <a:pt x="39246" y="2797"/>
                  </a:lnTo>
                  <a:lnTo>
                    <a:pt x="38948" y="2727"/>
                  </a:lnTo>
                  <a:close/>
                  <a:moveTo>
                    <a:pt x="1364" y="21834"/>
                  </a:moveTo>
                  <a:lnTo>
                    <a:pt x="996" y="23268"/>
                  </a:lnTo>
                  <a:lnTo>
                    <a:pt x="927" y="24771"/>
                  </a:lnTo>
                  <a:lnTo>
                    <a:pt x="1294" y="23338"/>
                  </a:lnTo>
                  <a:lnTo>
                    <a:pt x="1364" y="21834"/>
                  </a:lnTo>
                  <a:close/>
                  <a:moveTo>
                    <a:pt x="37969" y="27376"/>
                  </a:moveTo>
                  <a:lnTo>
                    <a:pt x="37602" y="28809"/>
                  </a:lnTo>
                  <a:lnTo>
                    <a:pt x="37515" y="30295"/>
                  </a:lnTo>
                  <a:lnTo>
                    <a:pt x="37882" y="28862"/>
                  </a:lnTo>
                  <a:lnTo>
                    <a:pt x="37969" y="27376"/>
                  </a:lnTo>
                  <a:close/>
                  <a:moveTo>
                    <a:pt x="18" y="42357"/>
                  </a:moveTo>
                  <a:lnTo>
                    <a:pt x="0" y="42655"/>
                  </a:lnTo>
                  <a:lnTo>
                    <a:pt x="280" y="42725"/>
                  </a:lnTo>
                  <a:lnTo>
                    <a:pt x="297" y="42427"/>
                  </a:lnTo>
                  <a:lnTo>
                    <a:pt x="18" y="42357"/>
                  </a:lnTo>
                  <a:close/>
                  <a:moveTo>
                    <a:pt x="19282" y="47532"/>
                  </a:moveTo>
                  <a:lnTo>
                    <a:pt x="20715" y="47899"/>
                  </a:lnTo>
                  <a:lnTo>
                    <a:pt x="22201" y="47969"/>
                  </a:lnTo>
                  <a:lnTo>
                    <a:pt x="20768" y="47619"/>
                  </a:lnTo>
                  <a:lnTo>
                    <a:pt x="19282" y="47532"/>
                  </a:lnTo>
                  <a:close/>
                  <a:moveTo>
                    <a:pt x="32673" y="48231"/>
                  </a:moveTo>
                  <a:lnTo>
                    <a:pt x="32603" y="48511"/>
                  </a:lnTo>
                  <a:lnTo>
                    <a:pt x="32900" y="48528"/>
                  </a:lnTo>
                  <a:lnTo>
                    <a:pt x="32970" y="48249"/>
                  </a:lnTo>
                  <a:lnTo>
                    <a:pt x="32673" y="48231"/>
                  </a:lnTo>
                  <a:close/>
                </a:path>
              </a:pathLst>
            </a:custGeom>
            <a:solidFill>
              <a:srgbClr val="3941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38"/>
            <p:cNvSpPr/>
            <p:nvPr/>
          </p:nvSpPr>
          <p:spPr>
            <a:xfrm rot="444554">
              <a:off x="6039386" y="1515361"/>
              <a:ext cx="2143688" cy="2718016"/>
            </a:xfrm>
            <a:custGeom>
              <a:avLst/>
              <a:gdLst/>
              <a:ahLst/>
              <a:cxnLst/>
              <a:rect l="l" t="t" r="r" b="b"/>
              <a:pathLst>
                <a:path w="39281" h="49805" extrusionOk="0">
                  <a:moveTo>
                    <a:pt x="2483" y="1"/>
                  </a:moveTo>
                  <a:lnTo>
                    <a:pt x="0" y="47899"/>
                  </a:lnTo>
                  <a:lnTo>
                    <a:pt x="36781" y="49805"/>
                  </a:lnTo>
                  <a:lnTo>
                    <a:pt x="39281" y="1906"/>
                  </a:lnTo>
                  <a:lnTo>
                    <a:pt x="248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38"/>
            <p:cNvSpPr/>
            <p:nvPr/>
          </p:nvSpPr>
          <p:spPr>
            <a:xfrm rot="444554">
              <a:off x="6030764" y="1506729"/>
              <a:ext cx="2159951" cy="2735207"/>
            </a:xfrm>
            <a:custGeom>
              <a:avLst/>
              <a:gdLst/>
              <a:ahLst/>
              <a:cxnLst/>
              <a:rect l="l" t="t" r="r" b="b"/>
              <a:pathLst>
                <a:path w="39579" h="50120" extrusionOk="0">
                  <a:moveTo>
                    <a:pt x="2781" y="297"/>
                  </a:moveTo>
                  <a:lnTo>
                    <a:pt x="39282" y="2203"/>
                  </a:lnTo>
                  <a:lnTo>
                    <a:pt x="36807" y="49815"/>
                  </a:lnTo>
                  <a:lnTo>
                    <a:pt x="36807" y="49815"/>
                  </a:lnTo>
                  <a:lnTo>
                    <a:pt x="316" y="47916"/>
                  </a:lnTo>
                  <a:lnTo>
                    <a:pt x="2781" y="297"/>
                  </a:lnTo>
                  <a:close/>
                  <a:moveTo>
                    <a:pt x="2658" y="0"/>
                  </a:moveTo>
                  <a:cubicBezTo>
                    <a:pt x="2571" y="0"/>
                    <a:pt x="2501" y="70"/>
                    <a:pt x="2501" y="140"/>
                  </a:cubicBezTo>
                  <a:lnTo>
                    <a:pt x="18" y="48056"/>
                  </a:lnTo>
                  <a:cubicBezTo>
                    <a:pt x="1" y="48126"/>
                    <a:pt x="71" y="48196"/>
                    <a:pt x="141" y="48196"/>
                  </a:cubicBezTo>
                  <a:lnTo>
                    <a:pt x="36939" y="50119"/>
                  </a:lnTo>
                  <a:cubicBezTo>
                    <a:pt x="36974" y="50119"/>
                    <a:pt x="37009" y="50102"/>
                    <a:pt x="37044" y="50084"/>
                  </a:cubicBezTo>
                  <a:cubicBezTo>
                    <a:pt x="37061" y="50049"/>
                    <a:pt x="37079" y="50014"/>
                    <a:pt x="37079" y="49979"/>
                  </a:cubicBezTo>
                  <a:lnTo>
                    <a:pt x="39579" y="2081"/>
                  </a:lnTo>
                  <a:cubicBezTo>
                    <a:pt x="39579" y="2028"/>
                    <a:pt x="39561" y="1993"/>
                    <a:pt x="39544" y="1976"/>
                  </a:cubicBezTo>
                  <a:cubicBezTo>
                    <a:pt x="39509" y="1941"/>
                    <a:pt x="39474" y="1923"/>
                    <a:pt x="39439" y="1923"/>
                  </a:cubicBezTo>
                  <a:lnTo>
                    <a:pt x="2658" y="0"/>
                  </a:ln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38"/>
            <p:cNvSpPr/>
            <p:nvPr/>
          </p:nvSpPr>
          <p:spPr>
            <a:xfrm rot="444554">
              <a:off x="6383978" y="2320279"/>
              <a:ext cx="601123" cy="58230"/>
            </a:xfrm>
            <a:custGeom>
              <a:avLst/>
              <a:gdLst/>
              <a:ahLst/>
              <a:cxnLst/>
              <a:rect l="l" t="t" r="r" b="b"/>
              <a:pathLst>
                <a:path w="11015" h="1067" extrusionOk="0">
                  <a:moveTo>
                    <a:pt x="1" y="1"/>
                  </a:moveTo>
                  <a:cubicBezTo>
                    <a:pt x="1" y="88"/>
                    <a:pt x="53" y="175"/>
                    <a:pt x="123" y="245"/>
                  </a:cubicBezTo>
                  <a:cubicBezTo>
                    <a:pt x="263" y="385"/>
                    <a:pt x="508" y="490"/>
                    <a:pt x="840" y="578"/>
                  </a:cubicBezTo>
                  <a:cubicBezTo>
                    <a:pt x="1801" y="875"/>
                    <a:pt x="3532" y="1067"/>
                    <a:pt x="5507" y="1067"/>
                  </a:cubicBezTo>
                  <a:cubicBezTo>
                    <a:pt x="7011" y="1067"/>
                    <a:pt x="8357" y="962"/>
                    <a:pt x="9353" y="770"/>
                  </a:cubicBezTo>
                  <a:cubicBezTo>
                    <a:pt x="9843" y="682"/>
                    <a:pt x="10245" y="578"/>
                    <a:pt x="10542" y="455"/>
                  </a:cubicBezTo>
                  <a:cubicBezTo>
                    <a:pt x="10682" y="385"/>
                    <a:pt x="10787" y="333"/>
                    <a:pt x="10874" y="245"/>
                  </a:cubicBezTo>
                  <a:cubicBezTo>
                    <a:pt x="10944" y="175"/>
                    <a:pt x="11014" y="88"/>
                    <a:pt x="11014" y="1"/>
                  </a:cubicBezTo>
                  <a:lnTo>
                    <a:pt x="10857" y="1"/>
                  </a:lnTo>
                  <a:cubicBezTo>
                    <a:pt x="10857" y="36"/>
                    <a:pt x="10839" y="88"/>
                    <a:pt x="10769" y="140"/>
                  </a:cubicBezTo>
                  <a:cubicBezTo>
                    <a:pt x="10664" y="245"/>
                    <a:pt x="10437" y="350"/>
                    <a:pt x="10123" y="438"/>
                  </a:cubicBezTo>
                  <a:cubicBezTo>
                    <a:pt x="9215" y="706"/>
                    <a:pt x="7598" y="911"/>
                    <a:pt x="5735" y="911"/>
                  </a:cubicBezTo>
                  <a:cubicBezTo>
                    <a:pt x="5660" y="911"/>
                    <a:pt x="5584" y="910"/>
                    <a:pt x="5507" y="910"/>
                  </a:cubicBezTo>
                  <a:cubicBezTo>
                    <a:pt x="4004" y="910"/>
                    <a:pt x="2641" y="805"/>
                    <a:pt x="1679" y="630"/>
                  </a:cubicBezTo>
                  <a:cubicBezTo>
                    <a:pt x="1190" y="543"/>
                    <a:pt x="787" y="438"/>
                    <a:pt x="525" y="315"/>
                  </a:cubicBezTo>
                  <a:cubicBezTo>
                    <a:pt x="385" y="263"/>
                    <a:pt x="298" y="193"/>
                    <a:pt x="228" y="140"/>
                  </a:cubicBezTo>
                  <a:cubicBezTo>
                    <a:pt x="158" y="88"/>
                    <a:pt x="141" y="36"/>
                    <a:pt x="141" y="1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38"/>
            <p:cNvSpPr/>
            <p:nvPr/>
          </p:nvSpPr>
          <p:spPr>
            <a:xfrm rot="444554">
              <a:off x="6391036" y="2265626"/>
              <a:ext cx="16317" cy="21120"/>
            </a:xfrm>
            <a:custGeom>
              <a:avLst/>
              <a:gdLst/>
              <a:ahLst/>
              <a:cxnLst/>
              <a:rect l="l" t="t" r="r" b="b"/>
              <a:pathLst>
                <a:path w="299" h="387" extrusionOk="0">
                  <a:moveTo>
                    <a:pt x="220" y="0"/>
                  </a:moveTo>
                  <a:cubicBezTo>
                    <a:pt x="205" y="0"/>
                    <a:pt x="189" y="6"/>
                    <a:pt x="176" y="19"/>
                  </a:cubicBezTo>
                  <a:cubicBezTo>
                    <a:pt x="71" y="89"/>
                    <a:pt x="1" y="194"/>
                    <a:pt x="1" y="317"/>
                  </a:cubicBezTo>
                  <a:cubicBezTo>
                    <a:pt x="1" y="352"/>
                    <a:pt x="18" y="387"/>
                    <a:pt x="71" y="387"/>
                  </a:cubicBezTo>
                  <a:cubicBezTo>
                    <a:pt x="106" y="387"/>
                    <a:pt x="141" y="352"/>
                    <a:pt x="141" y="317"/>
                  </a:cubicBezTo>
                  <a:cubicBezTo>
                    <a:pt x="141" y="264"/>
                    <a:pt x="176" y="212"/>
                    <a:pt x="263" y="142"/>
                  </a:cubicBezTo>
                  <a:cubicBezTo>
                    <a:pt x="298" y="107"/>
                    <a:pt x="298" y="54"/>
                    <a:pt x="281" y="37"/>
                  </a:cubicBezTo>
                  <a:cubicBezTo>
                    <a:pt x="270" y="15"/>
                    <a:pt x="246" y="0"/>
                    <a:pt x="220" y="0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38"/>
            <p:cNvSpPr/>
            <p:nvPr/>
          </p:nvSpPr>
          <p:spPr>
            <a:xfrm rot="444554">
              <a:off x="6428309" y="2261642"/>
              <a:ext cx="529523" cy="36673"/>
            </a:xfrm>
            <a:custGeom>
              <a:avLst/>
              <a:gdLst/>
              <a:ahLst/>
              <a:cxnLst/>
              <a:rect l="l" t="t" r="r" b="b"/>
              <a:pathLst>
                <a:path w="9703" h="672" extrusionOk="0">
                  <a:moveTo>
                    <a:pt x="4563" y="1"/>
                  </a:moveTo>
                  <a:cubicBezTo>
                    <a:pt x="4528" y="1"/>
                    <a:pt x="4493" y="36"/>
                    <a:pt x="4493" y="88"/>
                  </a:cubicBezTo>
                  <a:cubicBezTo>
                    <a:pt x="4493" y="123"/>
                    <a:pt x="4528" y="158"/>
                    <a:pt x="4563" y="158"/>
                  </a:cubicBezTo>
                  <a:lnTo>
                    <a:pt x="5140" y="158"/>
                  </a:lnTo>
                  <a:cubicBezTo>
                    <a:pt x="5175" y="158"/>
                    <a:pt x="5210" y="123"/>
                    <a:pt x="5210" y="88"/>
                  </a:cubicBezTo>
                  <a:cubicBezTo>
                    <a:pt x="5210" y="36"/>
                    <a:pt x="5175" y="1"/>
                    <a:pt x="5140" y="1"/>
                  </a:cubicBezTo>
                  <a:close/>
                  <a:moveTo>
                    <a:pt x="4004" y="18"/>
                  </a:moveTo>
                  <a:cubicBezTo>
                    <a:pt x="3812" y="18"/>
                    <a:pt x="3619" y="36"/>
                    <a:pt x="3427" y="36"/>
                  </a:cubicBezTo>
                  <a:cubicBezTo>
                    <a:pt x="3392" y="36"/>
                    <a:pt x="3357" y="71"/>
                    <a:pt x="3357" y="123"/>
                  </a:cubicBezTo>
                  <a:cubicBezTo>
                    <a:pt x="3357" y="158"/>
                    <a:pt x="3392" y="193"/>
                    <a:pt x="3444" y="193"/>
                  </a:cubicBezTo>
                  <a:cubicBezTo>
                    <a:pt x="3619" y="176"/>
                    <a:pt x="3812" y="176"/>
                    <a:pt x="4004" y="176"/>
                  </a:cubicBezTo>
                  <a:cubicBezTo>
                    <a:pt x="4039" y="158"/>
                    <a:pt x="4074" y="123"/>
                    <a:pt x="4074" y="88"/>
                  </a:cubicBezTo>
                  <a:cubicBezTo>
                    <a:pt x="4074" y="53"/>
                    <a:pt x="4039" y="18"/>
                    <a:pt x="4004" y="18"/>
                  </a:cubicBezTo>
                  <a:close/>
                  <a:moveTo>
                    <a:pt x="5700" y="18"/>
                  </a:moveTo>
                  <a:cubicBezTo>
                    <a:pt x="5665" y="18"/>
                    <a:pt x="5630" y="53"/>
                    <a:pt x="5630" y="88"/>
                  </a:cubicBezTo>
                  <a:cubicBezTo>
                    <a:pt x="5630" y="123"/>
                    <a:pt x="5647" y="158"/>
                    <a:pt x="5700" y="176"/>
                  </a:cubicBezTo>
                  <a:cubicBezTo>
                    <a:pt x="5892" y="176"/>
                    <a:pt x="6084" y="176"/>
                    <a:pt x="6259" y="193"/>
                  </a:cubicBezTo>
                  <a:cubicBezTo>
                    <a:pt x="6294" y="193"/>
                    <a:pt x="6329" y="158"/>
                    <a:pt x="6346" y="123"/>
                  </a:cubicBezTo>
                  <a:cubicBezTo>
                    <a:pt x="6346" y="71"/>
                    <a:pt x="6311" y="36"/>
                    <a:pt x="6276" y="36"/>
                  </a:cubicBezTo>
                  <a:cubicBezTo>
                    <a:pt x="6084" y="36"/>
                    <a:pt x="5892" y="18"/>
                    <a:pt x="5700" y="18"/>
                  </a:cubicBezTo>
                  <a:close/>
                  <a:moveTo>
                    <a:pt x="2868" y="71"/>
                  </a:moveTo>
                  <a:cubicBezTo>
                    <a:pt x="2675" y="88"/>
                    <a:pt x="2483" y="106"/>
                    <a:pt x="2291" y="123"/>
                  </a:cubicBezTo>
                  <a:cubicBezTo>
                    <a:pt x="2256" y="123"/>
                    <a:pt x="2221" y="158"/>
                    <a:pt x="2238" y="211"/>
                  </a:cubicBezTo>
                  <a:cubicBezTo>
                    <a:pt x="2238" y="239"/>
                    <a:pt x="2262" y="268"/>
                    <a:pt x="2289" y="268"/>
                  </a:cubicBezTo>
                  <a:cubicBezTo>
                    <a:pt x="2295" y="268"/>
                    <a:pt x="2302" y="266"/>
                    <a:pt x="2308" y="263"/>
                  </a:cubicBezTo>
                  <a:cubicBezTo>
                    <a:pt x="2500" y="246"/>
                    <a:pt x="2675" y="246"/>
                    <a:pt x="2868" y="228"/>
                  </a:cubicBezTo>
                  <a:cubicBezTo>
                    <a:pt x="2920" y="228"/>
                    <a:pt x="2955" y="193"/>
                    <a:pt x="2938" y="141"/>
                  </a:cubicBezTo>
                  <a:cubicBezTo>
                    <a:pt x="2938" y="106"/>
                    <a:pt x="2903" y="71"/>
                    <a:pt x="2868" y="71"/>
                  </a:cubicBezTo>
                  <a:close/>
                  <a:moveTo>
                    <a:pt x="6836" y="71"/>
                  </a:moveTo>
                  <a:cubicBezTo>
                    <a:pt x="6801" y="71"/>
                    <a:pt x="6766" y="106"/>
                    <a:pt x="6748" y="141"/>
                  </a:cubicBezTo>
                  <a:cubicBezTo>
                    <a:pt x="6748" y="176"/>
                    <a:pt x="6783" y="228"/>
                    <a:pt x="6818" y="228"/>
                  </a:cubicBezTo>
                  <a:cubicBezTo>
                    <a:pt x="7011" y="246"/>
                    <a:pt x="7203" y="246"/>
                    <a:pt x="7378" y="263"/>
                  </a:cubicBezTo>
                  <a:cubicBezTo>
                    <a:pt x="7387" y="266"/>
                    <a:pt x="7396" y="268"/>
                    <a:pt x="7405" y="268"/>
                  </a:cubicBezTo>
                  <a:cubicBezTo>
                    <a:pt x="7442" y="268"/>
                    <a:pt x="7465" y="239"/>
                    <a:pt x="7465" y="211"/>
                  </a:cubicBezTo>
                  <a:cubicBezTo>
                    <a:pt x="7465" y="158"/>
                    <a:pt x="7448" y="123"/>
                    <a:pt x="7395" y="123"/>
                  </a:cubicBezTo>
                  <a:cubicBezTo>
                    <a:pt x="7220" y="106"/>
                    <a:pt x="7028" y="88"/>
                    <a:pt x="6836" y="71"/>
                  </a:cubicBezTo>
                  <a:close/>
                  <a:moveTo>
                    <a:pt x="1752" y="188"/>
                  </a:moveTo>
                  <a:cubicBezTo>
                    <a:pt x="1745" y="188"/>
                    <a:pt x="1738" y="190"/>
                    <a:pt x="1731" y="193"/>
                  </a:cubicBezTo>
                  <a:cubicBezTo>
                    <a:pt x="1539" y="211"/>
                    <a:pt x="1347" y="246"/>
                    <a:pt x="1172" y="263"/>
                  </a:cubicBezTo>
                  <a:cubicBezTo>
                    <a:pt x="1137" y="280"/>
                    <a:pt x="1102" y="315"/>
                    <a:pt x="1102" y="350"/>
                  </a:cubicBezTo>
                  <a:cubicBezTo>
                    <a:pt x="1119" y="403"/>
                    <a:pt x="1154" y="420"/>
                    <a:pt x="1189" y="420"/>
                  </a:cubicBezTo>
                  <a:cubicBezTo>
                    <a:pt x="1364" y="385"/>
                    <a:pt x="1556" y="368"/>
                    <a:pt x="1749" y="333"/>
                  </a:cubicBezTo>
                  <a:cubicBezTo>
                    <a:pt x="1801" y="333"/>
                    <a:pt x="1819" y="298"/>
                    <a:pt x="1819" y="246"/>
                  </a:cubicBezTo>
                  <a:cubicBezTo>
                    <a:pt x="1819" y="217"/>
                    <a:pt x="1784" y="188"/>
                    <a:pt x="1752" y="188"/>
                  </a:cubicBezTo>
                  <a:close/>
                  <a:moveTo>
                    <a:pt x="7972" y="176"/>
                  </a:moveTo>
                  <a:cubicBezTo>
                    <a:pt x="7920" y="176"/>
                    <a:pt x="7885" y="211"/>
                    <a:pt x="7885" y="246"/>
                  </a:cubicBezTo>
                  <a:cubicBezTo>
                    <a:pt x="7885" y="298"/>
                    <a:pt x="7902" y="333"/>
                    <a:pt x="7955" y="333"/>
                  </a:cubicBezTo>
                  <a:cubicBezTo>
                    <a:pt x="8147" y="350"/>
                    <a:pt x="8322" y="385"/>
                    <a:pt x="8497" y="420"/>
                  </a:cubicBezTo>
                  <a:cubicBezTo>
                    <a:pt x="8549" y="420"/>
                    <a:pt x="8584" y="403"/>
                    <a:pt x="8584" y="350"/>
                  </a:cubicBezTo>
                  <a:cubicBezTo>
                    <a:pt x="8601" y="315"/>
                    <a:pt x="8566" y="280"/>
                    <a:pt x="8532" y="263"/>
                  </a:cubicBezTo>
                  <a:cubicBezTo>
                    <a:pt x="8357" y="246"/>
                    <a:pt x="8164" y="211"/>
                    <a:pt x="7972" y="176"/>
                  </a:cubicBezTo>
                  <a:close/>
                  <a:moveTo>
                    <a:pt x="641" y="379"/>
                  </a:moveTo>
                  <a:cubicBezTo>
                    <a:pt x="631" y="379"/>
                    <a:pt x="621" y="381"/>
                    <a:pt x="612" y="385"/>
                  </a:cubicBezTo>
                  <a:cubicBezTo>
                    <a:pt x="403" y="420"/>
                    <a:pt x="210" y="473"/>
                    <a:pt x="53" y="525"/>
                  </a:cubicBezTo>
                  <a:cubicBezTo>
                    <a:pt x="18" y="543"/>
                    <a:pt x="1" y="578"/>
                    <a:pt x="18" y="630"/>
                  </a:cubicBezTo>
                  <a:cubicBezTo>
                    <a:pt x="18" y="656"/>
                    <a:pt x="46" y="672"/>
                    <a:pt x="75" y="672"/>
                  </a:cubicBezTo>
                  <a:cubicBezTo>
                    <a:pt x="86" y="672"/>
                    <a:pt x="96" y="670"/>
                    <a:pt x="106" y="665"/>
                  </a:cubicBezTo>
                  <a:cubicBezTo>
                    <a:pt x="263" y="613"/>
                    <a:pt x="438" y="578"/>
                    <a:pt x="647" y="525"/>
                  </a:cubicBezTo>
                  <a:cubicBezTo>
                    <a:pt x="682" y="508"/>
                    <a:pt x="717" y="473"/>
                    <a:pt x="700" y="438"/>
                  </a:cubicBezTo>
                  <a:cubicBezTo>
                    <a:pt x="700" y="398"/>
                    <a:pt x="670" y="379"/>
                    <a:pt x="641" y="379"/>
                  </a:cubicBezTo>
                  <a:close/>
                  <a:moveTo>
                    <a:pt x="9091" y="368"/>
                  </a:moveTo>
                  <a:cubicBezTo>
                    <a:pt x="9056" y="368"/>
                    <a:pt x="9004" y="385"/>
                    <a:pt x="9004" y="438"/>
                  </a:cubicBezTo>
                  <a:cubicBezTo>
                    <a:pt x="8986" y="473"/>
                    <a:pt x="9021" y="508"/>
                    <a:pt x="9056" y="525"/>
                  </a:cubicBezTo>
                  <a:cubicBezTo>
                    <a:pt x="9266" y="578"/>
                    <a:pt x="9441" y="613"/>
                    <a:pt x="9598" y="665"/>
                  </a:cubicBezTo>
                  <a:cubicBezTo>
                    <a:pt x="9607" y="670"/>
                    <a:pt x="9617" y="672"/>
                    <a:pt x="9626" y="672"/>
                  </a:cubicBezTo>
                  <a:cubicBezTo>
                    <a:pt x="9650" y="672"/>
                    <a:pt x="9673" y="656"/>
                    <a:pt x="9685" y="630"/>
                  </a:cubicBezTo>
                  <a:cubicBezTo>
                    <a:pt x="9703" y="578"/>
                    <a:pt x="9685" y="543"/>
                    <a:pt x="9650" y="525"/>
                  </a:cubicBezTo>
                  <a:cubicBezTo>
                    <a:pt x="9476" y="473"/>
                    <a:pt x="9301" y="420"/>
                    <a:pt x="9091" y="368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38"/>
            <p:cNvSpPr/>
            <p:nvPr/>
          </p:nvSpPr>
          <p:spPr>
            <a:xfrm rot="444554">
              <a:off x="6970036" y="2340977"/>
              <a:ext cx="17245" cy="21120"/>
            </a:xfrm>
            <a:custGeom>
              <a:avLst/>
              <a:gdLst/>
              <a:ahLst/>
              <a:cxnLst/>
              <a:rect l="l" t="t" r="r" b="b"/>
              <a:pathLst>
                <a:path w="316" h="387" extrusionOk="0">
                  <a:moveTo>
                    <a:pt x="83" y="0"/>
                  </a:moveTo>
                  <a:cubicBezTo>
                    <a:pt x="61" y="0"/>
                    <a:pt x="39" y="15"/>
                    <a:pt x="18" y="37"/>
                  </a:cubicBezTo>
                  <a:cubicBezTo>
                    <a:pt x="0" y="54"/>
                    <a:pt x="0" y="107"/>
                    <a:pt x="35" y="142"/>
                  </a:cubicBezTo>
                  <a:cubicBezTo>
                    <a:pt x="123" y="212"/>
                    <a:pt x="158" y="264"/>
                    <a:pt x="158" y="317"/>
                  </a:cubicBezTo>
                  <a:cubicBezTo>
                    <a:pt x="158" y="352"/>
                    <a:pt x="193" y="387"/>
                    <a:pt x="228" y="387"/>
                  </a:cubicBezTo>
                  <a:cubicBezTo>
                    <a:pt x="280" y="387"/>
                    <a:pt x="315" y="352"/>
                    <a:pt x="315" y="317"/>
                  </a:cubicBezTo>
                  <a:cubicBezTo>
                    <a:pt x="298" y="194"/>
                    <a:pt x="228" y="89"/>
                    <a:pt x="123" y="19"/>
                  </a:cubicBezTo>
                  <a:cubicBezTo>
                    <a:pt x="109" y="6"/>
                    <a:pt x="96" y="0"/>
                    <a:pt x="83" y="0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38"/>
            <p:cNvSpPr/>
            <p:nvPr/>
          </p:nvSpPr>
          <p:spPr>
            <a:xfrm rot="444554">
              <a:off x="6425313" y="1738087"/>
              <a:ext cx="600141" cy="586771"/>
            </a:xfrm>
            <a:custGeom>
              <a:avLst/>
              <a:gdLst/>
              <a:ahLst/>
              <a:cxnLst/>
              <a:rect l="l" t="t" r="r" b="b"/>
              <a:pathLst>
                <a:path w="10997" h="10752" extrusionOk="0">
                  <a:moveTo>
                    <a:pt x="5682" y="1"/>
                  </a:moveTo>
                  <a:lnTo>
                    <a:pt x="1" y="10682"/>
                  </a:lnTo>
                  <a:lnTo>
                    <a:pt x="141" y="10752"/>
                  </a:lnTo>
                  <a:lnTo>
                    <a:pt x="5682" y="333"/>
                  </a:lnTo>
                  <a:lnTo>
                    <a:pt x="10857" y="10752"/>
                  </a:lnTo>
                  <a:lnTo>
                    <a:pt x="10997" y="10682"/>
                  </a:lnTo>
                  <a:lnTo>
                    <a:pt x="5682" y="1"/>
                  </a:ln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38"/>
            <p:cNvSpPr/>
            <p:nvPr/>
          </p:nvSpPr>
          <p:spPr>
            <a:xfrm rot="444554">
              <a:off x="6601314" y="1930144"/>
              <a:ext cx="245252" cy="447063"/>
            </a:xfrm>
            <a:custGeom>
              <a:avLst/>
              <a:gdLst/>
              <a:ahLst/>
              <a:cxnLst/>
              <a:rect l="l" t="t" r="r" b="b"/>
              <a:pathLst>
                <a:path w="4494" h="8192" extrusionOk="0">
                  <a:moveTo>
                    <a:pt x="3696" y="1"/>
                  </a:moveTo>
                  <a:cubicBezTo>
                    <a:pt x="2240" y="1"/>
                    <a:pt x="1" y="6251"/>
                    <a:pt x="1" y="6251"/>
                  </a:cubicBezTo>
                  <a:lnTo>
                    <a:pt x="3322" y="8192"/>
                  </a:lnTo>
                  <a:cubicBezTo>
                    <a:pt x="3322" y="8192"/>
                    <a:pt x="4493" y="133"/>
                    <a:pt x="3794" y="10"/>
                  </a:cubicBezTo>
                  <a:cubicBezTo>
                    <a:pt x="3762" y="4"/>
                    <a:pt x="3729" y="1"/>
                    <a:pt x="3696" y="1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38"/>
            <p:cNvSpPr/>
            <p:nvPr/>
          </p:nvSpPr>
          <p:spPr>
            <a:xfrm rot="444554">
              <a:off x="6721022" y="2409116"/>
              <a:ext cx="64014" cy="77330"/>
            </a:xfrm>
            <a:custGeom>
              <a:avLst/>
              <a:gdLst/>
              <a:ahLst/>
              <a:cxnLst/>
              <a:rect l="l" t="t" r="r" b="b"/>
              <a:pathLst>
                <a:path w="1173" h="1417" extrusionOk="0">
                  <a:moveTo>
                    <a:pt x="735" y="350"/>
                  </a:moveTo>
                  <a:lnTo>
                    <a:pt x="805" y="700"/>
                  </a:lnTo>
                  <a:cubicBezTo>
                    <a:pt x="648" y="735"/>
                    <a:pt x="543" y="752"/>
                    <a:pt x="456" y="787"/>
                  </a:cubicBezTo>
                  <a:lnTo>
                    <a:pt x="735" y="350"/>
                  </a:lnTo>
                  <a:close/>
                  <a:moveTo>
                    <a:pt x="788" y="1"/>
                  </a:moveTo>
                  <a:cubicBezTo>
                    <a:pt x="735" y="1"/>
                    <a:pt x="648" y="123"/>
                    <a:pt x="508" y="350"/>
                  </a:cubicBezTo>
                  <a:cubicBezTo>
                    <a:pt x="386" y="525"/>
                    <a:pt x="298" y="682"/>
                    <a:pt x="228" y="822"/>
                  </a:cubicBezTo>
                  <a:cubicBezTo>
                    <a:pt x="158" y="840"/>
                    <a:pt x="141" y="875"/>
                    <a:pt x="141" y="927"/>
                  </a:cubicBezTo>
                  <a:lnTo>
                    <a:pt x="158" y="980"/>
                  </a:lnTo>
                  <a:cubicBezTo>
                    <a:pt x="53" y="1172"/>
                    <a:pt x="1" y="1294"/>
                    <a:pt x="1" y="1329"/>
                  </a:cubicBezTo>
                  <a:cubicBezTo>
                    <a:pt x="1" y="1347"/>
                    <a:pt x="18" y="1364"/>
                    <a:pt x="36" y="1382"/>
                  </a:cubicBezTo>
                  <a:lnTo>
                    <a:pt x="106" y="1417"/>
                  </a:lnTo>
                  <a:cubicBezTo>
                    <a:pt x="141" y="1417"/>
                    <a:pt x="176" y="1399"/>
                    <a:pt x="193" y="1364"/>
                  </a:cubicBezTo>
                  <a:cubicBezTo>
                    <a:pt x="263" y="1207"/>
                    <a:pt x="316" y="1084"/>
                    <a:pt x="351" y="997"/>
                  </a:cubicBezTo>
                  <a:lnTo>
                    <a:pt x="595" y="945"/>
                  </a:lnTo>
                  <a:cubicBezTo>
                    <a:pt x="700" y="927"/>
                    <a:pt x="788" y="910"/>
                    <a:pt x="858" y="910"/>
                  </a:cubicBezTo>
                  <a:cubicBezTo>
                    <a:pt x="875" y="1049"/>
                    <a:pt x="893" y="1137"/>
                    <a:pt x="910" y="1207"/>
                  </a:cubicBezTo>
                  <a:cubicBezTo>
                    <a:pt x="962" y="1347"/>
                    <a:pt x="1015" y="1417"/>
                    <a:pt x="1067" y="1417"/>
                  </a:cubicBezTo>
                  <a:lnTo>
                    <a:pt x="1137" y="1399"/>
                  </a:lnTo>
                  <a:cubicBezTo>
                    <a:pt x="1155" y="1382"/>
                    <a:pt x="1172" y="1364"/>
                    <a:pt x="1172" y="1329"/>
                  </a:cubicBezTo>
                  <a:cubicBezTo>
                    <a:pt x="1172" y="1312"/>
                    <a:pt x="1155" y="1277"/>
                    <a:pt x="1137" y="1224"/>
                  </a:cubicBezTo>
                  <a:lnTo>
                    <a:pt x="1085" y="1084"/>
                  </a:lnTo>
                  <a:lnTo>
                    <a:pt x="945" y="420"/>
                  </a:lnTo>
                  <a:lnTo>
                    <a:pt x="875" y="105"/>
                  </a:lnTo>
                  <a:cubicBezTo>
                    <a:pt x="858" y="36"/>
                    <a:pt x="823" y="1"/>
                    <a:pt x="788" y="1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38"/>
            <p:cNvSpPr/>
            <p:nvPr/>
          </p:nvSpPr>
          <p:spPr>
            <a:xfrm rot="444554">
              <a:off x="7690180" y="2448160"/>
              <a:ext cx="43004" cy="81150"/>
            </a:xfrm>
            <a:custGeom>
              <a:avLst/>
              <a:gdLst/>
              <a:ahLst/>
              <a:cxnLst/>
              <a:rect l="l" t="t" r="r" b="b"/>
              <a:pathLst>
                <a:path w="788" h="1487" extrusionOk="0">
                  <a:moveTo>
                    <a:pt x="158" y="193"/>
                  </a:moveTo>
                  <a:lnTo>
                    <a:pt x="263" y="211"/>
                  </a:lnTo>
                  <a:cubicBezTo>
                    <a:pt x="333" y="228"/>
                    <a:pt x="403" y="263"/>
                    <a:pt x="473" y="333"/>
                  </a:cubicBezTo>
                  <a:cubicBezTo>
                    <a:pt x="543" y="403"/>
                    <a:pt x="595" y="490"/>
                    <a:pt x="595" y="578"/>
                  </a:cubicBezTo>
                  <a:cubicBezTo>
                    <a:pt x="595" y="595"/>
                    <a:pt x="577" y="630"/>
                    <a:pt x="543" y="665"/>
                  </a:cubicBezTo>
                  <a:cubicBezTo>
                    <a:pt x="525" y="700"/>
                    <a:pt x="508" y="717"/>
                    <a:pt x="473" y="752"/>
                  </a:cubicBezTo>
                  <a:cubicBezTo>
                    <a:pt x="420" y="787"/>
                    <a:pt x="333" y="805"/>
                    <a:pt x="210" y="805"/>
                  </a:cubicBezTo>
                  <a:lnTo>
                    <a:pt x="158" y="805"/>
                  </a:lnTo>
                  <a:lnTo>
                    <a:pt x="158" y="613"/>
                  </a:lnTo>
                  <a:cubicBezTo>
                    <a:pt x="175" y="543"/>
                    <a:pt x="175" y="473"/>
                    <a:pt x="175" y="438"/>
                  </a:cubicBezTo>
                  <a:cubicBezTo>
                    <a:pt x="175" y="403"/>
                    <a:pt x="175" y="368"/>
                    <a:pt x="175" y="315"/>
                  </a:cubicBezTo>
                  <a:lnTo>
                    <a:pt x="158" y="193"/>
                  </a:lnTo>
                  <a:close/>
                  <a:moveTo>
                    <a:pt x="123" y="1"/>
                  </a:moveTo>
                  <a:cubicBezTo>
                    <a:pt x="88" y="1"/>
                    <a:pt x="53" y="18"/>
                    <a:pt x="36" y="36"/>
                  </a:cubicBezTo>
                  <a:cubicBezTo>
                    <a:pt x="36" y="71"/>
                    <a:pt x="18" y="106"/>
                    <a:pt x="18" y="141"/>
                  </a:cubicBezTo>
                  <a:cubicBezTo>
                    <a:pt x="18" y="176"/>
                    <a:pt x="18" y="211"/>
                    <a:pt x="36" y="280"/>
                  </a:cubicBezTo>
                  <a:cubicBezTo>
                    <a:pt x="36" y="350"/>
                    <a:pt x="36" y="385"/>
                    <a:pt x="36" y="420"/>
                  </a:cubicBezTo>
                  <a:cubicBezTo>
                    <a:pt x="36" y="490"/>
                    <a:pt x="36" y="560"/>
                    <a:pt x="18" y="683"/>
                  </a:cubicBezTo>
                  <a:cubicBezTo>
                    <a:pt x="18" y="805"/>
                    <a:pt x="1" y="892"/>
                    <a:pt x="1" y="945"/>
                  </a:cubicBezTo>
                  <a:cubicBezTo>
                    <a:pt x="1" y="997"/>
                    <a:pt x="1" y="1067"/>
                    <a:pt x="18" y="1172"/>
                  </a:cubicBezTo>
                  <a:cubicBezTo>
                    <a:pt x="18" y="1259"/>
                    <a:pt x="18" y="1347"/>
                    <a:pt x="18" y="1382"/>
                  </a:cubicBezTo>
                  <a:cubicBezTo>
                    <a:pt x="18" y="1417"/>
                    <a:pt x="18" y="1434"/>
                    <a:pt x="36" y="1452"/>
                  </a:cubicBezTo>
                  <a:lnTo>
                    <a:pt x="88" y="1487"/>
                  </a:lnTo>
                  <a:lnTo>
                    <a:pt x="140" y="1452"/>
                  </a:lnTo>
                  <a:cubicBezTo>
                    <a:pt x="140" y="1434"/>
                    <a:pt x="158" y="1417"/>
                    <a:pt x="158" y="1382"/>
                  </a:cubicBezTo>
                  <a:lnTo>
                    <a:pt x="158" y="1207"/>
                  </a:lnTo>
                  <a:lnTo>
                    <a:pt x="140" y="1015"/>
                  </a:lnTo>
                  <a:lnTo>
                    <a:pt x="140" y="1015"/>
                  </a:lnTo>
                  <a:cubicBezTo>
                    <a:pt x="333" y="1085"/>
                    <a:pt x="508" y="1224"/>
                    <a:pt x="665" y="1434"/>
                  </a:cubicBezTo>
                  <a:lnTo>
                    <a:pt x="717" y="1469"/>
                  </a:lnTo>
                  <a:lnTo>
                    <a:pt x="752" y="1434"/>
                  </a:lnTo>
                  <a:cubicBezTo>
                    <a:pt x="770" y="1417"/>
                    <a:pt x="787" y="1399"/>
                    <a:pt x="787" y="1364"/>
                  </a:cubicBezTo>
                  <a:lnTo>
                    <a:pt x="770" y="1294"/>
                  </a:lnTo>
                  <a:cubicBezTo>
                    <a:pt x="682" y="1189"/>
                    <a:pt x="577" y="1067"/>
                    <a:pt x="438" y="962"/>
                  </a:cubicBezTo>
                  <a:cubicBezTo>
                    <a:pt x="508" y="945"/>
                    <a:pt x="577" y="892"/>
                    <a:pt x="630" y="840"/>
                  </a:cubicBezTo>
                  <a:cubicBezTo>
                    <a:pt x="700" y="752"/>
                    <a:pt x="735" y="665"/>
                    <a:pt x="735" y="578"/>
                  </a:cubicBezTo>
                  <a:cubicBezTo>
                    <a:pt x="735" y="385"/>
                    <a:pt x="630" y="211"/>
                    <a:pt x="438" y="88"/>
                  </a:cubicBezTo>
                  <a:cubicBezTo>
                    <a:pt x="403" y="53"/>
                    <a:pt x="350" y="36"/>
                    <a:pt x="280" y="18"/>
                  </a:cubicBezTo>
                  <a:lnTo>
                    <a:pt x="123" y="1"/>
                  </a:ln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38"/>
            <p:cNvSpPr/>
            <p:nvPr/>
          </p:nvSpPr>
          <p:spPr>
            <a:xfrm rot="444554">
              <a:off x="6543711" y="2158568"/>
              <a:ext cx="57247" cy="80223"/>
            </a:xfrm>
            <a:custGeom>
              <a:avLst/>
              <a:gdLst/>
              <a:ahLst/>
              <a:cxnLst/>
              <a:rect l="l" t="t" r="r" b="b"/>
              <a:pathLst>
                <a:path w="1049" h="1470" extrusionOk="0">
                  <a:moveTo>
                    <a:pt x="944" y="1"/>
                  </a:moveTo>
                  <a:cubicBezTo>
                    <a:pt x="909" y="1"/>
                    <a:pt x="892" y="18"/>
                    <a:pt x="857" y="53"/>
                  </a:cubicBezTo>
                  <a:lnTo>
                    <a:pt x="804" y="36"/>
                  </a:lnTo>
                  <a:lnTo>
                    <a:pt x="717" y="36"/>
                  </a:lnTo>
                  <a:cubicBezTo>
                    <a:pt x="559" y="36"/>
                    <a:pt x="420" y="123"/>
                    <a:pt x="262" y="316"/>
                  </a:cubicBezTo>
                  <a:cubicBezTo>
                    <a:pt x="87" y="543"/>
                    <a:pt x="0" y="753"/>
                    <a:pt x="0" y="962"/>
                  </a:cubicBezTo>
                  <a:cubicBezTo>
                    <a:pt x="0" y="1102"/>
                    <a:pt x="35" y="1225"/>
                    <a:pt x="122" y="1312"/>
                  </a:cubicBezTo>
                  <a:cubicBezTo>
                    <a:pt x="210" y="1417"/>
                    <a:pt x="332" y="1469"/>
                    <a:pt x="455" y="1469"/>
                  </a:cubicBezTo>
                  <a:cubicBezTo>
                    <a:pt x="629" y="1469"/>
                    <a:pt x="787" y="1382"/>
                    <a:pt x="962" y="1242"/>
                  </a:cubicBezTo>
                  <a:cubicBezTo>
                    <a:pt x="979" y="1225"/>
                    <a:pt x="997" y="1190"/>
                    <a:pt x="997" y="1172"/>
                  </a:cubicBezTo>
                  <a:lnTo>
                    <a:pt x="962" y="1102"/>
                  </a:lnTo>
                  <a:cubicBezTo>
                    <a:pt x="944" y="1085"/>
                    <a:pt x="927" y="1067"/>
                    <a:pt x="909" y="1067"/>
                  </a:cubicBezTo>
                  <a:cubicBezTo>
                    <a:pt x="892" y="1067"/>
                    <a:pt x="857" y="1085"/>
                    <a:pt x="822" y="1102"/>
                  </a:cubicBezTo>
                  <a:cubicBezTo>
                    <a:pt x="752" y="1172"/>
                    <a:pt x="682" y="1207"/>
                    <a:pt x="647" y="1225"/>
                  </a:cubicBezTo>
                  <a:cubicBezTo>
                    <a:pt x="594" y="1260"/>
                    <a:pt x="525" y="1277"/>
                    <a:pt x="455" y="1277"/>
                  </a:cubicBezTo>
                  <a:cubicBezTo>
                    <a:pt x="385" y="1277"/>
                    <a:pt x="315" y="1242"/>
                    <a:pt x="262" y="1172"/>
                  </a:cubicBezTo>
                  <a:cubicBezTo>
                    <a:pt x="210" y="1120"/>
                    <a:pt x="175" y="1050"/>
                    <a:pt x="175" y="962"/>
                  </a:cubicBezTo>
                  <a:cubicBezTo>
                    <a:pt x="175" y="805"/>
                    <a:pt x="262" y="630"/>
                    <a:pt x="402" y="438"/>
                  </a:cubicBezTo>
                  <a:cubicBezTo>
                    <a:pt x="525" y="298"/>
                    <a:pt x="629" y="228"/>
                    <a:pt x="717" y="228"/>
                  </a:cubicBezTo>
                  <a:lnTo>
                    <a:pt x="822" y="228"/>
                  </a:lnTo>
                  <a:cubicBezTo>
                    <a:pt x="822" y="246"/>
                    <a:pt x="839" y="263"/>
                    <a:pt x="857" y="316"/>
                  </a:cubicBezTo>
                  <a:cubicBezTo>
                    <a:pt x="892" y="351"/>
                    <a:pt x="909" y="386"/>
                    <a:pt x="962" y="386"/>
                  </a:cubicBezTo>
                  <a:cubicBezTo>
                    <a:pt x="979" y="386"/>
                    <a:pt x="1014" y="368"/>
                    <a:pt x="1031" y="351"/>
                  </a:cubicBezTo>
                  <a:lnTo>
                    <a:pt x="1049" y="281"/>
                  </a:lnTo>
                  <a:cubicBezTo>
                    <a:pt x="1049" y="193"/>
                    <a:pt x="1049" y="141"/>
                    <a:pt x="1031" y="88"/>
                  </a:cubicBezTo>
                  <a:cubicBezTo>
                    <a:pt x="1014" y="36"/>
                    <a:pt x="997" y="1"/>
                    <a:pt x="944" y="1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38"/>
            <p:cNvSpPr/>
            <p:nvPr/>
          </p:nvSpPr>
          <p:spPr>
            <a:xfrm rot="444554">
              <a:off x="6993220" y="3267532"/>
              <a:ext cx="958796" cy="77330"/>
            </a:xfrm>
            <a:custGeom>
              <a:avLst/>
              <a:gdLst/>
              <a:ahLst/>
              <a:cxnLst/>
              <a:rect l="l" t="t" r="r" b="b"/>
              <a:pathLst>
                <a:path w="17569" h="1417" extrusionOk="0">
                  <a:moveTo>
                    <a:pt x="18" y="0"/>
                  </a:moveTo>
                  <a:lnTo>
                    <a:pt x="0" y="140"/>
                  </a:lnTo>
                  <a:lnTo>
                    <a:pt x="17569" y="1416"/>
                  </a:lnTo>
                  <a:lnTo>
                    <a:pt x="17569" y="1259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38"/>
            <p:cNvSpPr/>
            <p:nvPr/>
          </p:nvSpPr>
          <p:spPr>
            <a:xfrm rot="444554">
              <a:off x="7257920" y="2809397"/>
              <a:ext cx="49662" cy="873007"/>
            </a:xfrm>
            <a:custGeom>
              <a:avLst/>
              <a:gdLst/>
              <a:ahLst/>
              <a:cxnLst/>
              <a:rect l="l" t="t" r="r" b="b"/>
              <a:pathLst>
                <a:path w="910" h="15997" extrusionOk="0">
                  <a:moveTo>
                    <a:pt x="752" y="1"/>
                  </a:moveTo>
                  <a:lnTo>
                    <a:pt x="1" y="15996"/>
                  </a:lnTo>
                  <a:lnTo>
                    <a:pt x="158" y="15996"/>
                  </a:lnTo>
                  <a:lnTo>
                    <a:pt x="910" y="18"/>
                  </a:lnTo>
                  <a:lnTo>
                    <a:pt x="752" y="1"/>
                  </a:ln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38"/>
            <p:cNvSpPr/>
            <p:nvPr/>
          </p:nvSpPr>
          <p:spPr>
            <a:xfrm rot="444554">
              <a:off x="7010126" y="3091810"/>
              <a:ext cx="820508" cy="395928"/>
            </a:xfrm>
            <a:custGeom>
              <a:avLst/>
              <a:gdLst/>
              <a:ahLst/>
              <a:cxnLst/>
              <a:rect l="l" t="t" r="r" b="b"/>
              <a:pathLst>
                <a:path w="15035" h="7255" extrusionOk="0">
                  <a:moveTo>
                    <a:pt x="7535" y="0"/>
                  </a:moveTo>
                  <a:cubicBezTo>
                    <a:pt x="7326" y="0"/>
                    <a:pt x="7116" y="122"/>
                    <a:pt x="6923" y="297"/>
                  </a:cubicBezTo>
                  <a:cubicBezTo>
                    <a:pt x="6556" y="612"/>
                    <a:pt x="6224" y="1136"/>
                    <a:pt x="5857" y="1748"/>
                  </a:cubicBezTo>
                  <a:cubicBezTo>
                    <a:pt x="5333" y="2692"/>
                    <a:pt x="4791" y="3828"/>
                    <a:pt x="4231" y="4720"/>
                  </a:cubicBezTo>
                  <a:cubicBezTo>
                    <a:pt x="3952" y="5174"/>
                    <a:pt x="3672" y="5577"/>
                    <a:pt x="3392" y="5839"/>
                  </a:cubicBezTo>
                  <a:cubicBezTo>
                    <a:pt x="3130" y="6118"/>
                    <a:pt x="2850" y="6276"/>
                    <a:pt x="2588" y="6276"/>
                  </a:cubicBezTo>
                  <a:lnTo>
                    <a:pt x="2571" y="6276"/>
                  </a:lnTo>
                  <a:cubicBezTo>
                    <a:pt x="2361" y="6258"/>
                    <a:pt x="2151" y="6171"/>
                    <a:pt x="1959" y="6031"/>
                  </a:cubicBezTo>
                  <a:cubicBezTo>
                    <a:pt x="1294" y="5489"/>
                    <a:pt x="822" y="4108"/>
                    <a:pt x="543" y="2867"/>
                  </a:cubicBezTo>
                  <a:cubicBezTo>
                    <a:pt x="403" y="2255"/>
                    <a:pt x="315" y="1678"/>
                    <a:pt x="246" y="1241"/>
                  </a:cubicBezTo>
                  <a:cubicBezTo>
                    <a:pt x="176" y="822"/>
                    <a:pt x="158" y="542"/>
                    <a:pt x="158" y="542"/>
                  </a:cubicBezTo>
                  <a:lnTo>
                    <a:pt x="1" y="559"/>
                  </a:lnTo>
                  <a:cubicBezTo>
                    <a:pt x="1" y="559"/>
                    <a:pt x="141" y="1993"/>
                    <a:pt x="543" y="3444"/>
                  </a:cubicBezTo>
                  <a:cubicBezTo>
                    <a:pt x="735" y="4178"/>
                    <a:pt x="980" y="4895"/>
                    <a:pt x="1312" y="5454"/>
                  </a:cubicBezTo>
                  <a:cubicBezTo>
                    <a:pt x="1469" y="5734"/>
                    <a:pt x="1662" y="5979"/>
                    <a:pt x="1871" y="6136"/>
                  </a:cubicBezTo>
                  <a:cubicBezTo>
                    <a:pt x="2081" y="6311"/>
                    <a:pt x="2308" y="6416"/>
                    <a:pt x="2571" y="6416"/>
                  </a:cubicBezTo>
                  <a:lnTo>
                    <a:pt x="2588" y="6416"/>
                  </a:lnTo>
                  <a:cubicBezTo>
                    <a:pt x="2833" y="6416"/>
                    <a:pt x="3078" y="6311"/>
                    <a:pt x="3305" y="6136"/>
                  </a:cubicBezTo>
                  <a:cubicBezTo>
                    <a:pt x="4074" y="5524"/>
                    <a:pt x="4808" y="4021"/>
                    <a:pt x="5542" y="2657"/>
                  </a:cubicBezTo>
                  <a:cubicBezTo>
                    <a:pt x="5892" y="1993"/>
                    <a:pt x="6242" y="1364"/>
                    <a:pt x="6591" y="892"/>
                  </a:cubicBezTo>
                  <a:cubicBezTo>
                    <a:pt x="6749" y="664"/>
                    <a:pt x="6923" y="472"/>
                    <a:pt x="7081" y="350"/>
                  </a:cubicBezTo>
                  <a:cubicBezTo>
                    <a:pt x="7256" y="227"/>
                    <a:pt x="7395" y="157"/>
                    <a:pt x="7535" y="157"/>
                  </a:cubicBezTo>
                  <a:cubicBezTo>
                    <a:pt x="7640" y="157"/>
                    <a:pt x="7745" y="192"/>
                    <a:pt x="7850" y="262"/>
                  </a:cubicBezTo>
                  <a:cubicBezTo>
                    <a:pt x="8217" y="524"/>
                    <a:pt x="8514" y="1084"/>
                    <a:pt x="8742" y="1783"/>
                  </a:cubicBezTo>
                  <a:cubicBezTo>
                    <a:pt x="9091" y="2849"/>
                    <a:pt x="9318" y="4196"/>
                    <a:pt x="9633" y="5297"/>
                  </a:cubicBezTo>
                  <a:cubicBezTo>
                    <a:pt x="9790" y="5839"/>
                    <a:pt x="9965" y="6328"/>
                    <a:pt x="10192" y="6678"/>
                  </a:cubicBezTo>
                  <a:cubicBezTo>
                    <a:pt x="10420" y="7027"/>
                    <a:pt x="10699" y="7255"/>
                    <a:pt x="11067" y="7255"/>
                  </a:cubicBezTo>
                  <a:cubicBezTo>
                    <a:pt x="11136" y="7255"/>
                    <a:pt x="11206" y="7255"/>
                    <a:pt x="11276" y="7237"/>
                  </a:cubicBezTo>
                  <a:cubicBezTo>
                    <a:pt x="11801" y="7115"/>
                    <a:pt x="12168" y="6643"/>
                    <a:pt x="12448" y="6031"/>
                  </a:cubicBezTo>
                  <a:cubicBezTo>
                    <a:pt x="12902" y="5105"/>
                    <a:pt x="13199" y="3846"/>
                    <a:pt x="13531" y="2815"/>
                  </a:cubicBezTo>
                  <a:cubicBezTo>
                    <a:pt x="13706" y="2308"/>
                    <a:pt x="13898" y="1836"/>
                    <a:pt x="14108" y="1521"/>
                  </a:cubicBezTo>
                  <a:cubicBezTo>
                    <a:pt x="14336" y="1206"/>
                    <a:pt x="14580" y="1014"/>
                    <a:pt x="14877" y="1014"/>
                  </a:cubicBezTo>
                  <a:cubicBezTo>
                    <a:pt x="14912" y="1014"/>
                    <a:pt x="14965" y="1031"/>
                    <a:pt x="15017" y="1031"/>
                  </a:cubicBezTo>
                  <a:lnTo>
                    <a:pt x="15035" y="892"/>
                  </a:lnTo>
                  <a:cubicBezTo>
                    <a:pt x="14982" y="874"/>
                    <a:pt x="14930" y="874"/>
                    <a:pt x="14877" y="874"/>
                  </a:cubicBezTo>
                  <a:cubicBezTo>
                    <a:pt x="14633" y="874"/>
                    <a:pt x="14423" y="961"/>
                    <a:pt x="14248" y="1136"/>
                  </a:cubicBezTo>
                  <a:cubicBezTo>
                    <a:pt x="13933" y="1433"/>
                    <a:pt x="13689" y="1923"/>
                    <a:pt x="13479" y="2517"/>
                  </a:cubicBezTo>
                  <a:cubicBezTo>
                    <a:pt x="13164" y="3391"/>
                    <a:pt x="12902" y="4475"/>
                    <a:pt x="12570" y="5367"/>
                  </a:cubicBezTo>
                  <a:cubicBezTo>
                    <a:pt x="12413" y="5804"/>
                    <a:pt x="12220" y="6206"/>
                    <a:pt x="11993" y="6521"/>
                  </a:cubicBezTo>
                  <a:cubicBezTo>
                    <a:pt x="11783" y="6818"/>
                    <a:pt x="11539" y="7010"/>
                    <a:pt x="11241" y="7080"/>
                  </a:cubicBezTo>
                  <a:cubicBezTo>
                    <a:pt x="11171" y="7097"/>
                    <a:pt x="11119" y="7115"/>
                    <a:pt x="11067" y="7115"/>
                  </a:cubicBezTo>
                  <a:cubicBezTo>
                    <a:pt x="10857" y="7115"/>
                    <a:pt x="10699" y="7027"/>
                    <a:pt x="10542" y="6870"/>
                  </a:cubicBezTo>
                  <a:cubicBezTo>
                    <a:pt x="10262" y="6608"/>
                    <a:pt x="10035" y="6118"/>
                    <a:pt x="9860" y="5507"/>
                  </a:cubicBezTo>
                  <a:cubicBezTo>
                    <a:pt x="9563" y="4615"/>
                    <a:pt x="9353" y="3461"/>
                    <a:pt x="9091" y="2447"/>
                  </a:cubicBezTo>
                  <a:cubicBezTo>
                    <a:pt x="8811" y="1433"/>
                    <a:pt x="8497" y="542"/>
                    <a:pt x="7937" y="140"/>
                  </a:cubicBezTo>
                  <a:cubicBezTo>
                    <a:pt x="7815" y="52"/>
                    <a:pt x="7675" y="0"/>
                    <a:pt x="7535" y="0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38"/>
            <p:cNvSpPr/>
            <p:nvPr/>
          </p:nvSpPr>
          <p:spPr>
            <a:xfrm rot="444554">
              <a:off x="7196036" y="2086950"/>
              <a:ext cx="47752" cy="73510"/>
            </a:xfrm>
            <a:custGeom>
              <a:avLst/>
              <a:gdLst/>
              <a:ahLst/>
              <a:cxnLst/>
              <a:rect l="l" t="t" r="r" b="b"/>
              <a:pathLst>
                <a:path w="875" h="1347" extrusionOk="0">
                  <a:moveTo>
                    <a:pt x="123" y="0"/>
                  </a:moveTo>
                  <a:cubicBezTo>
                    <a:pt x="71" y="18"/>
                    <a:pt x="36" y="52"/>
                    <a:pt x="18" y="87"/>
                  </a:cubicBezTo>
                  <a:cubicBezTo>
                    <a:pt x="18" y="122"/>
                    <a:pt x="1" y="157"/>
                    <a:pt x="18" y="210"/>
                  </a:cubicBezTo>
                  <a:cubicBezTo>
                    <a:pt x="18" y="245"/>
                    <a:pt x="18" y="280"/>
                    <a:pt x="36" y="332"/>
                  </a:cubicBezTo>
                  <a:cubicBezTo>
                    <a:pt x="53" y="367"/>
                    <a:pt x="88" y="402"/>
                    <a:pt x="105" y="437"/>
                  </a:cubicBezTo>
                  <a:cubicBezTo>
                    <a:pt x="140" y="472"/>
                    <a:pt x="175" y="490"/>
                    <a:pt x="193" y="507"/>
                  </a:cubicBezTo>
                  <a:cubicBezTo>
                    <a:pt x="228" y="524"/>
                    <a:pt x="263" y="542"/>
                    <a:pt x="298" y="542"/>
                  </a:cubicBezTo>
                  <a:cubicBezTo>
                    <a:pt x="317" y="547"/>
                    <a:pt x="337" y="549"/>
                    <a:pt x="357" y="549"/>
                  </a:cubicBezTo>
                  <a:cubicBezTo>
                    <a:pt x="413" y="549"/>
                    <a:pt x="474" y="533"/>
                    <a:pt x="525" y="507"/>
                  </a:cubicBezTo>
                  <a:lnTo>
                    <a:pt x="595" y="472"/>
                  </a:lnTo>
                  <a:lnTo>
                    <a:pt x="595" y="542"/>
                  </a:lnTo>
                  <a:lnTo>
                    <a:pt x="595" y="594"/>
                  </a:lnTo>
                  <a:cubicBezTo>
                    <a:pt x="577" y="647"/>
                    <a:pt x="577" y="699"/>
                    <a:pt x="577" y="752"/>
                  </a:cubicBezTo>
                  <a:cubicBezTo>
                    <a:pt x="560" y="804"/>
                    <a:pt x="560" y="857"/>
                    <a:pt x="543" y="927"/>
                  </a:cubicBezTo>
                  <a:cubicBezTo>
                    <a:pt x="525" y="1014"/>
                    <a:pt x="473" y="1084"/>
                    <a:pt x="385" y="1136"/>
                  </a:cubicBezTo>
                  <a:cubicBezTo>
                    <a:pt x="350" y="1154"/>
                    <a:pt x="315" y="1171"/>
                    <a:pt x="280" y="1189"/>
                  </a:cubicBezTo>
                  <a:cubicBezTo>
                    <a:pt x="245" y="1206"/>
                    <a:pt x="210" y="1224"/>
                    <a:pt x="158" y="1224"/>
                  </a:cubicBezTo>
                  <a:lnTo>
                    <a:pt x="123" y="1241"/>
                  </a:lnTo>
                  <a:lnTo>
                    <a:pt x="105" y="1276"/>
                  </a:lnTo>
                  <a:lnTo>
                    <a:pt x="123" y="1311"/>
                  </a:lnTo>
                  <a:lnTo>
                    <a:pt x="175" y="1329"/>
                  </a:lnTo>
                  <a:cubicBezTo>
                    <a:pt x="193" y="1346"/>
                    <a:pt x="245" y="1346"/>
                    <a:pt x="263" y="1346"/>
                  </a:cubicBezTo>
                  <a:cubicBezTo>
                    <a:pt x="298" y="1346"/>
                    <a:pt x="333" y="1329"/>
                    <a:pt x="368" y="1329"/>
                  </a:cubicBezTo>
                  <a:cubicBezTo>
                    <a:pt x="403" y="1311"/>
                    <a:pt x="438" y="1294"/>
                    <a:pt x="473" y="1294"/>
                  </a:cubicBezTo>
                  <a:cubicBezTo>
                    <a:pt x="508" y="1276"/>
                    <a:pt x="543" y="1259"/>
                    <a:pt x="577" y="1259"/>
                  </a:cubicBezTo>
                  <a:lnTo>
                    <a:pt x="630" y="1224"/>
                  </a:lnTo>
                  <a:lnTo>
                    <a:pt x="682" y="1206"/>
                  </a:lnTo>
                  <a:cubicBezTo>
                    <a:pt x="717" y="1171"/>
                    <a:pt x="752" y="1154"/>
                    <a:pt x="787" y="1119"/>
                  </a:cubicBezTo>
                  <a:cubicBezTo>
                    <a:pt x="805" y="1066"/>
                    <a:pt x="822" y="1031"/>
                    <a:pt x="822" y="996"/>
                  </a:cubicBezTo>
                  <a:lnTo>
                    <a:pt x="840" y="944"/>
                  </a:lnTo>
                  <a:lnTo>
                    <a:pt x="840" y="892"/>
                  </a:lnTo>
                  <a:cubicBezTo>
                    <a:pt x="840" y="822"/>
                    <a:pt x="857" y="769"/>
                    <a:pt x="857" y="717"/>
                  </a:cubicBezTo>
                  <a:cubicBezTo>
                    <a:pt x="857" y="664"/>
                    <a:pt x="875" y="612"/>
                    <a:pt x="875" y="559"/>
                  </a:cubicBezTo>
                  <a:cubicBezTo>
                    <a:pt x="875" y="490"/>
                    <a:pt x="875" y="420"/>
                    <a:pt x="875" y="350"/>
                  </a:cubicBezTo>
                  <a:cubicBezTo>
                    <a:pt x="875" y="280"/>
                    <a:pt x="875" y="210"/>
                    <a:pt x="875" y="140"/>
                  </a:cubicBezTo>
                  <a:cubicBezTo>
                    <a:pt x="875" y="105"/>
                    <a:pt x="857" y="70"/>
                    <a:pt x="857" y="52"/>
                  </a:cubicBezTo>
                  <a:cubicBezTo>
                    <a:pt x="840" y="35"/>
                    <a:pt x="805" y="18"/>
                    <a:pt x="752" y="18"/>
                  </a:cubicBezTo>
                  <a:lnTo>
                    <a:pt x="682" y="18"/>
                  </a:lnTo>
                  <a:cubicBezTo>
                    <a:pt x="630" y="18"/>
                    <a:pt x="595" y="52"/>
                    <a:pt x="577" y="105"/>
                  </a:cubicBezTo>
                  <a:lnTo>
                    <a:pt x="543" y="157"/>
                  </a:lnTo>
                  <a:lnTo>
                    <a:pt x="508" y="227"/>
                  </a:lnTo>
                  <a:lnTo>
                    <a:pt x="455" y="297"/>
                  </a:lnTo>
                  <a:lnTo>
                    <a:pt x="403" y="367"/>
                  </a:lnTo>
                  <a:lnTo>
                    <a:pt x="385" y="385"/>
                  </a:lnTo>
                  <a:lnTo>
                    <a:pt x="350" y="402"/>
                  </a:lnTo>
                  <a:cubicBezTo>
                    <a:pt x="263" y="315"/>
                    <a:pt x="245" y="210"/>
                    <a:pt x="263" y="87"/>
                  </a:cubicBezTo>
                  <a:cubicBezTo>
                    <a:pt x="280" y="52"/>
                    <a:pt x="280" y="35"/>
                    <a:pt x="263" y="35"/>
                  </a:cubicBezTo>
                  <a:lnTo>
                    <a:pt x="228" y="18"/>
                  </a:lnTo>
                  <a:lnTo>
                    <a:pt x="175" y="0"/>
                  </a:ln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38"/>
            <p:cNvSpPr/>
            <p:nvPr/>
          </p:nvSpPr>
          <p:spPr>
            <a:xfrm rot="444554">
              <a:off x="7307740" y="2101646"/>
              <a:ext cx="43004" cy="56702"/>
            </a:xfrm>
            <a:custGeom>
              <a:avLst/>
              <a:gdLst/>
              <a:ahLst/>
              <a:cxnLst/>
              <a:rect l="l" t="t" r="r" b="b"/>
              <a:pathLst>
                <a:path w="788" h="1039" extrusionOk="0">
                  <a:moveTo>
                    <a:pt x="285" y="0"/>
                  </a:moveTo>
                  <a:cubicBezTo>
                    <a:pt x="260" y="0"/>
                    <a:pt x="235" y="13"/>
                    <a:pt x="211" y="25"/>
                  </a:cubicBezTo>
                  <a:lnTo>
                    <a:pt x="193" y="77"/>
                  </a:lnTo>
                  <a:lnTo>
                    <a:pt x="211" y="112"/>
                  </a:lnTo>
                  <a:lnTo>
                    <a:pt x="228" y="165"/>
                  </a:lnTo>
                  <a:cubicBezTo>
                    <a:pt x="246" y="200"/>
                    <a:pt x="246" y="235"/>
                    <a:pt x="263" y="270"/>
                  </a:cubicBezTo>
                  <a:cubicBezTo>
                    <a:pt x="281" y="305"/>
                    <a:pt x="298" y="340"/>
                    <a:pt x="316" y="375"/>
                  </a:cubicBezTo>
                  <a:lnTo>
                    <a:pt x="316" y="392"/>
                  </a:lnTo>
                  <a:lnTo>
                    <a:pt x="333" y="427"/>
                  </a:lnTo>
                  <a:cubicBezTo>
                    <a:pt x="281" y="480"/>
                    <a:pt x="246" y="532"/>
                    <a:pt x="211" y="584"/>
                  </a:cubicBezTo>
                  <a:cubicBezTo>
                    <a:pt x="158" y="637"/>
                    <a:pt x="123" y="689"/>
                    <a:pt x="88" y="742"/>
                  </a:cubicBezTo>
                  <a:lnTo>
                    <a:pt x="53" y="812"/>
                  </a:lnTo>
                  <a:lnTo>
                    <a:pt x="18" y="864"/>
                  </a:lnTo>
                  <a:lnTo>
                    <a:pt x="1" y="899"/>
                  </a:lnTo>
                  <a:lnTo>
                    <a:pt x="1" y="934"/>
                  </a:lnTo>
                  <a:lnTo>
                    <a:pt x="36" y="952"/>
                  </a:lnTo>
                  <a:lnTo>
                    <a:pt x="88" y="952"/>
                  </a:lnTo>
                  <a:cubicBezTo>
                    <a:pt x="123" y="952"/>
                    <a:pt x="141" y="952"/>
                    <a:pt x="158" y="917"/>
                  </a:cubicBezTo>
                  <a:lnTo>
                    <a:pt x="176" y="864"/>
                  </a:lnTo>
                  <a:lnTo>
                    <a:pt x="211" y="829"/>
                  </a:lnTo>
                  <a:cubicBezTo>
                    <a:pt x="228" y="794"/>
                    <a:pt x="263" y="759"/>
                    <a:pt x="281" y="724"/>
                  </a:cubicBezTo>
                  <a:cubicBezTo>
                    <a:pt x="316" y="689"/>
                    <a:pt x="333" y="654"/>
                    <a:pt x="368" y="619"/>
                  </a:cubicBezTo>
                  <a:lnTo>
                    <a:pt x="386" y="602"/>
                  </a:lnTo>
                  <a:lnTo>
                    <a:pt x="403" y="637"/>
                  </a:lnTo>
                  <a:lnTo>
                    <a:pt x="403" y="654"/>
                  </a:lnTo>
                  <a:cubicBezTo>
                    <a:pt x="438" y="707"/>
                    <a:pt x="455" y="759"/>
                    <a:pt x="473" y="812"/>
                  </a:cubicBezTo>
                  <a:cubicBezTo>
                    <a:pt x="490" y="864"/>
                    <a:pt x="508" y="917"/>
                    <a:pt x="525" y="952"/>
                  </a:cubicBezTo>
                  <a:lnTo>
                    <a:pt x="543" y="986"/>
                  </a:lnTo>
                  <a:lnTo>
                    <a:pt x="578" y="1021"/>
                  </a:lnTo>
                  <a:lnTo>
                    <a:pt x="613" y="1039"/>
                  </a:lnTo>
                  <a:lnTo>
                    <a:pt x="718" y="1039"/>
                  </a:lnTo>
                  <a:lnTo>
                    <a:pt x="753" y="1021"/>
                  </a:lnTo>
                  <a:lnTo>
                    <a:pt x="770" y="986"/>
                  </a:lnTo>
                  <a:lnTo>
                    <a:pt x="770" y="969"/>
                  </a:lnTo>
                  <a:lnTo>
                    <a:pt x="753" y="952"/>
                  </a:lnTo>
                  <a:cubicBezTo>
                    <a:pt x="700" y="777"/>
                    <a:pt x="630" y="584"/>
                    <a:pt x="578" y="410"/>
                  </a:cubicBezTo>
                  <a:lnTo>
                    <a:pt x="560" y="375"/>
                  </a:lnTo>
                  <a:lnTo>
                    <a:pt x="560" y="357"/>
                  </a:lnTo>
                  <a:cubicBezTo>
                    <a:pt x="578" y="322"/>
                    <a:pt x="595" y="305"/>
                    <a:pt x="613" y="270"/>
                  </a:cubicBezTo>
                  <a:cubicBezTo>
                    <a:pt x="630" y="252"/>
                    <a:pt x="648" y="217"/>
                    <a:pt x="683" y="200"/>
                  </a:cubicBezTo>
                  <a:lnTo>
                    <a:pt x="735" y="130"/>
                  </a:lnTo>
                  <a:cubicBezTo>
                    <a:pt x="753" y="95"/>
                    <a:pt x="770" y="77"/>
                    <a:pt x="788" y="42"/>
                  </a:cubicBezTo>
                  <a:lnTo>
                    <a:pt x="770" y="25"/>
                  </a:lnTo>
                  <a:lnTo>
                    <a:pt x="735" y="8"/>
                  </a:lnTo>
                  <a:lnTo>
                    <a:pt x="665" y="8"/>
                  </a:lnTo>
                  <a:lnTo>
                    <a:pt x="648" y="25"/>
                  </a:lnTo>
                  <a:lnTo>
                    <a:pt x="630" y="42"/>
                  </a:lnTo>
                  <a:lnTo>
                    <a:pt x="578" y="95"/>
                  </a:lnTo>
                  <a:lnTo>
                    <a:pt x="543" y="147"/>
                  </a:lnTo>
                  <a:lnTo>
                    <a:pt x="525" y="165"/>
                  </a:lnTo>
                  <a:lnTo>
                    <a:pt x="490" y="200"/>
                  </a:lnTo>
                  <a:lnTo>
                    <a:pt x="473" y="182"/>
                  </a:lnTo>
                  <a:lnTo>
                    <a:pt x="473" y="165"/>
                  </a:lnTo>
                  <a:lnTo>
                    <a:pt x="438" y="112"/>
                  </a:lnTo>
                  <a:lnTo>
                    <a:pt x="403" y="60"/>
                  </a:lnTo>
                  <a:cubicBezTo>
                    <a:pt x="386" y="25"/>
                    <a:pt x="351" y="8"/>
                    <a:pt x="316" y="8"/>
                  </a:cubicBezTo>
                  <a:cubicBezTo>
                    <a:pt x="305" y="2"/>
                    <a:pt x="295" y="0"/>
                    <a:pt x="285" y="0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38"/>
            <p:cNvSpPr/>
            <p:nvPr/>
          </p:nvSpPr>
          <p:spPr>
            <a:xfrm rot="444554">
              <a:off x="7254064" y="2105645"/>
              <a:ext cx="54409" cy="17573"/>
            </a:xfrm>
            <a:custGeom>
              <a:avLst/>
              <a:gdLst/>
              <a:ahLst/>
              <a:cxnLst/>
              <a:rect l="l" t="t" r="r" b="b"/>
              <a:pathLst>
                <a:path w="997" h="322" extrusionOk="0">
                  <a:moveTo>
                    <a:pt x="739" y="1"/>
                  </a:moveTo>
                  <a:cubicBezTo>
                    <a:pt x="664" y="1"/>
                    <a:pt x="592" y="18"/>
                    <a:pt x="507" y="28"/>
                  </a:cubicBezTo>
                  <a:cubicBezTo>
                    <a:pt x="367" y="46"/>
                    <a:pt x="245" y="63"/>
                    <a:pt x="105" y="98"/>
                  </a:cubicBezTo>
                  <a:cubicBezTo>
                    <a:pt x="0" y="133"/>
                    <a:pt x="52" y="308"/>
                    <a:pt x="140" y="308"/>
                  </a:cubicBezTo>
                  <a:cubicBezTo>
                    <a:pt x="210" y="317"/>
                    <a:pt x="280" y="321"/>
                    <a:pt x="352" y="321"/>
                  </a:cubicBezTo>
                  <a:cubicBezTo>
                    <a:pt x="424" y="321"/>
                    <a:pt x="498" y="317"/>
                    <a:pt x="577" y="308"/>
                  </a:cubicBezTo>
                  <a:cubicBezTo>
                    <a:pt x="612" y="308"/>
                    <a:pt x="647" y="309"/>
                    <a:pt x="681" y="309"/>
                  </a:cubicBezTo>
                  <a:cubicBezTo>
                    <a:pt x="768" y="309"/>
                    <a:pt x="852" y="300"/>
                    <a:pt x="927" y="238"/>
                  </a:cubicBezTo>
                  <a:cubicBezTo>
                    <a:pt x="996" y="186"/>
                    <a:pt x="961" y="63"/>
                    <a:pt x="892" y="28"/>
                  </a:cubicBezTo>
                  <a:cubicBezTo>
                    <a:pt x="837" y="8"/>
                    <a:pt x="787" y="1"/>
                    <a:pt x="739" y="1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38"/>
            <p:cNvSpPr/>
            <p:nvPr/>
          </p:nvSpPr>
          <p:spPr>
            <a:xfrm rot="444554">
              <a:off x="7255547" y="2131241"/>
              <a:ext cx="51572" cy="17027"/>
            </a:xfrm>
            <a:custGeom>
              <a:avLst/>
              <a:gdLst/>
              <a:ahLst/>
              <a:cxnLst/>
              <a:rect l="l" t="t" r="r" b="b"/>
              <a:pathLst>
                <a:path w="945" h="312" extrusionOk="0">
                  <a:moveTo>
                    <a:pt x="735" y="0"/>
                  </a:moveTo>
                  <a:cubicBezTo>
                    <a:pt x="542" y="0"/>
                    <a:pt x="333" y="70"/>
                    <a:pt x="140" y="105"/>
                  </a:cubicBezTo>
                  <a:cubicBezTo>
                    <a:pt x="0" y="123"/>
                    <a:pt x="53" y="298"/>
                    <a:pt x="175" y="298"/>
                  </a:cubicBezTo>
                  <a:cubicBezTo>
                    <a:pt x="254" y="305"/>
                    <a:pt x="344" y="312"/>
                    <a:pt x="436" y="312"/>
                  </a:cubicBezTo>
                  <a:cubicBezTo>
                    <a:pt x="570" y="312"/>
                    <a:pt x="708" y="297"/>
                    <a:pt x="822" y="245"/>
                  </a:cubicBezTo>
                  <a:cubicBezTo>
                    <a:pt x="944" y="175"/>
                    <a:pt x="857" y="18"/>
                    <a:pt x="735" y="0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38"/>
            <p:cNvSpPr/>
            <p:nvPr/>
          </p:nvSpPr>
          <p:spPr>
            <a:xfrm rot="444554">
              <a:off x="7360874" y="2068469"/>
              <a:ext cx="45896" cy="45787"/>
            </a:xfrm>
            <a:custGeom>
              <a:avLst/>
              <a:gdLst/>
              <a:ahLst/>
              <a:cxnLst/>
              <a:rect l="l" t="t" r="r" b="b"/>
              <a:pathLst>
                <a:path w="841" h="839" extrusionOk="0">
                  <a:moveTo>
                    <a:pt x="329" y="0"/>
                  </a:moveTo>
                  <a:cubicBezTo>
                    <a:pt x="271" y="0"/>
                    <a:pt x="211" y="10"/>
                    <a:pt x="158" y="22"/>
                  </a:cubicBezTo>
                  <a:cubicBezTo>
                    <a:pt x="71" y="22"/>
                    <a:pt x="53" y="109"/>
                    <a:pt x="106" y="179"/>
                  </a:cubicBezTo>
                  <a:cubicBezTo>
                    <a:pt x="123" y="214"/>
                    <a:pt x="158" y="232"/>
                    <a:pt x="193" y="249"/>
                  </a:cubicBezTo>
                  <a:cubicBezTo>
                    <a:pt x="207" y="262"/>
                    <a:pt x="220" y="268"/>
                    <a:pt x="232" y="268"/>
                  </a:cubicBezTo>
                  <a:cubicBezTo>
                    <a:pt x="252" y="268"/>
                    <a:pt x="270" y="253"/>
                    <a:pt x="281" y="232"/>
                  </a:cubicBezTo>
                  <a:lnTo>
                    <a:pt x="340" y="232"/>
                  </a:lnTo>
                  <a:cubicBezTo>
                    <a:pt x="305" y="246"/>
                    <a:pt x="207" y="356"/>
                    <a:pt x="176" y="371"/>
                  </a:cubicBezTo>
                  <a:cubicBezTo>
                    <a:pt x="106" y="459"/>
                    <a:pt x="1" y="546"/>
                    <a:pt x="36" y="669"/>
                  </a:cubicBezTo>
                  <a:cubicBezTo>
                    <a:pt x="71" y="791"/>
                    <a:pt x="176" y="808"/>
                    <a:pt x="281" y="826"/>
                  </a:cubicBezTo>
                  <a:cubicBezTo>
                    <a:pt x="336" y="832"/>
                    <a:pt x="398" y="838"/>
                    <a:pt x="461" y="838"/>
                  </a:cubicBezTo>
                  <a:cubicBezTo>
                    <a:pt x="575" y="838"/>
                    <a:pt x="691" y="818"/>
                    <a:pt x="770" y="739"/>
                  </a:cubicBezTo>
                  <a:cubicBezTo>
                    <a:pt x="840" y="686"/>
                    <a:pt x="788" y="581"/>
                    <a:pt x="718" y="564"/>
                  </a:cubicBezTo>
                  <a:cubicBezTo>
                    <a:pt x="665" y="546"/>
                    <a:pt x="626" y="542"/>
                    <a:pt x="589" y="542"/>
                  </a:cubicBezTo>
                  <a:cubicBezTo>
                    <a:pt x="552" y="542"/>
                    <a:pt x="517" y="546"/>
                    <a:pt x="473" y="546"/>
                  </a:cubicBezTo>
                  <a:cubicBezTo>
                    <a:pt x="456" y="546"/>
                    <a:pt x="421" y="564"/>
                    <a:pt x="386" y="564"/>
                  </a:cubicBezTo>
                  <a:cubicBezTo>
                    <a:pt x="438" y="511"/>
                    <a:pt x="490" y="459"/>
                    <a:pt x="508" y="441"/>
                  </a:cubicBezTo>
                  <a:cubicBezTo>
                    <a:pt x="560" y="371"/>
                    <a:pt x="595" y="284"/>
                    <a:pt x="578" y="179"/>
                  </a:cubicBezTo>
                  <a:cubicBezTo>
                    <a:pt x="555" y="39"/>
                    <a:pt x="446" y="0"/>
                    <a:pt x="329" y="0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38"/>
            <p:cNvSpPr/>
            <p:nvPr/>
          </p:nvSpPr>
          <p:spPr>
            <a:xfrm rot="444554">
              <a:off x="7143234" y="2500724"/>
              <a:ext cx="844356" cy="168904"/>
            </a:xfrm>
            <a:custGeom>
              <a:avLst/>
              <a:gdLst/>
              <a:ahLst/>
              <a:cxnLst/>
              <a:rect l="l" t="t" r="r" b="b"/>
              <a:pathLst>
                <a:path w="15472" h="3095" extrusionOk="0">
                  <a:moveTo>
                    <a:pt x="3899" y="158"/>
                  </a:moveTo>
                  <a:cubicBezTo>
                    <a:pt x="5053" y="158"/>
                    <a:pt x="6416" y="228"/>
                    <a:pt x="7850" y="367"/>
                  </a:cubicBezTo>
                  <a:cubicBezTo>
                    <a:pt x="9947" y="577"/>
                    <a:pt x="11835" y="892"/>
                    <a:pt x="13181" y="1259"/>
                  </a:cubicBezTo>
                  <a:cubicBezTo>
                    <a:pt x="13863" y="1434"/>
                    <a:pt x="14405" y="1626"/>
                    <a:pt x="14772" y="1818"/>
                  </a:cubicBezTo>
                  <a:cubicBezTo>
                    <a:pt x="14965" y="1906"/>
                    <a:pt x="15104" y="1993"/>
                    <a:pt x="15192" y="2081"/>
                  </a:cubicBezTo>
                  <a:cubicBezTo>
                    <a:pt x="15297" y="2168"/>
                    <a:pt x="15332" y="2238"/>
                    <a:pt x="15332" y="2290"/>
                  </a:cubicBezTo>
                  <a:lnTo>
                    <a:pt x="15332" y="2308"/>
                  </a:lnTo>
                  <a:cubicBezTo>
                    <a:pt x="15314" y="2343"/>
                    <a:pt x="15297" y="2378"/>
                    <a:pt x="15262" y="2413"/>
                  </a:cubicBezTo>
                  <a:cubicBezTo>
                    <a:pt x="15122" y="2570"/>
                    <a:pt x="14685" y="2710"/>
                    <a:pt x="14038" y="2797"/>
                  </a:cubicBezTo>
                  <a:cubicBezTo>
                    <a:pt x="13409" y="2902"/>
                    <a:pt x="12570" y="2937"/>
                    <a:pt x="11591" y="2937"/>
                  </a:cubicBezTo>
                  <a:cubicBezTo>
                    <a:pt x="10419" y="2937"/>
                    <a:pt x="9073" y="2867"/>
                    <a:pt x="7622" y="2727"/>
                  </a:cubicBezTo>
                  <a:cubicBezTo>
                    <a:pt x="5525" y="2518"/>
                    <a:pt x="3654" y="2203"/>
                    <a:pt x="2291" y="1836"/>
                  </a:cubicBezTo>
                  <a:cubicBezTo>
                    <a:pt x="1626" y="1661"/>
                    <a:pt x="1067" y="1469"/>
                    <a:pt x="700" y="1294"/>
                  </a:cubicBezTo>
                  <a:cubicBezTo>
                    <a:pt x="507" y="1189"/>
                    <a:pt x="368" y="1102"/>
                    <a:pt x="280" y="1014"/>
                  </a:cubicBezTo>
                  <a:cubicBezTo>
                    <a:pt x="193" y="944"/>
                    <a:pt x="158" y="857"/>
                    <a:pt x="158" y="805"/>
                  </a:cubicBezTo>
                  <a:cubicBezTo>
                    <a:pt x="158" y="752"/>
                    <a:pt x="175" y="717"/>
                    <a:pt x="210" y="682"/>
                  </a:cubicBezTo>
                  <a:cubicBezTo>
                    <a:pt x="368" y="525"/>
                    <a:pt x="805" y="385"/>
                    <a:pt x="1434" y="298"/>
                  </a:cubicBezTo>
                  <a:cubicBezTo>
                    <a:pt x="2081" y="210"/>
                    <a:pt x="2920" y="158"/>
                    <a:pt x="3899" y="158"/>
                  </a:cubicBezTo>
                  <a:close/>
                  <a:moveTo>
                    <a:pt x="3899" y="0"/>
                  </a:moveTo>
                  <a:cubicBezTo>
                    <a:pt x="2763" y="0"/>
                    <a:pt x="1819" y="70"/>
                    <a:pt x="1154" y="193"/>
                  </a:cubicBezTo>
                  <a:cubicBezTo>
                    <a:pt x="805" y="245"/>
                    <a:pt x="542" y="333"/>
                    <a:pt x="350" y="420"/>
                  </a:cubicBezTo>
                  <a:cubicBezTo>
                    <a:pt x="245" y="455"/>
                    <a:pt x="175" y="507"/>
                    <a:pt x="105" y="577"/>
                  </a:cubicBezTo>
                  <a:cubicBezTo>
                    <a:pt x="53" y="630"/>
                    <a:pt x="18" y="700"/>
                    <a:pt x="1" y="787"/>
                  </a:cubicBezTo>
                  <a:lnTo>
                    <a:pt x="1" y="805"/>
                  </a:lnTo>
                  <a:cubicBezTo>
                    <a:pt x="1" y="927"/>
                    <a:pt x="70" y="1032"/>
                    <a:pt x="175" y="1137"/>
                  </a:cubicBezTo>
                  <a:cubicBezTo>
                    <a:pt x="368" y="1311"/>
                    <a:pt x="700" y="1469"/>
                    <a:pt x="1137" y="1644"/>
                  </a:cubicBezTo>
                  <a:cubicBezTo>
                    <a:pt x="2465" y="2133"/>
                    <a:pt x="4860" y="2605"/>
                    <a:pt x="7605" y="2885"/>
                  </a:cubicBezTo>
                  <a:cubicBezTo>
                    <a:pt x="9056" y="3025"/>
                    <a:pt x="10419" y="3095"/>
                    <a:pt x="11591" y="3095"/>
                  </a:cubicBezTo>
                  <a:cubicBezTo>
                    <a:pt x="12709" y="3095"/>
                    <a:pt x="13653" y="3025"/>
                    <a:pt x="14335" y="2902"/>
                  </a:cubicBezTo>
                  <a:cubicBezTo>
                    <a:pt x="14667" y="2850"/>
                    <a:pt x="14947" y="2780"/>
                    <a:pt x="15139" y="2675"/>
                  </a:cubicBezTo>
                  <a:cubicBezTo>
                    <a:pt x="15227" y="2640"/>
                    <a:pt x="15314" y="2588"/>
                    <a:pt x="15367" y="2518"/>
                  </a:cubicBezTo>
                  <a:cubicBezTo>
                    <a:pt x="15419" y="2465"/>
                    <a:pt x="15472" y="2395"/>
                    <a:pt x="15472" y="2325"/>
                  </a:cubicBezTo>
                  <a:lnTo>
                    <a:pt x="15472" y="2290"/>
                  </a:lnTo>
                  <a:cubicBezTo>
                    <a:pt x="15472" y="2168"/>
                    <a:pt x="15402" y="2063"/>
                    <a:pt x="15297" y="1958"/>
                  </a:cubicBezTo>
                  <a:cubicBezTo>
                    <a:pt x="15104" y="1801"/>
                    <a:pt x="14790" y="1626"/>
                    <a:pt x="14335" y="1469"/>
                  </a:cubicBezTo>
                  <a:cubicBezTo>
                    <a:pt x="13007" y="962"/>
                    <a:pt x="10629" y="490"/>
                    <a:pt x="7867" y="210"/>
                  </a:cubicBezTo>
                  <a:cubicBezTo>
                    <a:pt x="6416" y="70"/>
                    <a:pt x="5053" y="0"/>
                    <a:pt x="3899" y="0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38"/>
            <p:cNvSpPr/>
            <p:nvPr/>
          </p:nvSpPr>
          <p:spPr>
            <a:xfrm rot="444554">
              <a:off x="7560797" y="2608853"/>
              <a:ext cx="419831" cy="87208"/>
            </a:xfrm>
            <a:custGeom>
              <a:avLst/>
              <a:gdLst/>
              <a:ahLst/>
              <a:cxnLst/>
              <a:rect l="l" t="t" r="r" b="b"/>
              <a:pathLst>
                <a:path w="7693" h="1598" extrusionOk="0">
                  <a:moveTo>
                    <a:pt x="88" y="0"/>
                  </a:moveTo>
                  <a:cubicBezTo>
                    <a:pt x="53" y="0"/>
                    <a:pt x="18" y="18"/>
                    <a:pt x="1" y="70"/>
                  </a:cubicBezTo>
                  <a:cubicBezTo>
                    <a:pt x="1" y="105"/>
                    <a:pt x="36" y="140"/>
                    <a:pt x="71" y="158"/>
                  </a:cubicBezTo>
                  <a:lnTo>
                    <a:pt x="648" y="210"/>
                  </a:lnTo>
                  <a:cubicBezTo>
                    <a:pt x="700" y="210"/>
                    <a:pt x="735" y="175"/>
                    <a:pt x="735" y="140"/>
                  </a:cubicBezTo>
                  <a:cubicBezTo>
                    <a:pt x="735" y="105"/>
                    <a:pt x="717" y="70"/>
                    <a:pt x="665" y="53"/>
                  </a:cubicBezTo>
                  <a:lnTo>
                    <a:pt x="88" y="0"/>
                  </a:lnTo>
                  <a:close/>
                  <a:moveTo>
                    <a:pt x="1223" y="118"/>
                  </a:moveTo>
                  <a:cubicBezTo>
                    <a:pt x="1195" y="118"/>
                    <a:pt x="1172" y="147"/>
                    <a:pt x="1172" y="175"/>
                  </a:cubicBezTo>
                  <a:cubicBezTo>
                    <a:pt x="1172" y="228"/>
                    <a:pt x="1189" y="262"/>
                    <a:pt x="1242" y="262"/>
                  </a:cubicBezTo>
                  <a:lnTo>
                    <a:pt x="1819" y="315"/>
                  </a:lnTo>
                  <a:cubicBezTo>
                    <a:pt x="1825" y="318"/>
                    <a:pt x="1832" y="320"/>
                    <a:pt x="1838" y="320"/>
                  </a:cubicBezTo>
                  <a:cubicBezTo>
                    <a:pt x="1866" y="320"/>
                    <a:pt x="1892" y="291"/>
                    <a:pt x="1906" y="262"/>
                  </a:cubicBezTo>
                  <a:cubicBezTo>
                    <a:pt x="1906" y="210"/>
                    <a:pt x="1871" y="175"/>
                    <a:pt x="1836" y="175"/>
                  </a:cubicBezTo>
                  <a:lnTo>
                    <a:pt x="1242" y="123"/>
                  </a:lnTo>
                  <a:cubicBezTo>
                    <a:pt x="1235" y="119"/>
                    <a:pt x="1229" y="118"/>
                    <a:pt x="1223" y="118"/>
                  </a:cubicBezTo>
                  <a:close/>
                  <a:moveTo>
                    <a:pt x="2413" y="228"/>
                  </a:moveTo>
                  <a:cubicBezTo>
                    <a:pt x="2361" y="228"/>
                    <a:pt x="2326" y="262"/>
                    <a:pt x="2326" y="297"/>
                  </a:cubicBezTo>
                  <a:cubicBezTo>
                    <a:pt x="2326" y="332"/>
                    <a:pt x="2361" y="385"/>
                    <a:pt x="2396" y="385"/>
                  </a:cubicBezTo>
                  <a:lnTo>
                    <a:pt x="2973" y="437"/>
                  </a:lnTo>
                  <a:cubicBezTo>
                    <a:pt x="3008" y="437"/>
                    <a:pt x="3060" y="420"/>
                    <a:pt x="3060" y="367"/>
                  </a:cubicBezTo>
                  <a:cubicBezTo>
                    <a:pt x="3060" y="332"/>
                    <a:pt x="3025" y="297"/>
                    <a:pt x="2990" y="280"/>
                  </a:cubicBezTo>
                  <a:lnTo>
                    <a:pt x="2413" y="228"/>
                  </a:lnTo>
                  <a:close/>
                  <a:moveTo>
                    <a:pt x="3567" y="350"/>
                  </a:moveTo>
                  <a:cubicBezTo>
                    <a:pt x="3532" y="350"/>
                    <a:pt x="3497" y="367"/>
                    <a:pt x="3480" y="420"/>
                  </a:cubicBezTo>
                  <a:cubicBezTo>
                    <a:pt x="3480" y="455"/>
                    <a:pt x="3514" y="490"/>
                    <a:pt x="3549" y="490"/>
                  </a:cubicBezTo>
                  <a:lnTo>
                    <a:pt x="4126" y="560"/>
                  </a:lnTo>
                  <a:cubicBezTo>
                    <a:pt x="4179" y="560"/>
                    <a:pt x="4214" y="525"/>
                    <a:pt x="4214" y="490"/>
                  </a:cubicBezTo>
                  <a:cubicBezTo>
                    <a:pt x="4214" y="437"/>
                    <a:pt x="4196" y="402"/>
                    <a:pt x="4144" y="402"/>
                  </a:cubicBezTo>
                  <a:lnTo>
                    <a:pt x="3567" y="350"/>
                  </a:lnTo>
                  <a:close/>
                  <a:moveTo>
                    <a:pt x="372" y="203"/>
                  </a:moveTo>
                  <a:cubicBezTo>
                    <a:pt x="342" y="203"/>
                    <a:pt x="311" y="219"/>
                    <a:pt x="298" y="245"/>
                  </a:cubicBezTo>
                  <a:cubicBezTo>
                    <a:pt x="280" y="280"/>
                    <a:pt x="298" y="332"/>
                    <a:pt x="333" y="350"/>
                  </a:cubicBezTo>
                  <a:lnTo>
                    <a:pt x="840" y="630"/>
                  </a:lnTo>
                  <a:cubicBezTo>
                    <a:pt x="849" y="634"/>
                    <a:pt x="860" y="636"/>
                    <a:pt x="871" y="636"/>
                  </a:cubicBezTo>
                  <a:cubicBezTo>
                    <a:pt x="900" y="636"/>
                    <a:pt x="932" y="620"/>
                    <a:pt x="945" y="595"/>
                  </a:cubicBezTo>
                  <a:cubicBezTo>
                    <a:pt x="962" y="560"/>
                    <a:pt x="945" y="507"/>
                    <a:pt x="910" y="490"/>
                  </a:cubicBezTo>
                  <a:lnTo>
                    <a:pt x="403" y="210"/>
                  </a:lnTo>
                  <a:cubicBezTo>
                    <a:pt x="393" y="205"/>
                    <a:pt x="383" y="203"/>
                    <a:pt x="372" y="203"/>
                  </a:cubicBezTo>
                  <a:close/>
                  <a:moveTo>
                    <a:pt x="4721" y="455"/>
                  </a:moveTo>
                  <a:cubicBezTo>
                    <a:pt x="4686" y="455"/>
                    <a:pt x="4651" y="490"/>
                    <a:pt x="4651" y="525"/>
                  </a:cubicBezTo>
                  <a:cubicBezTo>
                    <a:pt x="4651" y="577"/>
                    <a:pt x="4668" y="612"/>
                    <a:pt x="4721" y="612"/>
                  </a:cubicBezTo>
                  <a:lnTo>
                    <a:pt x="5298" y="665"/>
                  </a:lnTo>
                  <a:cubicBezTo>
                    <a:pt x="5333" y="665"/>
                    <a:pt x="5367" y="647"/>
                    <a:pt x="5385" y="595"/>
                  </a:cubicBezTo>
                  <a:cubicBezTo>
                    <a:pt x="5385" y="560"/>
                    <a:pt x="5350" y="525"/>
                    <a:pt x="5315" y="525"/>
                  </a:cubicBezTo>
                  <a:lnTo>
                    <a:pt x="4721" y="455"/>
                  </a:lnTo>
                  <a:close/>
                  <a:moveTo>
                    <a:pt x="5892" y="577"/>
                  </a:moveTo>
                  <a:cubicBezTo>
                    <a:pt x="5839" y="577"/>
                    <a:pt x="5805" y="595"/>
                    <a:pt x="5805" y="647"/>
                  </a:cubicBezTo>
                  <a:cubicBezTo>
                    <a:pt x="5805" y="682"/>
                    <a:pt x="5839" y="717"/>
                    <a:pt x="5874" y="734"/>
                  </a:cubicBezTo>
                  <a:lnTo>
                    <a:pt x="6451" y="787"/>
                  </a:lnTo>
                  <a:cubicBezTo>
                    <a:pt x="6504" y="787"/>
                    <a:pt x="6539" y="752"/>
                    <a:pt x="6539" y="717"/>
                  </a:cubicBezTo>
                  <a:cubicBezTo>
                    <a:pt x="6539" y="682"/>
                    <a:pt x="6504" y="630"/>
                    <a:pt x="6469" y="630"/>
                  </a:cubicBezTo>
                  <a:lnTo>
                    <a:pt x="5892" y="577"/>
                  </a:lnTo>
                  <a:close/>
                  <a:moveTo>
                    <a:pt x="7027" y="695"/>
                  </a:moveTo>
                  <a:cubicBezTo>
                    <a:pt x="6998" y="695"/>
                    <a:pt x="6973" y="723"/>
                    <a:pt x="6958" y="752"/>
                  </a:cubicBezTo>
                  <a:cubicBezTo>
                    <a:pt x="6958" y="804"/>
                    <a:pt x="6993" y="839"/>
                    <a:pt x="7028" y="839"/>
                  </a:cubicBezTo>
                  <a:lnTo>
                    <a:pt x="7605" y="892"/>
                  </a:lnTo>
                  <a:cubicBezTo>
                    <a:pt x="7615" y="895"/>
                    <a:pt x="7624" y="896"/>
                    <a:pt x="7632" y="896"/>
                  </a:cubicBezTo>
                  <a:cubicBezTo>
                    <a:pt x="7669" y="896"/>
                    <a:pt x="7693" y="868"/>
                    <a:pt x="7693" y="839"/>
                  </a:cubicBezTo>
                  <a:cubicBezTo>
                    <a:pt x="7693" y="787"/>
                    <a:pt x="7675" y="752"/>
                    <a:pt x="7623" y="752"/>
                  </a:cubicBezTo>
                  <a:lnTo>
                    <a:pt x="7046" y="700"/>
                  </a:lnTo>
                  <a:cubicBezTo>
                    <a:pt x="7039" y="696"/>
                    <a:pt x="7033" y="695"/>
                    <a:pt x="7027" y="695"/>
                  </a:cubicBezTo>
                  <a:close/>
                  <a:moveTo>
                    <a:pt x="1396" y="763"/>
                  </a:moveTo>
                  <a:cubicBezTo>
                    <a:pt x="1364" y="763"/>
                    <a:pt x="1342" y="779"/>
                    <a:pt x="1329" y="804"/>
                  </a:cubicBezTo>
                  <a:cubicBezTo>
                    <a:pt x="1312" y="839"/>
                    <a:pt x="1312" y="892"/>
                    <a:pt x="1347" y="909"/>
                  </a:cubicBezTo>
                  <a:lnTo>
                    <a:pt x="1871" y="1189"/>
                  </a:lnTo>
                  <a:cubicBezTo>
                    <a:pt x="1881" y="1194"/>
                    <a:pt x="1890" y="1196"/>
                    <a:pt x="1899" y="1196"/>
                  </a:cubicBezTo>
                  <a:cubicBezTo>
                    <a:pt x="1925" y="1196"/>
                    <a:pt x="1951" y="1180"/>
                    <a:pt x="1976" y="1154"/>
                  </a:cubicBezTo>
                  <a:cubicBezTo>
                    <a:pt x="1994" y="1119"/>
                    <a:pt x="1976" y="1067"/>
                    <a:pt x="1941" y="1049"/>
                  </a:cubicBezTo>
                  <a:lnTo>
                    <a:pt x="1434" y="769"/>
                  </a:lnTo>
                  <a:cubicBezTo>
                    <a:pt x="1420" y="765"/>
                    <a:pt x="1407" y="763"/>
                    <a:pt x="1396" y="763"/>
                  </a:cubicBezTo>
                  <a:close/>
                  <a:moveTo>
                    <a:pt x="2417" y="1322"/>
                  </a:moveTo>
                  <a:cubicBezTo>
                    <a:pt x="2388" y="1322"/>
                    <a:pt x="2356" y="1338"/>
                    <a:pt x="2343" y="1364"/>
                  </a:cubicBezTo>
                  <a:cubicBezTo>
                    <a:pt x="2326" y="1399"/>
                    <a:pt x="2343" y="1434"/>
                    <a:pt x="2378" y="1469"/>
                  </a:cubicBezTo>
                  <a:lnTo>
                    <a:pt x="2605" y="1591"/>
                  </a:lnTo>
                  <a:cubicBezTo>
                    <a:pt x="2615" y="1596"/>
                    <a:pt x="2625" y="1598"/>
                    <a:pt x="2636" y="1598"/>
                  </a:cubicBezTo>
                  <a:cubicBezTo>
                    <a:pt x="2666" y="1598"/>
                    <a:pt x="2698" y="1582"/>
                    <a:pt x="2710" y="1556"/>
                  </a:cubicBezTo>
                  <a:cubicBezTo>
                    <a:pt x="2728" y="1521"/>
                    <a:pt x="2728" y="1469"/>
                    <a:pt x="2693" y="1451"/>
                  </a:cubicBezTo>
                  <a:lnTo>
                    <a:pt x="2448" y="1329"/>
                  </a:lnTo>
                  <a:cubicBezTo>
                    <a:pt x="2439" y="1324"/>
                    <a:pt x="2428" y="1322"/>
                    <a:pt x="2417" y="1322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38"/>
            <p:cNvSpPr/>
            <p:nvPr/>
          </p:nvSpPr>
          <p:spPr>
            <a:xfrm rot="444554">
              <a:off x="7715558" y="2315373"/>
              <a:ext cx="47752" cy="75202"/>
            </a:xfrm>
            <a:custGeom>
              <a:avLst/>
              <a:gdLst/>
              <a:ahLst/>
              <a:cxnLst/>
              <a:rect l="l" t="t" r="r" b="b"/>
              <a:pathLst>
                <a:path w="875" h="1378" extrusionOk="0">
                  <a:moveTo>
                    <a:pt x="368" y="119"/>
                  </a:moveTo>
                  <a:cubicBezTo>
                    <a:pt x="490" y="136"/>
                    <a:pt x="577" y="224"/>
                    <a:pt x="612" y="346"/>
                  </a:cubicBezTo>
                  <a:cubicBezTo>
                    <a:pt x="630" y="433"/>
                    <a:pt x="612" y="521"/>
                    <a:pt x="577" y="591"/>
                  </a:cubicBezTo>
                  <a:cubicBezTo>
                    <a:pt x="560" y="626"/>
                    <a:pt x="542" y="661"/>
                    <a:pt x="507" y="696"/>
                  </a:cubicBezTo>
                  <a:cubicBezTo>
                    <a:pt x="490" y="713"/>
                    <a:pt x="455" y="731"/>
                    <a:pt x="403" y="748"/>
                  </a:cubicBezTo>
                  <a:lnTo>
                    <a:pt x="368" y="766"/>
                  </a:lnTo>
                  <a:lnTo>
                    <a:pt x="333" y="766"/>
                  </a:lnTo>
                  <a:cubicBezTo>
                    <a:pt x="333" y="643"/>
                    <a:pt x="350" y="538"/>
                    <a:pt x="350" y="433"/>
                  </a:cubicBezTo>
                  <a:cubicBezTo>
                    <a:pt x="350" y="329"/>
                    <a:pt x="350" y="224"/>
                    <a:pt x="350" y="119"/>
                  </a:cubicBezTo>
                  <a:close/>
                  <a:moveTo>
                    <a:pt x="298" y="1"/>
                  </a:moveTo>
                  <a:cubicBezTo>
                    <a:pt x="263" y="1"/>
                    <a:pt x="228" y="5"/>
                    <a:pt x="193" y="14"/>
                  </a:cubicBezTo>
                  <a:cubicBezTo>
                    <a:pt x="175" y="31"/>
                    <a:pt x="140" y="31"/>
                    <a:pt x="123" y="31"/>
                  </a:cubicBezTo>
                  <a:lnTo>
                    <a:pt x="35" y="84"/>
                  </a:lnTo>
                  <a:lnTo>
                    <a:pt x="18" y="101"/>
                  </a:lnTo>
                  <a:lnTo>
                    <a:pt x="0" y="136"/>
                  </a:lnTo>
                  <a:lnTo>
                    <a:pt x="0" y="171"/>
                  </a:lnTo>
                  <a:lnTo>
                    <a:pt x="53" y="189"/>
                  </a:lnTo>
                  <a:lnTo>
                    <a:pt x="88" y="189"/>
                  </a:lnTo>
                  <a:lnTo>
                    <a:pt x="105" y="206"/>
                  </a:lnTo>
                  <a:lnTo>
                    <a:pt x="105" y="259"/>
                  </a:lnTo>
                  <a:cubicBezTo>
                    <a:pt x="105" y="311"/>
                    <a:pt x="105" y="381"/>
                    <a:pt x="105" y="433"/>
                  </a:cubicBezTo>
                  <a:cubicBezTo>
                    <a:pt x="105" y="503"/>
                    <a:pt x="105" y="573"/>
                    <a:pt x="105" y="626"/>
                  </a:cubicBezTo>
                  <a:cubicBezTo>
                    <a:pt x="88" y="731"/>
                    <a:pt x="88" y="818"/>
                    <a:pt x="88" y="923"/>
                  </a:cubicBezTo>
                  <a:cubicBezTo>
                    <a:pt x="88" y="1010"/>
                    <a:pt x="105" y="1098"/>
                    <a:pt x="105" y="1203"/>
                  </a:cubicBezTo>
                  <a:lnTo>
                    <a:pt x="105" y="1255"/>
                  </a:lnTo>
                  <a:lnTo>
                    <a:pt x="105" y="1325"/>
                  </a:lnTo>
                  <a:lnTo>
                    <a:pt x="158" y="1360"/>
                  </a:lnTo>
                  <a:lnTo>
                    <a:pt x="193" y="1377"/>
                  </a:lnTo>
                  <a:lnTo>
                    <a:pt x="263" y="1377"/>
                  </a:lnTo>
                  <a:lnTo>
                    <a:pt x="298" y="1360"/>
                  </a:lnTo>
                  <a:lnTo>
                    <a:pt x="333" y="1325"/>
                  </a:lnTo>
                  <a:lnTo>
                    <a:pt x="333" y="1308"/>
                  </a:lnTo>
                  <a:lnTo>
                    <a:pt x="333" y="1168"/>
                  </a:lnTo>
                  <a:cubicBezTo>
                    <a:pt x="333" y="1115"/>
                    <a:pt x="333" y="1080"/>
                    <a:pt x="333" y="1028"/>
                  </a:cubicBezTo>
                  <a:lnTo>
                    <a:pt x="333" y="958"/>
                  </a:lnTo>
                  <a:lnTo>
                    <a:pt x="333" y="905"/>
                  </a:lnTo>
                  <a:lnTo>
                    <a:pt x="368" y="888"/>
                  </a:lnTo>
                  <a:lnTo>
                    <a:pt x="403" y="888"/>
                  </a:lnTo>
                  <a:cubicBezTo>
                    <a:pt x="437" y="888"/>
                    <a:pt x="472" y="870"/>
                    <a:pt x="507" y="870"/>
                  </a:cubicBezTo>
                  <a:cubicBezTo>
                    <a:pt x="542" y="853"/>
                    <a:pt x="595" y="853"/>
                    <a:pt x="630" y="836"/>
                  </a:cubicBezTo>
                  <a:cubicBezTo>
                    <a:pt x="665" y="818"/>
                    <a:pt x="700" y="801"/>
                    <a:pt x="735" y="766"/>
                  </a:cubicBezTo>
                  <a:cubicBezTo>
                    <a:pt x="770" y="731"/>
                    <a:pt x="805" y="696"/>
                    <a:pt x="822" y="661"/>
                  </a:cubicBezTo>
                  <a:cubicBezTo>
                    <a:pt x="857" y="626"/>
                    <a:pt x="857" y="573"/>
                    <a:pt x="875" y="538"/>
                  </a:cubicBezTo>
                  <a:cubicBezTo>
                    <a:pt x="875" y="486"/>
                    <a:pt x="875" y="451"/>
                    <a:pt x="875" y="398"/>
                  </a:cubicBezTo>
                  <a:cubicBezTo>
                    <a:pt x="840" y="224"/>
                    <a:pt x="752" y="119"/>
                    <a:pt x="612" y="66"/>
                  </a:cubicBezTo>
                  <a:cubicBezTo>
                    <a:pt x="542" y="31"/>
                    <a:pt x="472" y="14"/>
                    <a:pt x="403" y="14"/>
                  </a:cubicBezTo>
                  <a:cubicBezTo>
                    <a:pt x="368" y="5"/>
                    <a:pt x="333" y="1"/>
                    <a:pt x="298" y="1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38"/>
            <p:cNvSpPr/>
            <p:nvPr/>
          </p:nvSpPr>
          <p:spPr>
            <a:xfrm rot="444554">
              <a:off x="7764137" y="2386934"/>
              <a:ext cx="49662" cy="13698"/>
            </a:xfrm>
            <a:custGeom>
              <a:avLst/>
              <a:gdLst/>
              <a:ahLst/>
              <a:cxnLst/>
              <a:rect l="l" t="t" r="r" b="b"/>
              <a:pathLst>
                <a:path w="910" h="251" extrusionOk="0">
                  <a:moveTo>
                    <a:pt x="678" y="0"/>
                  </a:moveTo>
                  <a:cubicBezTo>
                    <a:pt x="636" y="0"/>
                    <a:pt x="592" y="7"/>
                    <a:pt x="542" y="15"/>
                  </a:cubicBezTo>
                  <a:cubicBezTo>
                    <a:pt x="402" y="15"/>
                    <a:pt x="263" y="15"/>
                    <a:pt x="123" y="32"/>
                  </a:cubicBezTo>
                  <a:cubicBezTo>
                    <a:pt x="0" y="32"/>
                    <a:pt x="53" y="224"/>
                    <a:pt x="175" y="224"/>
                  </a:cubicBezTo>
                  <a:cubicBezTo>
                    <a:pt x="298" y="242"/>
                    <a:pt x="420" y="242"/>
                    <a:pt x="542" y="242"/>
                  </a:cubicBezTo>
                  <a:cubicBezTo>
                    <a:pt x="595" y="242"/>
                    <a:pt x="656" y="251"/>
                    <a:pt x="715" y="251"/>
                  </a:cubicBezTo>
                  <a:cubicBezTo>
                    <a:pt x="774" y="251"/>
                    <a:pt x="831" y="242"/>
                    <a:pt x="874" y="207"/>
                  </a:cubicBezTo>
                  <a:cubicBezTo>
                    <a:pt x="909" y="172"/>
                    <a:pt x="909" y="85"/>
                    <a:pt x="857" y="67"/>
                  </a:cubicBezTo>
                  <a:cubicBezTo>
                    <a:pt x="795" y="15"/>
                    <a:pt x="739" y="0"/>
                    <a:pt x="678" y="0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38"/>
            <p:cNvSpPr/>
            <p:nvPr/>
          </p:nvSpPr>
          <p:spPr>
            <a:xfrm rot="444554">
              <a:off x="7781044" y="2361022"/>
              <a:ext cx="59157" cy="13480"/>
            </a:xfrm>
            <a:custGeom>
              <a:avLst/>
              <a:gdLst/>
              <a:ahLst/>
              <a:cxnLst/>
              <a:rect l="l" t="t" r="r" b="b"/>
              <a:pathLst>
                <a:path w="1084" h="247" extrusionOk="0">
                  <a:moveTo>
                    <a:pt x="831" y="1"/>
                  </a:moveTo>
                  <a:cubicBezTo>
                    <a:pt x="754" y="1"/>
                    <a:pt x="674" y="12"/>
                    <a:pt x="595" y="12"/>
                  </a:cubicBezTo>
                  <a:cubicBezTo>
                    <a:pt x="437" y="30"/>
                    <a:pt x="280" y="30"/>
                    <a:pt x="123" y="30"/>
                  </a:cubicBezTo>
                  <a:cubicBezTo>
                    <a:pt x="0" y="30"/>
                    <a:pt x="35" y="222"/>
                    <a:pt x="140" y="222"/>
                  </a:cubicBezTo>
                  <a:cubicBezTo>
                    <a:pt x="280" y="239"/>
                    <a:pt x="437" y="239"/>
                    <a:pt x="577" y="239"/>
                  </a:cubicBezTo>
                  <a:cubicBezTo>
                    <a:pt x="647" y="239"/>
                    <a:pt x="717" y="246"/>
                    <a:pt x="785" y="246"/>
                  </a:cubicBezTo>
                  <a:cubicBezTo>
                    <a:pt x="871" y="246"/>
                    <a:pt x="954" y="236"/>
                    <a:pt x="1032" y="187"/>
                  </a:cubicBezTo>
                  <a:cubicBezTo>
                    <a:pt x="1084" y="152"/>
                    <a:pt x="1049" y="65"/>
                    <a:pt x="997" y="30"/>
                  </a:cubicBezTo>
                  <a:cubicBezTo>
                    <a:pt x="944" y="7"/>
                    <a:pt x="888" y="1"/>
                    <a:pt x="831" y="1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38"/>
            <p:cNvSpPr/>
            <p:nvPr/>
          </p:nvSpPr>
          <p:spPr>
            <a:xfrm rot="444554">
              <a:off x="7843432" y="2356131"/>
              <a:ext cx="55392" cy="54628"/>
            </a:xfrm>
            <a:custGeom>
              <a:avLst/>
              <a:gdLst/>
              <a:ahLst/>
              <a:cxnLst/>
              <a:rect l="l" t="t" r="r" b="b"/>
              <a:pathLst>
                <a:path w="1015" h="1001" extrusionOk="0">
                  <a:moveTo>
                    <a:pt x="442" y="1"/>
                  </a:moveTo>
                  <a:cubicBezTo>
                    <a:pt x="319" y="1"/>
                    <a:pt x="239" y="95"/>
                    <a:pt x="158" y="160"/>
                  </a:cubicBezTo>
                  <a:cubicBezTo>
                    <a:pt x="100" y="218"/>
                    <a:pt x="174" y="312"/>
                    <a:pt x="241" y="312"/>
                  </a:cubicBezTo>
                  <a:cubicBezTo>
                    <a:pt x="255" y="312"/>
                    <a:pt x="268" y="308"/>
                    <a:pt x="280" y="300"/>
                  </a:cubicBezTo>
                  <a:cubicBezTo>
                    <a:pt x="313" y="278"/>
                    <a:pt x="401" y="221"/>
                    <a:pt x="445" y="221"/>
                  </a:cubicBezTo>
                  <a:cubicBezTo>
                    <a:pt x="471" y="221"/>
                    <a:pt x="481" y="241"/>
                    <a:pt x="455" y="300"/>
                  </a:cubicBezTo>
                  <a:cubicBezTo>
                    <a:pt x="420" y="387"/>
                    <a:pt x="315" y="457"/>
                    <a:pt x="263" y="509"/>
                  </a:cubicBezTo>
                  <a:cubicBezTo>
                    <a:pt x="158" y="597"/>
                    <a:pt x="0" y="702"/>
                    <a:pt x="53" y="859"/>
                  </a:cubicBezTo>
                  <a:cubicBezTo>
                    <a:pt x="88" y="964"/>
                    <a:pt x="193" y="999"/>
                    <a:pt x="298" y="999"/>
                  </a:cubicBezTo>
                  <a:cubicBezTo>
                    <a:pt x="362" y="999"/>
                    <a:pt x="430" y="1001"/>
                    <a:pt x="499" y="1001"/>
                  </a:cubicBezTo>
                  <a:cubicBezTo>
                    <a:pt x="637" y="1001"/>
                    <a:pt x="781" y="993"/>
                    <a:pt x="909" y="946"/>
                  </a:cubicBezTo>
                  <a:cubicBezTo>
                    <a:pt x="1014" y="911"/>
                    <a:pt x="944" y="772"/>
                    <a:pt x="857" y="754"/>
                  </a:cubicBezTo>
                  <a:cubicBezTo>
                    <a:pt x="805" y="737"/>
                    <a:pt x="752" y="732"/>
                    <a:pt x="700" y="732"/>
                  </a:cubicBezTo>
                  <a:cubicBezTo>
                    <a:pt x="647" y="732"/>
                    <a:pt x="595" y="737"/>
                    <a:pt x="542" y="737"/>
                  </a:cubicBezTo>
                  <a:cubicBezTo>
                    <a:pt x="507" y="754"/>
                    <a:pt x="402" y="754"/>
                    <a:pt x="333" y="772"/>
                  </a:cubicBezTo>
                  <a:cubicBezTo>
                    <a:pt x="420" y="684"/>
                    <a:pt x="577" y="544"/>
                    <a:pt x="595" y="509"/>
                  </a:cubicBezTo>
                  <a:cubicBezTo>
                    <a:pt x="665" y="422"/>
                    <a:pt x="717" y="317"/>
                    <a:pt x="682" y="195"/>
                  </a:cubicBezTo>
                  <a:cubicBezTo>
                    <a:pt x="647" y="90"/>
                    <a:pt x="577" y="20"/>
                    <a:pt x="472" y="2"/>
                  </a:cubicBezTo>
                  <a:cubicBezTo>
                    <a:pt x="462" y="1"/>
                    <a:pt x="452" y="1"/>
                    <a:pt x="442" y="1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38"/>
            <p:cNvSpPr/>
            <p:nvPr/>
          </p:nvSpPr>
          <p:spPr>
            <a:xfrm rot="444554">
              <a:off x="7896655" y="2357766"/>
              <a:ext cx="126009" cy="74438"/>
            </a:xfrm>
            <a:custGeom>
              <a:avLst/>
              <a:gdLst/>
              <a:ahLst/>
              <a:cxnLst/>
              <a:rect l="l" t="t" r="r" b="b"/>
              <a:pathLst>
                <a:path w="2309" h="1364" extrusionOk="0">
                  <a:moveTo>
                    <a:pt x="2131" y="0"/>
                  </a:moveTo>
                  <a:cubicBezTo>
                    <a:pt x="2110" y="0"/>
                    <a:pt x="2089" y="8"/>
                    <a:pt x="2071" y="26"/>
                  </a:cubicBezTo>
                  <a:cubicBezTo>
                    <a:pt x="1971" y="144"/>
                    <a:pt x="1757" y="173"/>
                    <a:pt x="1538" y="173"/>
                  </a:cubicBezTo>
                  <a:cubicBezTo>
                    <a:pt x="1337" y="173"/>
                    <a:pt x="1130" y="148"/>
                    <a:pt x="1004" y="148"/>
                  </a:cubicBezTo>
                  <a:cubicBezTo>
                    <a:pt x="690" y="148"/>
                    <a:pt x="392" y="166"/>
                    <a:pt x="95" y="271"/>
                  </a:cubicBezTo>
                  <a:cubicBezTo>
                    <a:pt x="1" y="302"/>
                    <a:pt x="62" y="433"/>
                    <a:pt x="139" y="433"/>
                  </a:cubicBezTo>
                  <a:cubicBezTo>
                    <a:pt x="148" y="433"/>
                    <a:pt x="157" y="432"/>
                    <a:pt x="165" y="428"/>
                  </a:cubicBezTo>
                  <a:cubicBezTo>
                    <a:pt x="235" y="411"/>
                    <a:pt x="305" y="411"/>
                    <a:pt x="375" y="393"/>
                  </a:cubicBezTo>
                  <a:lnTo>
                    <a:pt x="375" y="446"/>
                  </a:lnTo>
                  <a:cubicBezTo>
                    <a:pt x="445" y="568"/>
                    <a:pt x="515" y="708"/>
                    <a:pt x="532" y="865"/>
                  </a:cubicBezTo>
                  <a:cubicBezTo>
                    <a:pt x="550" y="1005"/>
                    <a:pt x="532" y="1127"/>
                    <a:pt x="567" y="1267"/>
                  </a:cubicBezTo>
                  <a:cubicBezTo>
                    <a:pt x="585" y="1328"/>
                    <a:pt x="646" y="1363"/>
                    <a:pt x="698" y="1363"/>
                  </a:cubicBezTo>
                  <a:cubicBezTo>
                    <a:pt x="751" y="1363"/>
                    <a:pt x="794" y="1328"/>
                    <a:pt x="777" y="1250"/>
                  </a:cubicBezTo>
                  <a:cubicBezTo>
                    <a:pt x="742" y="1092"/>
                    <a:pt x="760" y="918"/>
                    <a:pt x="707" y="760"/>
                  </a:cubicBezTo>
                  <a:cubicBezTo>
                    <a:pt x="672" y="620"/>
                    <a:pt x="602" y="498"/>
                    <a:pt x="497" y="393"/>
                  </a:cubicBezTo>
                  <a:cubicBezTo>
                    <a:pt x="593" y="384"/>
                    <a:pt x="694" y="380"/>
                    <a:pt x="794" y="380"/>
                  </a:cubicBezTo>
                  <a:cubicBezTo>
                    <a:pt x="895" y="380"/>
                    <a:pt x="996" y="384"/>
                    <a:pt x="1092" y="393"/>
                  </a:cubicBezTo>
                  <a:cubicBezTo>
                    <a:pt x="1144" y="516"/>
                    <a:pt x="1197" y="638"/>
                    <a:pt x="1249" y="760"/>
                  </a:cubicBezTo>
                  <a:cubicBezTo>
                    <a:pt x="1301" y="900"/>
                    <a:pt x="1354" y="1023"/>
                    <a:pt x="1371" y="1145"/>
                  </a:cubicBezTo>
                  <a:lnTo>
                    <a:pt x="1354" y="1197"/>
                  </a:lnTo>
                  <a:lnTo>
                    <a:pt x="1354" y="1215"/>
                  </a:lnTo>
                  <a:cubicBezTo>
                    <a:pt x="1354" y="1267"/>
                    <a:pt x="1389" y="1320"/>
                    <a:pt x="1424" y="1337"/>
                  </a:cubicBezTo>
                  <a:lnTo>
                    <a:pt x="1459" y="1355"/>
                  </a:lnTo>
                  <a:cubicBezTo>
                    <a:pt x="1473" y="1358"/>
                    <a:pt x="1487" y="1359"/>
                    <a:pt x="1501" y="1359"/>
                  </a:cubicBezTo>
                  <a:cubicBezTo>
                    <a:pt x="1568" y="1359"/>
                    <a:pt x="1619" y="1323"/>
                    <a:pt x="1634" y="1250"/>
                  </a:cubicBezTo>
                  <a:cubicBezTo>
                    <a:pt x="1634" y="1092"/>
                    <a:pt x="1564" y="953"/>
                    <a:pt x="1494" y="813"/>
                  </a:cubicBezTo>
                  <a:cubicBezTo>
                    <a:pt x="1424" y="673"/>
                    <a:pt x="1354" y="533"/>
                    <a:pt x="1284" y="393"/>
                  </a:cubicBezTo>
                  <a:lnTo>
                    <a:pt x="1284" y="393"/>
                  </a:lnTo>
                  <a:cubicBezTo>
                    <a:pt x="1406" y="411"/>
                    <a:pt x="1529" y="411"/>
                    <a:pt x="1634" y="411"/>
                  </a:cubicBezTo>
                  <a:cubicBezTo>
                    <a:pt x="1658" y="411"/>
                    <a:pt x="1685" y="411"/>
                    <a:pt x="1714" y="411"/>
                  </a:cubicBezTo>
                  <a:cubicBezTo>
                    <a:pt x="1921" y="411"/>
                    <a:pt x="2235" y="398"/>
                    <a:pt x="2280" y="183"/>
                  </a:cubicBezTo>
                  <a:cubicBezTo>
                    <a:pt x="2308" y="114"/>
                    <a:pt x="2215" y="0"/>
                    <a:pt x="2131" y="0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38"/>
            <p:cNvSpPr/>
            <p:nvPr/>
          </p:nvSpPr>
          <p:spPr>
            <a:xfrm rot="444554">
              <a:off x="8011693" y="2395162"/>
              <a:ext cx="54628" cy="48898"/>
            </a:xfrm>
            <a:custGeom>
              <a:avLst/>
              <a:gdLst/>
              <a:ahLst/>
              <a:cxnLst/>
              <a:rect l="l" t="t" r="r" b="b"/>
              <a:pathLst>
                <a:path w="1001" h="896" extrusionOk="0">
                  <a:moveTo>
                    <a:pt x="434" y="235"/>
                  </a:moveTo>
                  <a:cubicBezTo>
                    <a:pt x="491" y="235"/>
                    <a:pt x="539" y="244"/>
                    <a:pt x="546" y="266"/>
                  </a:cubicBezTo>
                  <a:lnTo>
                    <a:pt x="406" y="389"/>
                  </a:lnTo>
                  <a:cubicBezTo>
                    <a:pt x="354" y="424"/>
                    <a:pt x="284" y="459"/>
                    <a:pt x="231" y="494"/>
                  </a:cubicBezTo>
                  <a:cubicBezTo>
                    <a:pt x="214" y="441"/>
                    <a:pt x="214" y="389"/>
                    <a:pt x="196" y="336"/>
                  </a:cubicBezTo>
                  <a:lnTo>
                    <a:pt x="214" y="284"/>
                  </a:lnTo>
                  <a:cubicBezTo>
                    <a:pt x="254" y="253"/>
                    <a:pt x="354" y="235"/>
                    <a:pt x="434" y="235"/>
                  </a:cubicBezTo>
                  <a:close/>
                  <a:moveTo>
                    <a:pt x="368" y="1"/>
                  </a:moveTo>
                  <a:cubicBezTo>
                    <a:pt x="183" y="1"/>
                    <a:pt x="1" y="73"/>
                    <a:pt x="22" y="249"/>
                  </a:cubicBezTo>
                  <a:lnTo>
                    <a:pt x="39" y="284"/>
                  </a:lnTo>
                  <a:cubicBezTo>
                    <a:pt x="39" y="389"/>
                    <a:pt x="39" y="511"/>
                    <a:pt x="39" y="616"/>
                  </a:cubicBezTo>
                  <a:cubicBezTo>
                    <a:pt x="39" y="738"/>
                    <a:pt x="39" y="808"/>
                    <a:pt x="126" y="896"/>
                  </a:cubicBezTo>
                  <a:lnTo>
                    <a:pt x="214" y="896"/>
                  </a:lnTo>
                  <a:cubicBezTo>
                    <a:pt x="249" y="861"/>
                    <a:pt x="266" y="808"/>
                    <a:pt x="266" y="773"/>
                  </a:cubicBezTo>
                  <a:cubicBezTo>
                    <a:pt x="389" y="773"/>
                    <a:pt x="494" y="773"/>
                    <a:pt x="598" y="791"/>
                  </a:cubicBezTo>
                  <a:cubicBezTo>
                    <a:pt x="683" y="803"/>
                    <a:pt x="751" y="823"/>
                    <a:pt x="819" y="823"/>
                  </a:cubicBezTo>
                  <a:cubicBezTo>
                    <a:pt x="850" y="823"/>
                    <a:pt x="881" y="819"/>
                    <a:pt x="913" y="808"/>
                  </a:cubicBezTo>
                  <a:cubicBezTo>
                    <a:pt x="1000" y="791"/>
                    <a:pt x="966" y="668"/>
                    <a:pt x="913" y="633"/>
                  </a:cubicBezTo>
                  <a:cubicBezTo>
                    <a:pt x="843" y="564"/>
                    <a:pt x="738" y="546"/>
                    <a:pt x="633" y="529"/>
                  </a:cubicBezTo>
                  <a:cubicBezTo>
                    <a:pt x="773" y="406"/>
                    <a:pt x="861" y="231"/>
                    <a:pt x="686" y="92"/>
                  </a:cubicBezTo>
                  <a:cubicBezTo>
                    <a:pt x="622" y="35"/>
                    <a:pt x="494" y="1"/>
                    <a:pt x="368" y="1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38"/>
            <p:cNvSpPr/>
            <p:nvPr/>
          </p:nvSpPr>
          <p:spPr>
            <a:xfrm rot="444554">
              <a:off x="7901643" y="3376432"/>
              <a:ext cx="47752" cy="47697"/>
            </a:xfrm>
            <a:custGeom>
              <a:avLst/>
              <a:gdLst/>
              <a:ahLst/>
              <a:cxnLst/>
              <a:rect l="l" t="t" r="r" b="b"/>
              <a:pathLst>
                <a:path w="875" h="874" extrusionOk="0">
                  <a:moveTo>
                    <a:pt x="303" y="1"/>
                  </a:moveTo>
                  <a:cubicBezTo>
                    <a:pt x="255" y="1"/>
                    <a:pt x="210" y="44"/>
                    <a:pt x="245" y="103"/>
                  </a:cubicBezTo>
                  <a:cubicBezTo>
                    <a:pt x="298" y="243"/>
                    <a:pt x="385" y="365"/>
                    <a:pt x="490" y="453"/>
                  </a:cubicBezTo>
                  <a:cubicBezTo>
                    <a:pt x="438" y="488"/>
                    <a:pt x="368" y="523"/>
                    <a:pt x="315" y="558"/>
                  </a:cubicBezTo>
                  <a:cubicBezTo>
                    <a:pt x="210" y="593"/>
                    <a:pt x="106" y="610"/>
                    <a:pt x="36" y="697"/>
                  </a:cubicBezTo>
                  <a:cubicBezTo>
                    <a:pt x="1" y="750"/>
                    <a:pt x="36" y="837"/>
                    <a:pt x="88" y="855"/>
                  </a:cubicBezTo>
                  <a:cubicBezTo>
                    <a:pt x="124" y="868"/>
                    <a:pt x="160" y="873"/>
                    <a:pt x="198" y="873"/>
                  </a:cubicBezTo>
                  <a:cubicBezTo>
                    <a:pt x="417" y="873"/>
                    <a:pt x="655" y="677"/>
                    <a:pt x="805" y="558"/>
                  </a:cubicBezTo>
                  <a:cubicBezTo>
                    <a:pt x="875" y="488"/>
                    <a:pt x="840" y="365"/>
                    <a:pt x="752" y="330"/>
                  </a:cubicBezTo>
                  <a:cubicBezTo>
                    <a:pt x="595" y="278"/>
                    <a:pt x="455" y="173"/>
                    <a:pt x="368" y="33"/>
                  </a:cubicBezTo>
                  <a:cubicBezTo>
                    <a:pt x="351" y="11"/>
                    <a:pt x="327" y="1"/>
                    <a:pt x="303" y="1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38"/>
            <p:cNvSpPr/>
            <p:nvPr/>
          </p:nvSpPr>
          <p:spPr>
            <a:xfrm rot="444554">
              <a:off x="7316832" y="2809091"/>
              <a:ext cx="62050" cy="57247"/>
            </a:xfrm>
            <a:custGeom>
              <a:avLst/>
              <a:gdLst/>
              <a:ahLst/>
              <a:cxnLst/>
              <a:rect l="l" t="t" r="r" b="b"/>
              <a:pathLst>
                <a:path w="1137" h="1049" extrusionOk="0">
                  <a:moveTo>
                    <a:pt x="738" y="1"/>
                  </a:moveTo>
                  <a:cubicBezTo>
                    <a:pt x="725" y="1"/>
                    <a:pt x="713" y="4"/>
                    <a:pt x="700" y="10"/>
                  </a:cubicBezTo>
                  <a:cubicBezTo>
                    <a:pt x="542" y="115"/>
                    <a:pt x="420" y="290"/>
                    <a:pt x="315" y="430"/>
                  </a:cubicBezTo>
                  <a:cubicBezTo>
                    <a:pt x="210" y="570"/>
                    <a:pt x="35" y="727"/>
                    <a:pt x="0" y="902"/>
                  </a:cubicBezTo>
                  <a:cubicBezTo>
                    <a:pt x="0" y="962"/>
                    <a:pt x="40" y="1049"/>
                    <a:pt x="106" y="1049"/>
                  </a:cubicBezTo>
                  <a:cubicBezTo>
                    <a:pt x="117" y="1049"/>
                    <a:pt x="128" y="1046"/>
                    <a:pt x="140" y="1042"/>
                  </a:cubicBezTo>
                  <a:cubicBezTo>
                    <a:pt x="298" y="954"/>
                    <a:pt x="403" y="762"/>
                    <a:pt x="507" y="622"/>
                  </a:cubicBezTo>
                  <a:cubicBezTo>
                    <a:pt x="560" y="552"/>
                    <a:pt x="612" y="482"/>
                    <a:pt x="665" y="412"/>
                  </a:cubicBezTo>
                  <a:cubicBezTo>
                    <a:pt x="665" y="465"/>
                    <a:pt x="665" y="535"/>
                    <a:pt x="682" y="587"/>
                  </a:cubicBezTo>
                  <a:cubicBezTo>
                    <a:pt x="717" y="710"/>
                    <a:pt x="805" y="902"/>
                    <a:pt x="944" y="954"/>
                  </a:cubicBezTo>
                  <a:cubicBezTo>
                    <a:pt x="959" y="962"/>
                    <a:pt x="979" y="966"/>
                    <a:pt x="1001" y="966"/>
                  </a:cubicBezTo>
                  <a:cubicBezTo>
                    <a:pt x="1031" y="966"/>
                    <a:pt x="1064" y="957"/>
                    <a:pt x="1084" y="937"/>
                  </a:cubicBezTo>
                  <a:cubicBezTo>
                    <a:pt x="1137" y="849"/>
                    <a:pt x="1049" y="762"/>
                    <a:pt x="1014" y="710"/>
                  </a:cubicBezTo>
                  <a:cubicBezTo>
                    <a:pt x="892" y="535"/>
                    <a:pt x="875" y="412"/>
                    <a:pt x="857" y="203"/>
                  </a:cubicBezTo>
                  <a:cubicBezTo>
                    <a:pt x="857" y="168"/>
                    <a:pt x="840" y="150"/>
                    <a:pt x="805" y="133"/>
                  </a:cubicBezTo>
                  <a:lnTo>
                    <a:pt x="822" y="115"/>
                  </a:lnTo>
                  <a:cubicBezTo>
                    <a:pt x="836" y="58"/>
                    <a:pt x="792" y="1"/>
                    <a:pt x="738" y="1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38"/>
            <p:cNvSpPr/>
            <p:nvPr/>
          </p:nvSpPr>
          <p:spPr>
            <a:xfrm rot="444554">
              <a:off x="6820474" y="3542094"/>
              <a:ext cx="48734" cy="83770"/>
            </a:xfrm>
            <a:custGeom>
              <a:avLst/>
              <a:gdLst/>
              <a:ahLst/>
              <a:cxnLst/>
              <a:rect l="l" t="t" r="r" b="b"/>
              <a:pathLst>
                <a:path w="893" h="1535" extrusionOk="0">
                  <a:moveTo>
                    <a:pt x="420" y="888"/>
                  </a:moveTo>
                  <a:cubicBezTo>
                    <a:pt x="438" y="905"/>
                    <a:pt x="473" y="923"/>
                    <a:pt x="490" y="940"/>
                  </a:cubicBezTo>
                  <a:lnTo>
                    <a:pt x="543" y="993"/>
                  </a:lnTo>
                  <a:cubicBezTo>
                    <a:pt x="560" y="1028"/>
                    <a:pt x="560" y="1045"/>
                    <a:pt x="578" y="1080"/>
                  </a:cubicBezTo>
                  <a:cubicBezTo>
                    <a:pt x="578" y="1098"/>
                    <a:pt x="595" y="1133"/>
                    <a:pt x="595" y="1168"/>
                  </a:cubicBezTo>
                  <a:cubicBezTo>
                    <a:pt x="595" y="1202"/>
                    <a:pt x="578" y="1237"/>
                    <a:pt x="560" y="1255"/>
                  </a:cubicBezTo>
                  <a:cubicBezTo>
                    <a:pt x="560" y="1290"/>
                    <a:pt x="543" y="1325"/>
                    <a:pt x="508" y="1342"/>
                  </a:cubicBezTo>
                  <a:lnTo>
                    <a:pt x="455" y="1360"/>
                  </a:lnTo>
                  <a:lnTo>
                    <a:pt x="420" y="1342"/>
                  </a:lnTo>
                  <a:lnTo>
                    <a:pt x="368" y="1307"/>
                  </a:lnTo>
                  <a:lnTo>
                    <a:pt x="298" y="1290"/>
                  </a:lnTo>
                  <a:lnTo>
                    <a:pt x="245" y="1290"/>
                  </a:lnTo>
                  <a:cubicBezTo>
                    <a:pt x="245" y="1237"/>
                    <a:pt x="245" y="1168"/>
                    <a:pt x="245" y="1115"/>
                  </a:cubicBezTo>
                  <a:cubicBezTo>
                    <a:pt x="263" y="1063"/>
                    <a:pt x="263" y="993"/>
                    <a:pt x="263" y="940"/>
                  </a:cubicBezTo>
                  <a:lnTo>
                    <a:pt x="298" y="923"/>
                  </a:lnTo>
                  <a:lnTo>
                    <a:pt x="315" y="905"/>
                  </a:lnTo>
                  <a:cubicBezTo>
                    <a:pt x="350" y="888"/>
                    <a:pt x="385" y="888"/>
                    <a:pt x="420" y="888"/>
                  </a:cubicBezTo>
                  <a:close/>
                  <a:moveTo>
                    <a:pt x="208" y="1"/>
                  </a:moveTo>
                  <a:cubicBezTo>
                    <a:pt x="189" y="1"/>
                    <a:pt x="167" y="5"/>
                    <a:pt x="141" y="14"/>
                  </a:cubicBezTo>
                  <a:cubicBezTo>
                    <a:pt x="106" y="14"/>
                    <a:pt x="88" y="31"/>
                    <a:pt x="88" y="66"/>
                  </a:cubicBezTo>
                  <a:lnTo>
                    <a:pt x="71" y="119"/>
                  </a:lnTo>
                  <a:lnTo>
                    <a:pt x="53" y="171"/>
                  </a:lnTo>
                  <a:cubicBezTo>
                    <a:pt x="36" y="258"/>
                    <a:pt x="36" y="346"/>
                    <a:pt x="18" y="416"/>
                  </a:cubicBezTo>
                  <a:cubicBezTo>
                    <a:pt x="18" y="503"/>
                    <a:pt x="18" y="573"/>
                    <a:pt x="18" y="661"/>
                  </a:cubicBezTo>
                  <a:cubicBezTo>
                    <a:pt x="1" y="783"/>
                    <a:pt x="1" y="923"/>
                    <a:pt x="1" y="1045"/>
                  </a:cubicBezTo>
                  <a:cubicBezTo>
                    <a:pt x="1" y="1185"/>
                    <a:pt x="1" y="1307"/>
                    <a:pt x="18" y="1430"/>
                  </a:cubicBezTo>
                  <a:lnTo>
                    <a:pt x="18" y="1465"/>
                  </a:lnTo>
                  <a:cubicBezTo>
                    <a:pt x="18" y="1500"/>
                    <a:pt x="36" y="1517"/>
                    <a:pt x="53" y="1517"/>
                  </a:cubicBezTo>
                  <a:lnTo>
                    <a:pt x="123" y="1535"/>
                  </a:lnTo>
                  <a:cubicBezTo>
                    <a:pt x="158" y="1535"/>
                    <a:pt x="193" y="1517"/>
                    <a:pt x="210" y="1517"/>
                  </a:cubicBezTo>
                  <a:cubicBezTo>
                    <a:pt x="210" y="1500"/>
                    <a:pt x="228" y="1482"/>
                    <a:pt x="245" y="1447"/>
                  </a:cubicBezTo>
                  <a:lnTo>
                    <a:pt x="280" y="1447"/>
                  </a:lnTo>
                  <a:lnTo>
                    <a:pt x="333" y="1465"/>
                  </a:lnTo>
                  <a:cubicBezTo>
                    <a:pt x="391" y="1487"/>
                    <a:pt x="447" y="1496"/>
                    <a:pt x="501" y="1496"/>
                  </a:cubicBezTo>
                  <a:cubicBezTo>
                    <a:pt x="575" y="1496"/>
                    <a:pt x="646" y="1478"/>
                    <a:pt x="717" y="1447"/>
                  </a:cubicBezTo>
                  <a:cubicBezTo>
                    <a:pt x="787" y="1412"/>
                    <a:pt x="822" y="1377"/>
                    <a:pt x="857" y="1325"/>
                  </a:cubicBezTo>
                  <a:cubicBezTo>
                    <a:pt x="875" y="1272"/>
                    <a:pt x="892" y="1220"/>
                    <a:pt x="892" y="1150"/>
                  </a:cubicBezTo>
                  <a:cubicBezTo>
                    <a:pt x="875" y="1080"/>
                    <a:pt x="857" y="1010"/>
                    <a:pt x="822" y="958"/>
                  </a:cubicBezTo>
                  <a:cubicBezTo>
                    <a:pt x="787" y="888"/>
                    <a:pt x="717" y="853"/>
                    <a:pt x="648" y="818"/>
                  </a:cubicBezTo>
                  <a:cubicBezTo>
                    <a:pt x="571" y="792"/>
                    <a:pt x="485" y="776"/>
                    <a:pt x="403" y="776"/>
                  </a:cubicBezTo>
                  <a:cubicBezTo>
                    <a:pt x="373" y="776"/>
                    <a:pt x="343" y="778"/>
                    <a:pt x="315" y="783"/>
                  </a:cubicBezTo>
                  <a:lnTo>
                    <a:pt x="263" y="783"/>
                  </a:lnTo>
                  <a:lnTo>
                    <a:pt x="263" y="748"/>
                  </a:lnTo>
                  <a:lnTo>
                    <a:pt x="263" y="730"/>
                  </a:lnTo>
                  <a:cubicBezTo>
                    <a:pt x="263" y="608"/>
                    <a:pt x="280" y="503"/>
                    <a:pt x="280" y="398"/>
                  </a:cubicBezTo>
                  <a:cubicBezTo>
                    <a:pt x="280" y="293"/>
                    <a:pt x="280" y="171"/>
                    <a:pt x="298" y="66"/>
                  </a:cubicBezTo>
                  <a:cubicBezTo>
                    <a:pt x="298" y="31"/>
                    <a:pt x="280" y="14"/>
                    <a:pt x="263" y="14"/>
                  </a:cubicBezTo>
                  <a:cubicBezTo>
                    <a:pt x="245" y="5"/>
                    <a:pt x="228" y="1"/>
                    <a:pt x="208" y="1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38"/>
            <p:cNvSpPr/>
            <p:nvPr/>
          </p:nvSpPr>
          <p:spPr>
            <a:xfrm rot="444554">
              <a:off x="6169443" y="3318728"/>
              <a:ext cx="635450" cy="401658"/>
            </a:xfrm>
            <a:custGeom>
              <a:avLst/>
              <a:gdLst/>
              <a:ahLst/>
              <a:cxnLst/>
              <a:rect l="l" t="t" r="r" b="b"/>
              <a:pathLst>
                <a:path w="11644" h="7360" extrusionOk="0">
                  <a:moveTo>
                    <a:pt x="11486" y="262"/>
                  </a:moveTo>
                  <a:lnTo>
                    <a:pt x="11189" y="7185"/>
                  </a:lnTo>
                  <a:lnTo>
                    <a:pt x="514" y="6331"/>
                  </a:lnTo>
                  <a:lnTo>
                    <a:pt x="514" y="6331"/>
                  </a:lnTo>
                  <a:lnTo>
                    <a:pt x="11486" y="262"/>
                  </a:lnTo>
                  <a:close/>
                  <a:moveTo>
                    <a:pt x="11643" y="0"/>
                  </a:moveTo>
                  <a:lnTo>
                    <a:pt x="1" y="6433"/>
                  </a:lnTo>
                  <a:lnTo>
                    <a:pt x="245" y="6468"/>
                  </a:lnTo>
                  <a:lnTo>
                    <a:pt x="11328" y="7360"/>
                  </a:lnTo>
                  <a:lnTo>
                    <a:pt x="11643" y="0"/>
                  </a:ln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38"/>
            <p:cNvSpPr/>
            <p:nvPr/>
          </p:nvSpPr>
          <p:spPr>
            <a:xfrm rot="444554">
              <a:off x="6277749" y="3565210"/>
              <a:ext cx="57193" cy="115859"/>
            </a:xfrm>
            <a:custGeom>
              <a:avLst/>
              <a:gdLst/>
              <a:ahLst/>
              <a:cxnLst/>
              <a:rect l="l" t="t" r="r" b="b"/>
              <a:pathLst>
                <a:path w="1048" h="2123" extrusionOk="0">
                  <a:moveTo>
                    <a:pt x="89" y="1"/>
                  </a:moveTo>
                  <a:cubicBezTo>
                    <a:pt x="0" y="1"/>
                    <a:pt x="20" y="160"/>
                    <a:pt x="104" y="177"/>
                  </a:cubicBezTo>
                  <a:cubicBezTo>
                    <a:pt x="978" y="299"/>
                    <a:pt x="645" y="1453"/>
                    <a:pt x="506" y="1977"/>
                  </a:cubicBezTo>
                  <a:cubicBezTo>
                    <a:pt x="492" y="2045"/>
                    <a:pt x="541" y="2123"/>
                    <a:pt x="604" y="2123"/>
                  </a:cubicBezTo>
                  <a:cubicBezTo>
                    <a:pt x="623" y="2123"/>
                    <a:pt x="643" y="2116"/>
                    <a:pt x="663" y="2100"/>
                  </a:cubicBezTo>
                  <a:cubicBezTo>
                    <a:pt x="1048" y="1855"/>
                    <a:pt x="1030" y="1173"/>
                    <a:pt x="925" y="771"/>
                  </a:cubicBezTo>
                  <a:cubicBezTo>
                    <a:pt x="838" y="352"/>
                    <a:pt x="541" y="19"/>
                    <a:pt x="104" y="2"/>
                  </a:cubicBezTo>
                  <a:cubicBezTo>
                    <a:pt x="99" y="1"/>
                    <a:pt x="94" y="1"/>
                    <a:pt x="89" y="1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38"/>
            <p:cNvSpPr/>
            <p:nvPr/>
          </p:nvSpPr>
          <p:spPr>
            <a:xfrm rot="444554">
              <a:off x="6408437" y="3406568"/>
              <a:ext cx="69362" cy="65106"/>
            </a:xfrm>
            <a:custGeom>
              <a:avLst/>
              <a:gdLst/>
              <a:ahLst/>
              <a:cxnLst/>
              <a:rect l="l" t="t" r="r" b="b"/>
              <a:pathLst>
                <a:path w="1271" h="1193" extrusionOk="0">
                  <a:moveTo>
                    <a:pt x="921" y="0"/>
                  </a:moveTo>
                  <a:cubicBezTo>
                    <a:pt x="661" y="0"/>
                    <a:pt x="460" y="164"/>
                    <a:pt x="332" y="372"/>
                  </a:cubicBezTo>
                  <a:cubicBezTo>
                    <a:pt x="210" y="547"/>
                    <a:pt x="0" y="966"/>
                    <a:pt x="210" y="1141"/>
                  </a:cubicBezTo>
                  <a:cubicBezTo>
                    <a:pt x="256" y="1178"/>
                    <a:pt x="309" y="1193"/>
                    <a:pt x="365" y="1193"/>
                  </a:cubicBezTo>
                  <a:cubicBezTo>
                    <a:pt x="522" y="1193"/>
                    <a:pt x="701" y="1074"/>
                    <a:pt x="804" y="984"/>
                  </a:cubicBezTo>
                  <a:cubicBezTo>
                    <a:pt x="874" y="914"/>
                    <a:pt x="944" y="827"/>
                    <a:pt x="996" y="757"/>
                  </a:cubicBezTo>
                  <a:lnTo>
                    <a:pt x="996" y="757"/>
                  </a:lnTo>
                  <a:cubicBezTo>
                    <a:pt x="979" y="809"/>
                    <a:pt x="979" y="879"/>
                    <a:pt x="979" y="931"/>
                  </a:cubicBezTo>
                  <a:cubicBezTo>
                    <a:pt x="969" y="1011"/>
                    <a:pt x="1033" y="1063"/>
                    <a:pt x="1093" y="1063"/>
                  </a:cubicBezTo>
                  <a:cubicBezTo>
                    <a:pt x="1138" y="1063"/>
                    <a:pt x="1181" y="1034"/>
                    <a:pt x="1189" y="966"/>
                  </a:cubicBezTo>
                  <a:cubicBezTo>
                    <a:pt x="1224" y="722"/>
                    <a:pt x="1241" y="459"/>
                    <a:pt x="1259" y="215"/>
                  </a:cubicBezTo>
                  <a:cubicBezTo>
                    <a:pt x="1270" y="147"/>
                    <a:pt x="1215" y="101"/>
                    <a:pt x="1161" y="101"/>
                  </a:cubicBezTo>
                  <a:cubicBezTo>
                    <a:pt x="1131" y="101"/>
                    <a:pt x="1102" y="114"/>
                    <a:pt x="1084" y="145"/>
                  </a:cubicBezTo>
                  <a:cubicBezTo>
                    <a:pt x="979" y="407"/>
                    <a:pt x="769" y="879"/>
                    <a:pt x="437" y="949"/>
                  </a:cubicBezTo>
                  <a:cubicBezTo>
                    <a:pt x="414" y="958"/>
                    <a:pt x="396" y="961"/>
                    <a:pt x="381" y="961"/>
                  </a:cubicBezTo>
                  <a:cubicBezTo>
                    <a:pt x="309" y="961"/>
                    <a:pt x="338" y="862"/>
                    <a:pt x="367" y="774"/>
                  </a:cubicBezTo>
                  <a:cubicBezTo>
                    <a:pt x="385" y="687"/>
                    <a:pt x="437" y="599"/>
                    <a:pt x="490" y="512"/>
                  </a:cubicBezTo>
                  <a:cubicBezTo>
                    <a:pt x="594" y="320"/>
                    <a:pt x="787" y="162"/>
                    <a:pt x="1014" y="162"/>
                  </a:cubicBezTo>
                  <a:cubicBezTo>
                    <a:pt x="1101" y="162"/>
                    <a:pt x="1084" y="5"/>
                    <a:pt x="996" y="5"/>
                  </a:cubicBezTo>
                  <a:cubicBezTo>
                    <a:pt x="971" y="2"/>
                    <a:pt x="946" y="0"/>
                    <a:pt x="921" y="0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38"/>
            <p:cNvSpPr/>
            <p:nvPr/>
          </p:nvSpPr>
          <p:spPr>
            <a:xfrm rot="444554">
              <a:off x="6720843" y="3870342"/>
              <a:ext cx="63960" cy="58339"/>
            </a:xfrm>
            <a:custGeom>
              <a:avLst/>
              <a:gdLst/>
              <a:ahLst/>
              <a:cxnLst/>
              <a:rect l="l" t="t" r="r" b="b"/>
              <a:pathLst>
                <a:path w="1172" h="1069" extrusionOk="0">
                  <a:moveTo>
                    <a:pt x="644" y="175"/>
                  </a:moveTo>
                  <a:cubicBezTo>
                    <a:pt x="709" y="175"/>
                    <a:pt x="775" y="187"/>
                    <a:pt x="839" y="210"/>
                  </a:cubicBezTo>
                  <a:cubicBezTo>
                    <a:pt x="787" y="315"/>
                    <a:pt x="700" y="385"/>
                    <a:pt x="577" y="438"/>
                  </a:cubicBezTo>
                  <a:cubicBezTo>
                    <a:pt x="507" y="473"/>
                    <a:pt x="437" y="490"/>
                    <a:pt x="367" y="490"/>
                  </a:cubicBezTo>
                  <a:cubicBezTo>
                    <a:pt x="263" y="473"/>
                    <a:pt x="175" y="403"/>
                    <a:pt x="280" y="315"/>
                  </a:cubicBezTo>
                  <a:cubicBezTo>
                    <a:pt x="385" y="222"/>
                    <a:pt x="513" y="175"/>
                    <a:pt x="644" y="175"/>
                  </a:cubicBezTo>
                  <a:close/>
                  <a:moveTo>
                    <a:pt x="601" y="1"/>
                  </a:moveTo>
                  <a:cubicBezTo>
                    <a:pt x="552" y="1"/>
                    <a:pt x="503" y="6"/>
                    <a:pt x="455" y="18"/>
                  </a:cubicBezTo>
                  <a:cubicBezTo>
                    <a:pt x="280" y="53"/>
                    <a:pt x="0" y="193"/>
                    <a:pt x="18" y="420"/>
                  </a:cubicBezTo>
                  <a:cubicBezTo>
                    <a:pt x="34" y="610"/>
                    <a:pt x="235" y="685"/>
                    <a:pt x="402" y="685"/>
                  </a:cubicBezTo>
                  <a:cubicBezTo>
                    <a:pt x="420" y="685"/>
                    <a:pt x="438" y="684"/>
                    <a:pt x="455" y="682"/>
                  </a:cubicBezTo>
                  <a:cubicBezTo>
                    <a:pt x="630" y="665"/>
                    <a:pt x="770" y="595"/>
                    <a:pt x="892" y="473"/>
                  </a:cubicBezTo>
                  <a:cubicBezTo>
                    <a:pt x="909" y="630"/>
                    <a:pt x="909" y="770"/>
                    <a:pt x="892" y="927"/>
                  </a:cubicBezTo>
                  <a:cubicBezTo>
                    <a:pt x="892" y="1005"/>
                    <a:pt x="977" y="1069"/>
                    <a:pt x="1043" y="1069"/>
                  </a:cubicBezTo>
                  <a:cubicBezTo>
                    <a:pt x="1081" y="1069"/>
                    <a:pt x="1113" y="1048"/>
                    <a:pt x="1119" y="997"/>
                  </a:cubicBezTo>
                  <a:cubicBezTo>
                    <a:pt x="1172" y="752"/>
                    <a:pt x="1119" y="508"/>
                    <a:pt x="1049" y="263"/>
                  </a:cubicBezTo>
                  <a:cubicBezTo>
                    <a:pt x="1084" y="245"/>
                    <a:pt x="1102" y="193"/>
                    <a:pt x="1067" y="158"/>
                  </a:cubicBezTo>
                  <a:cubicBezTo>
                    <a:pt x="932" y="64"/>
                    <a:pt x="766" y="1"/>
                    <a:pt x="601" y="1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38"/>
            <p:cNvSpPr/>
            <p:nvPr/>
          </p:nvSpPr>
          <p:spPr>
            <a:xfrm rot="444554">
              <a:off x="6800242" y="3838250"/>
              <a:ext cx="75420" cy="41366"/>
            </a:xfrm>
            <a:custGeom>
              <a:avLst/>
              <a:gdLst/>
              <a:ahLst/>
              <a:cxnLst/>
              <a:rect l="l" t="t" r="r" b="b"/>
              <a:pathLst>
                <a:path w="1382" h="758" extrusionOk="0">
                  <a:moveTo>
                    <a:pt x="171" y="1"/>
                  </a:moveTo>
                  <a:cubicBezTo>
                    <a:pt x="144" y="1"/>
                    <a:pt x="116" y="5"/>
                    <a:pt x="88" y="14"/>
                  </a:cubicBezTo>
                  <a:cubicBezTo>
                    <a:pt x="0" y="32"/>
                    <a:pt x="70" y="172"/>
                    <a:pt x="140" y="172"/>
                  </a:cubicBezTo>
                  <a:cubicBezTo>
                    <a:pt x="146" y="171"/>
                    <a:pt x="151" y="171"/>
                    <a:pt x="156" y="171"/>
                  </a:cubicBezTo>
                  <a:cubicBezTo>
                    <a:pt x="250" y="171"/>
                    <a:pt x="123" y="331"/>
                    <a:pt x="123" y="364"/>
                  </a:cubicBezTo>
                  <a:cubicBezTo>
                    <a:pt x="105" y="399"/>
                    <a:pt x="105" y="434"/>
                    <a:pt x="123" y="469"/>
                  </a:cubicBezTo>
                  <a:cubicBezTo>
                    <a:pt x="140" y="574"/>
                    <a:pt x="228" y="644"/>
                    <a:pt x="315" y="696"/>
                  </a:cubicBezTo>
                  <a:cubicBezTo>
                    <a:pt x="472" y="749"/>
                    <a:pt x="647" y="731"/>
                    <a:pt x="805" y="749"/>
                  </a:cubicBezTo>
                  <a:cubicBezTo>
                    <a:pt x="883" y="749"/>
                    <a:pt x="966" y="757"/>
                    <a:pt x="1049" y="757"/>
                  </a:cubicBezTo>
                  <a:cubicBezTo>
                    <a:pt x="1132" y="757"/>
                    <a:pt x="1215" y="749"/>
                    <a:pt x="1294" y="714"/>
                  </a:cubicBezTo>
                  <a:cubicBezTo>
                    <a:pt x="1381" y="679"/>
                    <a:pt x="1346" y="556"/>
                    <a:pt x="1277" y="521"/>
                  </a:cubicBezTo>
                  <a:cubicBezTo>
                    <a:pt x="1170" y="473"/>
                    <a:pt x="1047" y="462"/>
                    <a:pt x="925" y="462"/>
                  </a:cubicBezTo>
                  <a:cubicBezTo>
                    <a:pt x="829" y="462"/>
                    <a:pt x="733" y="469"/>
                    <a:pt x="647" y="469"/>
                  </a:cubicBezTo>
                  <a:cubicBezTo>
                    <a:pt x="618" y="469"/>
                    <a:pt x="579" y="473"/>
                    <a:pt x="540" y="473"/>
                  </a:cubicBezTo>
                  <a:cubicBezTo>
                    <a:pt x="461" y="473"/>
                    <a:pt x="379" y="457"/>
                    <a:pt x="368" y="364"/>
                  </a:cubicBezTo>
                  <a:cubicBezTo>
                    <a:pt x="368" y="329"/>
                    <a:pt x="402" y="277"/>
                    <a:pt x="402" y="224"/>
                  </a:cubicBezTo>
                  <a:cubicBezTo>
                    <a:pt x="402" y="95"/>
                    <a:pt x="296" y="1"/>
                    <a:pt x="171" y="1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38"/>
            <p:cNvSpPr/>
            <p:nvPr/>
          </p:nvSpPr>
          <p:spPr>
            <a:xfrm rot="444554">
              <a:off x="6841538" y="3900184"/>
              <a:ext cx="61777" cy="40712"/>
            </a:xfrm>
            <a:custGeom>
              <a:avLst/>
              <a:gdLst/>
              <a:ahLst/>
              <a:cxnLst/>
              <a:rect l="l" t="t" r="r" b="b"/>
              <a:pathLst>
                <a:path w="1132" h="746" extrusionOk="0">
                  <a:moveTo>
                    <a:pt x="354" y="1"/>
                  </a:moveTo>
                  <a:cubicBezTo>
                    <a:pt x="309" y="1"/>
                    <a:pt x="266" y="50"/>
                    <a:pt x="292" y="89"/>
                  </a:cubicBezTo>
                  <a:cubicBezTo>
                    <a:pt x="310" y="142"/>
                    <a:pt x="327" y="194"/>
                    <a:pt x="345" y="229"/>
                  </a:cubicBezTo>
                  <a:cubicBezTo>
                    <a:pt x="275" y="247"/>
                    <a:pt x="205" y="247"/>
                    <a:pt x="135" y="264"/>
                  </a:cubicBezTo>
                  <a:cubicBezTo>
                    <a:pt x="1" y="281"/>
                    <a:pt x="44" y="475"/>
                    <a:pt x="155" y="475"/>
                  </a:cubicBezTo>
                  <a:cubicBezTo>
                    <a:pt x="160" y="475"/>
                    <a:pt x="165" y="475"/>
                    <a:pt x="170" y="474"/>
                  </a:cubicBezTo>
                  <a:cubicBezTo>
                    <a:pt x="257" y="474"/>
                    <a:pt x="327" y="456"/>
                    <a:pt x="397" y="456"/>
                  </a:cubicBezTo>
                  <a:cubicBezTo>
                    <a:pt x="397" y="509"/>
                    <a:pt x="415" y="579"/>
                    <a:pt x="415" y="631"/>
                  </a:cubicBezTo>
                  <a:cubicBezTo>
                    <a:pt x="424" y="705"/>
                    <a:pt x="482" y="745"/>
                    <a:pt x="538" y="745"/>
                  </a:cubicBezTo>
                  <a:cubicBezTo>
                    <a:pt x="587" y="745"/>
                    <a:pt x="634" y="714"/>
                    <a:pt x="642" y="649"/>
                  </a:cubicBezTo>
                  <a:cubicBezTo>
                    <a:pt x="659" y="579"/>
                    <a:pt x="642" y="509"/>
                    <a:pt x="624" y="439"/>
                  </a:cubicBezTo>
                  <a:lnTo>
                    <a:pt x="677" y="439"/>
                  </a:lnTo>
                  <a:cubicBezTo>
                    <a:pt x="817" y="421"/>
                    <a:pt x="956" y="421"/>
                    <a:pt x="1061" y="334"/>
                  </a:cubicBezTo>
                  <a:cubicBezTo>
                    <a:pt x="1131" y="299"/>
                    <a:pt x="1079" y="212"/>
                    <a:pt x="1026" y="194"/>
                  </a:cubicBezTo>
                  <a:cubicBezTo>
                    <a:pt x="971" y="174"/>
                    <a:pt x="919" y="166"/>
                    <a:pt x="868" y="166"/>
                  </a:cubicBezTo>
                  <a:cubicBezTo>
                    <a:pt x="788" y="166"/>
                    <a:pt x="709" y="184"/>
                    <a:pt x="624" y="194"/>
                  </a:cubicBezTo>
                  <a:lnTo>
                    <a:pt x="537" y="212"/>
                  </a:lnTo>
                  <a:cubicBezTo>
                    <a:pt x="502" y="142"/>
                    <a:pt x="449" y="72"/>
                    <a:pt x="397" y="19"/>
                  </a:cubicBezTo>
                  <a:cubicBezTo>
                    <a:pt x="384" y="6"/>
                    <a:pt x="369" y="1"/>
                    <a:pt x="354" y="1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38"/>
            <p:cNvSpPr/>
            <p:nvPr/>
          </p:nvSpPr>
          <p:spPr>
            <a:xfrm rot="444554">
              <a:off x="6918999" y="3872355"/>
              <a:ext cx="76075" cy="84970"/>
            </a:xfrm>
            <a:custGeom>
              <a:avLst/>
              <a:gdLst/>
              <a:ahLst/>
              <a:cxnLst/>
              <a:rect l="l" t="t" r="r" b="b"/>
              <a:pathLst>
                <a:path w="1394" h="1557" extrusionOk="0">
                  <a:moveTo>
                    <a:pt x="735" y="956"/>
                  </a:moveTo>
                  <a:cubicBezTo>
                    <a:pt x="962" y="1043"/>
                    <a:pt x="997" y="1113"/>
                    <a:pt x="840" y="1165"/>
                  </a:cubicBezTo>
                  <a:cubicBezTo>
                    <a:pt x="717" y="1235"/>
                    <a:pt x="577" y="1270"/>
                    <a:pt x="437" y="1270"/>
                  </a:cubicBezTo>
                  <a:cubicBezTo>
                    <a:pt x="490" y="1183"/>
                    <a:pt x="542" y="1095"/>
                    <a:pt x="630" y="1043"/>
                  </a:cubicBezTo>
                  <a:cubicBezTo>
                    <a:pt x="665" y="1008"/>
                    <a:pt x="700" y="991"/>
                    <a:pt x="735" y="956"/>
                  </a:cubicBezTo>
                  <a:close/>
                  <a:moveTo>
                    <a:pt x="125" y="1"/>
                  </a:moveTo>
                  <a:cubicBezTo>
                    <a:pt x="77" y="1"/>
                    <a:pt x="33" y="38"/>
                    <a:pt x="53" y="99"/>
                  </a:cubicBezTo>
                  <a:cubicBezTo>
                    <a:pt x="158" y="466"/>
                    <a:pt x="193" y="851"/>
                    <a:pt x="175" y="1235"/>
                  </a:cubicBezTo>
                  <a:lnTo>
                    <a:pt x="193" y="1305"/>
                  </a:lnTo>
                  <a:lnTo>
                    <a:pt x="140" y="1305"/>
                  </a:lnTo>
                  <a:cubicBezTo>
                    <a:pt x="0" y="1323"/>
                    <a:pt x="35" y="1550"/>
                    <a:pt x="175" y="1550"/>
                  </a:cubicBezTo>
                  <a:cubicBezTo>
                    <a:pt x="210" y="1554"/>
                    <a:pt x="253" y="1556"/>
                    <a:pt x="301" y="1556"/>
                  </a:cubicBezTo>
                  <a:cubicBezTo>
                    <a:pt x="683" y="1556"/>
                    <a:pt x="1393" y="1419"/>
                    <a:pt x="1207" y="938"/>
                  </a:cubicBezTo>
                  <a:cubicBezTo>
                    <a:pt x="1146" y="770"/>
                    <a:pt x="978" y="669"/>
                    <a:pt x="798" y="669"/>
                  </a:cubicBezTo>
                  <a:cubicBezTo>
                    <a:pt x="771" y="669"/>
                    <a:pt x="744" y="671"/>
                    <a:pt x="717" y="676"/>
                  </a:cubicBezTo>
                  <a:cubicBezTo>
                    <a:pt x="577" y="711"/>
                    <a:pt x="472" y="781"/>
                    <a:pt x="385" y="868"/>
                  </a:cubicBezTo>
                  <a:cubicBezTo>
                    <a:pt x="368" y="589"/>
                    <a:pt x="298" y="326"/>
                    <a:pt x="210" y="64"/>
                  </a:cubicBezTo>
                  <a:cubicBezTo>
                    <a:pt x="196" y="20"/>
                    <a:pt x="159" y="1"/>
                    <a:pt x="125" y="1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38"/>
            <p:cNvSpPr/>
            <p:nvPr/>
          </p:nvSpPr>
          <p:spPr>
            <a:xfrm rot="444554">
              <a:off x="6975612" y="3856522"/>
              <a:ext cx="42021" cy="42731"/>
            </a:xfrm>
            <a:custGeom>
              <a:avLst/>
              <a:gdLst/>
              <a:ahLst/>
              <a:cxnLst/>
              <a:rect l="l" t="t" r="r" b="b"/>
              <a:pathLst>
                <a:path w="770" h="783" extrusionOk="0">
                  <a:moveTo>
                    <a:pt x="326" y="1"/>
                  </a:moveTo>
                  <a:cubicBezTo>
                    <a:pt x="236" y="1"/>
                    <a:pt x="139" y="59"/>
                    <a:pt x="70" y="127"/>
                  </a:cubicBezTo>
                  <a:cubicBezTo>
                    <a:pt x="12" y="171"/>
                    <a:pt x="51" y="263"/>
                    <a:pt x="115" y="263"/>
                  </a:cubicBezTo>
                  <a:cubicBezTo>
                    <a:pt x="129" y="263"/>
                    <a:pt x="143" y="259"/>
                    <a:pt x="158" y="250"/>
                  </a:cubicBezTo>
                  <a:cubicBezTo>
                    <a:pt x="172" y="236"/>
                    <a:pt x="254" y="188"/>
                    <a:pt x="294" y="188"/>
                  </a:cubicBezTo>
                  <a:cubicBezTo>
                    <a:pt x="304" y="188"/>
                    <a:pt x="312" y="190"/>
                    <a:pt x="315" y="197"/>
                  </a:cubicBezTo>
                  <a:lnTo>
                    <a:pt x="228" y="320"/>
                  </a:lnTo>
                  <a:cubicBezTo>
                    <a:pt x="158" y="407"/>
                    <a:pt x="105" y="495"/>
                    <a:pt x="53" y="564"/>
                  </a:cubicBezTo>
                  <a:cubicBezTo>
                    <a:pt x="0" y="634"/>
                    <a:pt x="53" y="739"/>
                    <a:pt x="140" y="757"/>
                  </a:cubicBezTo>
                  <a:cubicBezTo>
                    <a:pt x="228" y="765"/>
                    <a:pt x="333" y="783"/>
                    <a:pt x="435" y="783"/>
                  </a:cubicBezTo>
                  <a:cubicBezTo>
                    <a:pt x="538" y="783"/>
                    <a:pt x="639" y="765"/>
                    <a:pt x="717" y="704"/>
                  </a:cubicBezTo>
                  <a:cubicBezTo>
                    <a:pt x="770" y="652"/>
                    <a:pt x="735" y="582"/>
                    <a:pt x="682" y="564"/>
                  </a:cubicBezTo>
                  <a:cubicBezTo>
                    <a:pt x="577" y="529"/>
                    <a:pt x="472" y="529"/>
                    <a:pt x="368" y="529"/>
                  </a:cubicBezTo>
                  <a:cubicBezTo>
                    <a:pt x="403" y="477"/>
                    <a:pt x="437" y="425"/>
                    <a:pt x="472" y="372"/>
                  </a:cubicBezTo>
                  <a:cubicBezTo>
                    <a:pt x="507" y="302"/>
                    <a:pt x="542" y="215"/>
                    <a:pt x="507" y="127"/>
                  </a:cubicBezTo>
                  <a:cubicBezTo>
                    <a:pt x="462" y="36"/>
                    <a:pt x="396" y="1"/>
                    <a:pt x="326" y="1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38"/>
            <p:cNvSpPr/>
            <p:nvPr/>
          </p:nvSpPr>
          <p:spPr>
            <a:xfrm rot="444554">
              <a:off x="7036596" y="3926746"/>
              <a:ext cx="71600" cy="16645"/>
            </a:xfrm>
            <a:custGeom>
              <a:avLst/>
              <a:gdLst/>
              <a:ahLst/>
              <a:cxnLst/>
              <a:rect l="l" t="t" r="r" b="b"/>
              <a:pathLst>
                <a:path w="1312" h="305" extrusionOk="0">
                  <a:moveTo>
                    <a:pt x="994" y="0"/>
                  </a:moveTo>
                  <a:cubicBezTo>
                    <a:pt x="903" y="0"/>
                    <a:pt x="813" y="15"/>
                    <a:pt x="717" y="25"/>
                  </a:cubicBezTo>
                  <a:cubicBezTo>
                    <a:pt x="525" y="42"/>
                    <a:pt x="333" y="60"/>
                    <a:pt x="140" y="77"/>
                  </a:cubicBezTo>
                  <a:cubicBezTo>
                    <a:pt x="1" y="95"/>
                    <a:pt x="53" y="305"/>
                    <a:pt x="193" y="305"/>
                  </a:cubicBezTo>
                  <a:cubicBezTo>
                    <a:pt x="368" y="305"/>
                    <a:pt x="560" y="287"/>
                    <a:pt x="752" y="287"/>
                  </a:cubicBezTo>
                  <a:cubicBezTo>
                    <a:pt x="797" y="287"/>
                    <a:pt x="845" y="288"/>
                    <a:pt x="894" y="288"/>
                  </a:cubicBezTo>
                  <a:cubicBezTo>
                    <a:pt x="1017" y="288"/>
                    <a:pt x="1147" y="280"/>
                    <a:pt x="1259" y="217"/>
                  </a:cubicBezTo>
                  <a:cubicBezTo>
                    <a:pt x="1312" y="165"/>
                    <a:pt x="1277" y="60"/>
                    <a:pt x="1224" y="42"/>
                  </a:cubicBezTo>
                  <a:cubicBezTo>
                    <a:pt x="1145" y="11"/>
                    <a:pt x="1070" y="0"/>
                    <a:pt x="994" y="0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38"/>
            <p:cNvSpPr/>
            <p:nvPr/>
          </p:nvSpPr>
          <p:spPr>
            <a:xfrm rot="444554">
              <a:off x="7041898" y="3946277"/>
              <a:ext cx="75420" cy="14789"/>
            </a:xfrm>
            <a:custGeom>
              <a:avLst/>
              <a:gdLst/>
              <a:ahLst/>
              <a:cxnLst/>
              <a:rect l="l" t="t" r="r" b="b"/>
              <a:pathLst>
                <a:path w="1382" h="271" extrusionOk="0">
                  <a:moveTo>
                    <a:pt x="1084" y="0"/>
                  </a:moveTo>
                  <a:cubicBezTo>
                    <a:pt x="979" y="0"/>
                    <a:pt x="875" y="19"/>
                    <a:pt x="770" y="19"/>
                  </a:cubicBezTo>
                  <a:cubicBezTo>
                    <a:pt x="560" y="36"/>
                    <a:pt x="350" y="36"/>
                    <a:pt x="123" y="36"/>
                  </a:cubicBezTo>
                  <a:cubicBezTo>
                    <a:pt x="0" y="36"/>
                    <a:pt x="35" y="246"/>
                    <a:pt x="140" y="246"/>
                  </a:cubicBezTo>
                  <a:cubicBezTo>
                    <a:pt x="301" y="259"/>
                    <a:pt x="453" y="271"/>
                    <a:pt x="602" y="271"/>
                  </a:cubicBezTo>
                  <a:cubicBezTo>
                    <a:pt x="664" y="271"/>
                    <a:pt x="726" y="269"/>
                    <a:pt x="787" y="264"/>
                  </a:cubicBezTo>
                  <a:cubicBezTo>
                    <a:pt x="857" y="264"/>
                    <a:pt x="933" y="269"/>
                    <a:pt x="1008" y="269"/>
                  </a:cubicBezTo>
                  <a:cubicBezTo>
                    <a:pt x="1121" y="269"/>
                    <a:pt x="1235" y="257"/>
                    <a:pt x="1329" y="194"/>
                  </a:cubicBezTo>
                  <a:cubicBezTo>
                    <a:pt x="1382" y="159"/>
                    <a:pt x="1364" y="54"/>
                    <a:pt x="1294" y="36"/>
                  </a:cubicBezTo>
                  <a:cubicBezTo>
                    <a:pt x="1224" y="8"/>
                    <a:pt x="1154" y="0"/>
                    <a:pt x="1084" y="0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38"/>
            <p:cNvSpPr/>
            <p:nvPr/>
          </p:nvSpPr>
          <p:spPr>
            <a:xfrm rot="444554">
              <a:off x="7136576" y="3934970"/>
              <a:ext cx="63250" cy="56592"/>
            </a:xfrm>
            <a:custGeom>
              <a:avLst/>
              <a:gdLst/>
              <a:ahLst/>
              <a:cxnLst/>
              <a:rect l="l" t="t" r="r" b="b"/>
              <a:pathLst>
                <a:path w="1159" h="1037" extrusionOk="0">
                  <a:moveTo>
                    <a:pt x="759" y="1"/>
                  </a:moveTo>
                  <a:cubicBezTo>
                    <a:pt x="400" y="1"/>
                    <a:pt x="1" y="251"/>
                    <a:pt x="92" y="647"/>
                  </a:cubicBezTo>
                  <a:cubicBezTo>
                    <a:pt x="127" y="857"/>
                    <a:pt x="319" y="996"/>
                    <a:pt x="512" y="1031"/>
                  </a:cubicBezTo>
                  <a:cubicBezTo>
                    <a:pt x="545" y="1035"/>
                    <a:pt x="585" y="1037"/>
                    <a:pt x="628" y="1037"/>
                  </a:cubicBezTo>
                  <a:cubicBezTo>
                    <a:pt x="807" y="1037"/>
                    <a:pt x="1039" y="1001"/>
                    <a:pt x="1123" y="874"/>
                  </a:cubicBezTo>
                  <a:cubicBezTo>
                    <a:pt x="1141" y="839"/>
                    <a:pt x="1158" y="787"/>
                    <a:pt x="1123" y="752"/>
                  </a:cubicBezTo>
                  <a:cubicBezTo>
                    <a:pt x="1086" y="695"/>
                    <a:pt x="1053" y="679"/>
                    <a:pt x="1015" y="679"/>
                  </a:cubicBezTo>
                  <a:cubicBezTo>
                    <a:pt x="982" y="679"/>
                    <a:pt x="945" y="691"/>
                    <a:pt x="896" y="699"/>
                  </a:cubicBezTo>
                  <a:cubicBezTo>
                    <a:pt x="799" y="724"/>
                    <a:pt x="693" y="756"/>
                    <a:pt x="590" y="756"/>
                  </a:cubicBezTo>
                  <a:cubicBezTo>
                    <a:pt x="546" y="756"/>
                    <a:pt x="502" y="750"/>
                    <a:pt x="459" y="734"/>
                  </a:cubicBezTo>
                  <a:cubicBezTo>
                    <a:pt x="249" y="664"/>
                    <a:pt x="354" y="437"/>
                    <a:pt x="477" y="332"/>
                  </a:cubicBezTo>
                  <a:cubicBezTo>
                    <a:pt x="580" y="229"/>
                    <a:pt x="695" y="188"/>
                    <a:pt x="823" y="188"/>
                  </a:cubicBezTo>
                  <a:cubicBezTo>
                    <a:pt x="847" y="188"/>
                    <a:pt x="871" y="189"/>
                    <a:pt x="896" y="192"/>
                  </a:cubicBezTo>
                  <a:cubicBezTo>
                    <a:pt x="903" y="193"/>
                    <a:pt x="909" y="194"/>
                    <a:pt x="914" y="194"/>
                  </a:cubicBezTo>
                  <a:cubicBezTo>
                    <a:pt x="1018" y="194"/>
                    <a:pt x="1013" y="51"/>
                    <a:pt x="914" y="17"/>
                  </a:cubicBezTo>
                  <a:cubicBezTo>
                    <a:pt x="864" y="6"/>
                    <a:pt x="812" y="1"/>
                    <a:pt x="759" y="1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38"/>
            <p:cNvSpPr/>
            <p:nvPr/>
          </p:nvSpPr>
          <p:spPr>
            <a:xfrm rot="444554">
              <a:off x="7208055" y="3895020"/>
              <a:ext cx="71382" cy="50808"/>
            </a:xfrm>
            <a:custGeom>
              <a:avLst/>
              <a:gdLst/>
              <a:ahLst/>
              <a:cxnLst/>
              <a:rect l="l" t="t" r="r" b="b"/>
              <a:pathLst>
                <a:path w="1308" h="931" extrusionOk="0">
                  <a:moveTo>
                    <a:pt x="197" y="1"/>
                  </a:moveTo>
                  <a:cubicBezTo>
                    <a:pt x="159" y="1"/>
                    <a:pt x="120" y="5"/>
                    <a:pt x="84" y="12"/>
                  </a:cubicBezTo>
                  <a:cubicBezTo>
                    <a:pt x="1" y="46"/>
                    <a:pt x="44" y="189"/>
                    <a:pt x="123" y="189"/>
                  </a:cubicBezTo>
                  <a:cubicBezTo>
                    <a:pt x="127" y="189"/>
                    <a:pt x="132" y="188"/>
                    <a:pt x="136" y="187"/>
                  </a:cubicBezTo>
                  <a:cubicBezTo>
                    <a:pt x="150" y="185"/>
                    <a:pt x="165" y="185"/>
                    <a:pt x="180" y="185"/>
                  </a:cubicBezTo>
                  <a:cubicBezTo>
                    <a:pt x="318" y="185"/>
                    <a:pt x="489" y="255"/>
                    <a:pt x="363" y="397"/>
                  </a:cubicBezTo>
                  <a:cubicBezTo>
                    <a:pt x="328" y="449"/>
                    <a:pt x="259" y="467"/>
                    <a:pt x="224" y="537"/>
                  </a:cubicBezTo>
                  <a:cubicBezTo>
                    <a:pt x="171" y="624"/>
                    <a:pt x="206" y="729"/>
                    <a:pt x="276" y="799"/>
                  </a:cubicBezTo>
                  <a:cubicBezTo>
                    <a:pt x="376" y="890"/>
                    <a:pt x="546" y="930"/>
                    <a:pt x="719" y="930"/>
                  </a:cubicBezTo>
                  <a:cubicBezTo>
                    <a:pt x="909" y="930"/>
                    <a:pt x="1102" y="882"/>
                    <a:pt x="1203" y="799"/>
                  </a:cubicBezTo>
                  <a:cubicBezTo>
                    <a:pt x="1307" y="712"/>
                    <a:pt x="1185" y="572"/>
                    <a:pt x="1098" y="572"/>
                  </a:cubicBezTo>
                  <a:cubicBezTo>
                    <a:pt x="1010" y="572"/>
                    <a:pt x="923" y="589"/>
                    <a:pt x="835" y="607"/>
                  </a:cubicBezTo>
                  <a:cubicBezTo>
                    <a:pt x="800" y="613"/>
                    <a:pt x="766" y="615"/>
                    <a:pt x="730" y="615"/>
                  </a:cubicBezTo>
                  <a:cubicBezTo>
                    <a:pt x="659" y="615"/>
                    <a:pt x="585" y="607"/>
                    <a:pt x="503" y="607"/>
                  </a:cubicBezTo>
                  <a:lnTo>
                    <a:pt x="573" y="537"/>
                  </a:lnTo>
                  <a:cubicBezTo>
                    <a:pt x="608" y="484"/>
                    <a:pt x="626" y="432"/>
                    <a:pt x="626" y="380"/>
                  </a:cubicBezTo>
                  <a:cubicBezTo>
                    <a:pt x="641" y="127"/>
                    <a:pt x="415" y="1"/>
                    <a:pt x="197" y="1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38"/>
            <p:cNvSpPr/>
            <p:nvPr/>
          </p:nvSpPr>
          <p:spPr>
            <a:xfrm rot="444554">
              <a:off x="6351325" y="2776647"/>
              <a:ext cx="71655" cy="63741"/>
            </a:xfrm>
            <a:custGeom>
              <a:avLst/>
              <a:gdLst/>
              <a:ahLst/>
              <a:cxnLst/>
              <a:rect l="l" t="t" r="r" b="b"/>
              <a:pathLst>
                <a:path w="1313" h="1168" extrusionOk="0">
                  <a:moveTo>
                    <a:pt x="1227" y="0"/>
                  </a:moveTo>
                  <a:cubicBezTo>
                    <a:pt x="1212" y="0"/>
                    <a:pt x="1196" y="8"/>
                    <a:pt x="1182" y="26"/>
                  </a:cubicBezTo>
                  <a:cubicBezTo>
                    <a:pt x="1042" y="183"/>
                    <a:pt x="885" y="323"/>
                    <a:pt x="727" y="480"/>
                  </a:cubicBezTo>
                  <a:cubicBezTo>
                    <a:pt x="588" y="323"/>
                    <a:pt x="430" y="183"/>
                    <a:pt x="290" y="43"/>
                  </a:cubicBezTo>
                  <a:cubicBezTo>
                    <a:pt x="270" y="18"/>
                    <a:pt x="243" y="7"/>
                    <a:pt x="218" y="7"/>
                  </a:cubicBezTo>
                  <a:cubicBezTo>
                    <a:pt x="158" y="7"/>
                    <a:pt x="106" y="69"/>
                    <a:pt x="168" y="131"/>
                  </a:cubicBezTo>
                  <a:cubicBezTo>
                    <a:pt x="308" y="288"/>
                    <a:pt x="448" y="446"/>
                    <a:pt x="588" y="585"/>
                  </a:cubicBezTo>
                  <a:cubicBezTo>
                    <a:pt x="413" y="725"/>
                    <a:pt x="221" y="830"/>
                    <a:pt x="63" y="987"/>
                  </a:cubicBezTo>
                  <a:cubicBezTo>
                    <a:pt x="1" y="1050"/>
                    <a:pt x="64" y="1168"/>
                    <a:pt x="140" y="1168"/>
                  </a:cubicBezTo>
                  <a:cubicBezTo>
                    <a:pt x="149" y="1168"/>
                    <a:pt x="159" y="1166"/>
                    <a:pt x="168" y="1162"/>
                  </a:cubicBezTo>
                  <a:cubicBezTo>
                    <a:pt x="378" y="1075"/>
                    <a:pt x="570" y="900"/>
                    <a:pt x="745" y="743"/>
                  </a:cubicBezTo>
                  <a:cubicBezTo>
                    <a:pt x="832" y="848"/>
                    <a:pt x="937" y="952"/>
                    <a:pt x="1042" y="1022"/>
                  </a:cubicBezTo>
                  <a:cubicBezTo>
                    <a:pt x="1064" y="1033"/>
                    <a:pt x="1085" y="1038"/>
                    <a:pt x="1105" y="1038"/>
                  </a:cubicBezTo>
                  <a:cubicBezTo>
                    <a:pt x="1182" y="1038"/>
                    <a:pt x="1234" y="966"/>
                    <a:pt x="1165" y="883"/>
                  </a:cubicBezTo>
                  <a:cubicBezTo>
                    <a:pt x="1095" y="778"/>
                    <a:pt x="990" y="690"/>
                    <a:pt x="885" y="603"/>
                  </a:cubicBezTo>
                  <a:cubicBezTo>
                    <a:pt x="1025" y="446"/>
                    <a:pt x="1165" y="288"/>
                    <a:pt x="1287" y="113"/>
                  </a:cubicBezTo>
                  <a:cubicBezTo>
                    <a:pt x="1313" y="62"/>
                    <a:pt x="1272" y="0"/>
                    <a:pt x="1227" y="0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38"/>
            <p:cNvSpPr/>
            <p:nvPr/>
          </p:nvSpPr>
          <p:spPr>
            <a:xfrm rot="444554">
              <a:off x="6454957" y="2800632"/>
              <a:ext cx="70618" cy="13916"/>
            </a:xfrm>
            <a:custGeom>
              <a:avLst/>
              <a:gdLst/>
              <a:ahLst/>
              <a:cxnLst/>
              <a:rect l="l" t="t" r="r" b="b"/>
              <a:pathLst>
                <a:path w="1294" h="255" extrusionOk="0">
                  <a:moveTo>
                    <a:pt x="894" y="0"/>
                  </a:moveTo>
                  <a:cubicBezTo>
                    <a:pt x="809" y="0"/>
                    <a:pt x="726" y="5"/>
                    <a:pt x="647" y="5"/>
                  </a:cubicBezTo>
                  <a:lnTo>
                    <a:pt x="105" y="5"/>
                  </a:lnTo>
                  <a:cubicBezTo>
                    <a:pt x="0" y="5"/>
                    <a:pt x="18" y="180"/>
                    <a:pt x="105" y="180"/>
                  </a:cubicBezTo>
                  <a:cubicBezTo>
                    <a:pt x="297" y="197"/>
                    <a:pt x="472" y="215"/>
                    <a:pt x="665" y="232"/>
                  </a:cubicBezTo>
                  <a:cubicBezTo>
                    <a:pt x="790" y="232"/>
                    <a:pt x="927" y="254"/>
                    <a:pt x="1067" y="254"/>
                  </a:cubicBezTo>
                  <a:cubicBezTo>
                    <a:pt x="1102" y="254"/>
                    <a:pt x="1137" y="253"/>
                    <a:pt x="1172" y="250"/>
                  </a:cubicBezTo>
                  <a:cubicBezTo>
                    <a:pt x="1294" y="215"/>
                    <a:pt x="1241" y="57"/>
                    <a:pt x="1154" y="22"/>
                  </a:cubicBezTo>
                  <a:cubicBezTo>
                    <a:pt x="1067" y="5"/>
                    <a:pt x="979" y="0"/>
                    <a:pt x="894" y="0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38"/>
            <p:cNvSpPr/>
            <p:nvPr/>
          </p:nvSpPr>
          <p:spPr>
            <a:xfrm rot="444554">
              <a:off x="6441426" y="2823234"/>
              <a:ext cx="75366" cy="14626"/>
            </a:xfrm>
            <a:custGeom>
              <a:avLst/>
              <a:gdLst/>
              <a:ahLst/>
              <a:cxnLst/>
              <a:rect l="l" t="t" r="r" b="b"/>
              <a:pathLst>
                <a:path w="1381" h="268" extrusionOk="0">
                  <a:moveTo>
                    <a:pt x="94" y="1"/>
                  </a:moveTo>
                  <a:cubicBezTo>
                    <a:pt x="1" y="1"/>
                    <a:pt x="10" y="165"/>
                    <a:pt x="122" y="197"/>
                  </a:cubicBezTo>
                  <a:cubicBezTo>
                    <a:pt x="332" y="250"/>
                    <a:pt x="559" y="267"/>
                    <a:pt x="769" y="267"/>
                  </a:cubicBezTo>
                  <a:cubicBezTo>
                    <a:pt x="808" y="267"/>
                    <a:pt x="848" y="268"/>
                    <a:pt x="890" y="268"/>
                  </a:cubicBezTo>
                  <a:cubicBezTo>
                    <a:pt x="1055" y="268"/>
                    <a:pt x="1234" y="257"/>
                    <a:pt x="1346" y="145"/>
                  </a:cubicBezTo>
                  <a:cubicBezTo>
                    <a:pt x="1381" y="110"/>
                    <a:pt x="1364" y="22"/>
                    <a:pt x="1294" y="22"/>
                  </a:cubicBezTo>
                  <a:cubicBezTo>
                    <a:pt x="1247" y="8"/>
                    <a:pt x="1201" y="3"/>
                    <a:pt x="1155" y="3"/>
                  </a:cubicBezTo>
                  <a:cubicBezTo>
                    <a:pt x="1026" y="3"/>
                    <a:pt x="898" y="44"/>
                    <a:pt x="769" y="57"/>
                  </a:cubicBezTo>
                  <a:cubicBezTo>
                    <a:pt x="559" y="57"/>
                    <a:pt x="350" y="40"/>
                    <a:pt x="122" y="5"/>
                  </a:cubicBezTo>
                  <a:cubicBezTo>
                    <a:pt x="112" y="2"/>
                    <a:pt x="103" y="1"/>
                    <a:pt x="94" y="1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38"/>
            <p:cNvSpPr/>
            <p:nvPr/>
          </p:nvSpPr>
          <p:spPr>
            <a:xfrm rot="444554">
              <a:off x="6553198" y="2716265"/>
              <a:ext cx="68107" cy="76566"/>
            </a:xfrm>
            <a:custGeom>
              <a:avLst/>
              <a:gdLst/>
              <a:ahLst/>
              <a:cxnLst/>
              <a:rect l="l" t="t" r="r" b="b"/>
              <a:pathLst>
                <a:path w="1248" h="1403" extrusionOk="0">
                  <a:moveTo>
                    <a:pt x="346" y="0"/>
                  </a:moveTo>
                  <a:cubicBezTo>
                    <a:pt x="320" y="0"/>
                    <a:pt x="298" y="17"/>
                    <a:pt x="298" y="59"/>
                  </a:cubicBezTo>
                  <a:cubicBezTo>
                    <a:pt x="281" y="356"/>
                    <a:pt x="281" y="636"/>
                    <a:pt x="263" y="933"/>
                  </a:cubicBezTo>
                  <a:cubicBezTo>
                    <a:pt x="263" y="984"/>
                    <a:pt x="311" y="1046"/>
                    <a:pt x="364" y="1046"/>
                  </a:cubicBezTo>
                  <a:cubicBezTo>
                    <a:pt x="383" y="1046"/>
                    <a:pt x="402" y="1038"/>
                    <a:pt x="421" y="1020"/>
                  </a:cubicBezTo>
                  <a:cubicBezTo>
                    <a:pt x="508" y="968"/>
                    <a:pt x="613" y="880"/>
                    <a:pt x="718" y="845"/>
                  </a:cubicBezTo>
                  <a:cubicBezTo>
                    <a:pt x="754" y="827"/>
                    <a:pt x="788" y="818"/>
                    <a:pt x="819" y="818"/>
                  </a:cubicBezTo>
                  <a:cubicBezTo>
                    <a:pt x="907" y="818"/>
                    <a:pt x="971" y="890"/>
                    <a:pt x="997" y="1020"/>
                  </a:cubicBezTo>
                  <a:cubicBezTo>
                    <a:pt x="945" y="1073"/>
                    <a:pt x="893" y="1108"/>
                    <a:pt x="840" y="1125"/>
                  </a:cubicBezTo>
                  <a:cubicBezTo>
                    <a:pt x="613" y="1195"/>
                    <a:pt x="351" y="1195"/>
                    <a:pt x="123" y="1195"/>
                  </a:cubicBezTo>
                  <a:cubicBezTo>
                    <a:pt x="1" y="1195"/>
                    <a:pt x="36" y="1370"/>
                    <a:pt x="123" y="1387"/>
                  </a:cubicBezTo>
                  <a:cubicBezTo>
                    <a:pt x="190" y="1396"/>
                    <a:pt x="289" y="1403"/>
                    <a:pt x="401" y="1403"/>
                  </a:cubicBezTo>
                  <a:cubicBezTo>
                    <a:pt x="759" y="1403"/>
                    <a:pt x="1247" y="1327"/>
                    <a:pt x="1207" y="968"/>
                  </a:cubicBezTo>
                  <a:cubicBezTo>
                    <a:pt x="1207" y="793"/>
                    <a:pt x="1032" y="653"/>
                    <a:pt x="875" y="636"/>
                  </a:cubicBezTo>
                  <a:cubicBezTo>
                    <a:pt x="847" y="629"/>
                    <a:pt x="819" y="626"/>
                    <a:pt x="792" y="626"/>
                  </a:cubicBezTo>
                  <a:cubicBezTo>
                    <a:pt x="668" y="626"/>
                    <a:pt x="556" y="686"/>
                    <a:pt x="455" y="758"/>
                  </a:cubicBezTo>
                  <a:cubicBezTo>
                    <a:pt x="455" y="531"/>
                    <a:pt x="438" y="321"/>
                    <a:pt x="438" y="94"/>
                  </a:cubicBezTo>
                  <a:cubicBezTo>
                    <a:pt x="438" y="41"/>
                    <a:pt x="387" y="0"/>
                    <a:pt x="346" y="0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38"/>
            <p:cNvSpPr/>
            <p:nvPr/>
          </p:nvSpPr>
          <p:spPr>
            <a:xfrm rot="444554">
              <a:off x="6508534" y="2744509"/>
              <a:ext cx="46496" cy="14953"/>
            </a:xfrm>
            <a:custGeom>
              <a:avLst/>
              <a:gdLst/>
              <a:ahLst/>
              <a:cxnLst/>
              <a:rect l="l" t="t" r="r" b="b"/>
              <a:pathLst>
                <a:path w="852" h="274" extrusionOk="0">
                  <a:moveTo>
                    <a:pt x="442" y="0"/>
                  </a:moveTo>
                  <a:cubicBezTo>
                    <a:pt x="330" y="0"/>
                    <a:pt x="217" y="14"/>
                    <a:pt x="135" y="21"/>
                  </a:cubicBezTo>
                  <a:cubicBezTo>
                    <a:pt x="1" y="38"/>
                    <a:pt x="44" y="232"/>
                    <a:pt x="171" y="232"/>
                  </a:cubicBezTo>
                  <a:cubicBezTo>
                    <a:pt x="177" y="232"/>
                    <a:pt x="182" y="232"/>
                    <a:pt x="188" y="231"/>
                  </a:cubicBezTo>
                  <a:cubicBezTo>
                    <a:pt x="310" y="231"/>
                    <a:pt x="432" y="231"/>
                    <a:pt x="572" y="249"/>
                  </a:cubicBezTo>
                  <a:cubicBezTo>
                    <a:pt x="620" y="258"/>
                    <a:pt x="663" y="273"/>
                    <a:pt x="706" y="273"/>
                  </a:cubicBezTo>
                  <a:cubicBezTo>
                    <a:pt x="741" y="273"/>
                    <a:pt x="777" y="263"/>
                    <a:pt x="817" y="231"/>
                  </a:cubicBezTo>
                  <a:cubicBezTo>
                    <a:pt x="852" y="214"/>
                    <a:pt x="834" y="161"/>
                    <a:pt x="817" y="126"/>
                  </a:cubicBezTo>
                  <a:cubicBezTo>
                    <a:pt x="746" y="26"/>
                    <a:pt x="595" y="0"/>
                    <a:pt x="442" y="0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38"/>
            <p:cNvSpPr/>
            <p:nvPr/>
          </p:nvSpPr>
          <p:spPr>
            <a:xfrm rot="444554">
              <a:off x="6626319" y="2755686"/>
              <a:ext cx="56320" cy="56483"/>
            </a:xfrm>
            <a:custGeom>
              <a:avLst/>
              <a:gdLst/>
              <a:ahLst/>
              <a:cxnLst/>
              <a:rect l="l" t="t" r="r" b="b"/>
              <a:pathLst>
                <a:path w="1032" h="1035" extrusionOk="0">
                  <a:moveTo>
                    <a:pt x="639" y="1"/>
                  </a:moveTo>
                  <a:cubicBezTo>
                    <a:pt x="610" y="1"/>
                    <a:pt x="584" y="18"/>
                    <a:pt x="577" y="59"/>
                  </a:cubicBezTo>
                  <a:cubicBezTo>
                    <a:pt x="560" y="234"/>
                    <a:pt x="525" y="391"/>
                    <a:pt x="472" y="549"/>
                  </a:cubicBezTo>
                  <a:cubicBezTo>
                    <a:pt x="350" y="566"/>
                    <a:pt x="228" y="583"/>
                    <a:pt x="123" y="583"/>
                  </a:cubicBezTo>
                  <a:cubicBezTo>
                    <a:pt x="0" y="601"/>
                    <a:pt x="53" y="776"/>
                    <a:pt x="140" y="776"/>
                  </a:cubicBezTo>
                  <a:cubicBezTo>
                    <a:pt x="228" y="758"/>
                    <a:pt x="315" y="741"/>
                    <a:pt x="403" y="741"/>
                  </a:cubicBezTo>
                  <a:cubicBezTo>
                    <a:pt x="368" y="811"/>
                    <a:pt x="350" y="881"/>
                    <a:pt x="368" y="951"/>
                  </a:cubicBezTo>
                  <a:cubicBezTo>
                    <a:pt x="368" y="1002"/>
                    <a:pt x="405" y="1034"/>
                    <a:pt x="446" y="1034"/>
                  </a:cubicBezTo>
                  <a:cubicBezTo>
                    <a:pt x="461" y="1034"/>
                    <a:pt x="476" y="1030"/>
                    <a:pt x="490" y="1020"/>
                  </a:cubicBezTo>
                  <a:cubicBezTo>
                    <a:pt x="577" y="951"/>
                    <a:pt x="630" y="828"/>
                    <a:pt x="647" y="706"/>
                  </a:cubicBezTo>
                  <a:cubicBezTo>
                    <a:pt x="770" y="706"/>
                    <a:pt x="910" y="706"/>
                    <a:pt x="997" y="636"/>
                  </a:cubicBezTo>
                  <a:cubicBezTo>
                    <a:pt x="1032" y="601"/>
                    <a:pt x="1032" y="549"/>
                    <a:pt x="979" y="531"/>
                  </a:cubicBezTo>
                  <a:cubicBezTo>
                    <a:pt x="928" y="511"/>
                    <a:pt x="871" y="502"/>
                    <a:pt x="811" y="502"/>
                  </a:cubicBezTo>
                  <a:cubicBezTo>
                    <a:pt x="769" y="502"/>
                    <a:pt x="726" y="506"/>
                    <a:pt x="682" y="514"/>
                  </a:cubicBezTo>
                  <a:cubicBezTo>
                    <a:pt x="717" y="374"/>
                    <a:pt x="735" y="234"/>
                    <a:pt x="735" y="94"/>
                  </a:cubicBezTo>
                  <a:cubicBezTo>
                    <a:pt x="735" y="41"/>
                    <a:pt x="683" y="1"/>
                    <a:pt x="639" y="1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38"/>
            <p:cNvSpPr/>
            <p:nvPr/>
          </p:nvSpPr>
          <p:spPr>
            <a:xfrm rot="444554">
              <a:off x="6697218" y="2728644"/>
              <a:ext cx="416339" cy="118369"/>
            </a:xfrm>
            <a:custGeom>
              <a:avLst/>
              <a:gdLst/>
              <a:ahLst/>
              <a:cxnLst/>
              <a:rect l="l" t="t" r="r" b="b"/>
              <a:pathLst>
                <a:path w="7629" h="2169" extrusionOk="0">
                  <a:moveTo>
                    <a:pt x="1455" y="1"/>
                  </a:moveTo>
                  <a:cubicBezTo>
                    <a:pt x="1172" y="1"/>
                    <a:pt x="903" y="42"/>
                    <a:pt x="758" y="204"/>
                  </a:cubicBezTo>
                  <a:cubicBezTo>
                    <a:pt x="618" y="361"/>
                    <a:pt x="618" y="659"/>
                    <a:pt x="601" y="833"/>
                  </a:cubicBezTo>
                  <a:cubicBezTo>
                    <a:pt x="566" y="1166"/>
                    <a:pt x="531" y="1498"/>
                    <a:pt x="496" y="1830"/>
                  </a:cubicBezTo>
                  <a:cubicBezTo>
                    <a:pt x="374" y="1638"/>
                    <a:pt x="251" y="1428"/>
                    <a:pt x="129" y="1218"/>
                  </a:cubicBezTo>
                  <a:cubicBezTo>
                    <a:pt x="117" y="1200"/>
                    <a:pt x="98" y="1193"/>
                    <a:pt x="78" y="1193"/>
                  </a:cubicBezTo>
                  <a:cubicBezTo>
                    <a:pt x="40" y="1193"/>
                    <a:pt x="1" y="1224"/>
                    <a:pt x="24" y="1270"/>
                  </a:cubicBezTo>
                  <a:cubicBezTo>
                    <a:pt x="164" y="1550"/>
                    <a:pt x="321" y="1830"/>
                    <a:pt x="479" y="2109"/>
                  </a:cubicBezTo>
                  <a:cubicBezTo>
                    <a:pt x="497" y="2146"/>
                    <a:pt x="540" y="2169"/>
                    <a:pt x="576" y="2169"/>
                  </a:cubicBezTo>
                  <a:cubicBezTo>
                    <a:pt x="609" y="2169"/>
                    <a:pt x="636" y="2151"/>
                    <a:pt x="636" y="2109"/>
                  </a:cubicBezTo>
                  <a:cubicBezTo>
                    <a:pt x="723" y="1463"/>
                    <a:pt x="584" y="501"/>
                    <a:pt x="1318" y="222"/>
                  </a:cubicBezTo>
                  <a:cubicBezTo>
                    <a:pt x="1396" y="190"/>
                    <a:pt x="1503" y="179"/>
                    <a:pt x="1622" y="179"/>
                  </a:cubicBezTo>
                  <a:cubicBezTo>
                    <a:pt x="1899" y="179"/>
                    <a:pt x="2241" y="239"/>
                    <a:pt x="2437" y="239"/>
                  </a:cubicBezTo>
                  <a:cubicBezTo>
                    <a:pt x="2769" y="239"/>
                    <a:pt x="3101" y="239"/>
                    <a:pt x="3433" y="256"/>
                  </a:cubicBezTo>
                  <a:cubicBezTo>
                    <a:pt x="4424" y="269"/>
                    <a:pt x="5424" y="311"/>
                    <a:pt x="6426" y="311"/>
                  </a:cubicBezTo>
                  <a:cubicBezTo>
                    <a:pt x="6786" y="311"/>
                    <a:pt x="7146" y="305"/>
                    <a:pt x="7506" y="291"/>
                  </a:cubicBezTo>
                  <a:cubicBezTo>
                    <a:pt x="7628" y="291"/>
                    <a:pt x="7594" y="82"/>
                    <a:pt x="7489" y="82"/>
                  </a:cubicBezTo>
                  <a:cubicBezTo>
                    <a:pt x="6682" y="33"/>
                    <a:pt x="5868" y="18"/>
                    <a:pt x="5053" y="18"/>
                  </a:cubicBezTo>
                  <a:cubicBezTo>
                    <a:pt x="4120" y="18"/>
                    <a:pt x="3186" y="37"/>
                    <a:pt x="2262" y="47"/>
                  </a:cubicBezTo>
                  <a:cubicBezTo>
                    <a:pt x="2064" y="47"/>
                    <a:pt x="1752" y="1"/>
                    <a:pt x="1455" y="1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38"/>
            <p:cNvSpPr/>
            <p:nvPr/>
          </p:nvSpPr>
          <p:spPr>
            <a:xfrm rot="444554">
              <a:off x="6788514" y="2768093"/>
              <a:ext cx="65215" cy="78585"/>
            </a:xfrm>
            <a:custGeom>
              <a:avLst/>
              <a:gdLst/>
              <a:ahLst/>
              <a:cxnLst/>
              <a:rect l="l" t="t" r="r" b="b"/>
              <a:pathLst>
                <a:path w="1195" h="1440" extrusionOk="0">
                  <a:moveTo>
                    <a:pt x="283" y="1"/>
                  </a:moveTo>
                  <a:cubicBezTo>
                    <a:pt x="256" y="1"/>
                    <a:pt x="233" y="16"/>
                    <a:pt x="233" y="54"/>
                  </a:cubicBezTo>
                  <a:cubicBezTo>
                    <a:pt x="233" y="369"/>
                    <a:pt x="198" y="684"/>
                    <a:pt x="198" y="1016"/>
                  </a:cubicBezTo>
                  <a:cubicBezTo>
                    <a:pt x="198" y="1064"/>
                    <a:pt x="257" y="1130"/>
                    <a:pt x="311" y="1130"/>
                  </a:cubicBezTo>
                  <a:cubicBezTo>
                    <a:pt x="334" y="1130"/>
                    <a:pt x="356" y="1117"/>
                    <a:pt x="372" y="1086"/>
                  </a:cubicBezTo>
                  <a:cubicBezTo>
                    <a:pt x="442" y="981"/>
                    <a:pt x="495" y="876"/>
                    <a:pt x="600" y="806"/>
                  </a:cubicBezTo>
                  <a:cubicBezTo>
                    <a:pt x="651" y="772"/>
                    <a:pt x="699" y="754"/>
                    <a:pt x="742" y="754"/>
                  </a:cubicBezTo>
                  <a:cubicBezTo>
                    <a:pt x="830" y="754"/>
                    <a:pt x="897" y="828"/>
                    <a:pt x="932" y="981"/>
                  </a:cubicBezTo>
                  <a:cubicBezTo>
                    <a:pt x="914" y="1051"/>
                    <a:pt x="862" y="1103"/>
                    <a:pt x="809" y="1138"/>
                  </a:cubicBezTo>
                  <a:cubicBezTo>
                    <a:pt x="727" y="1190"/>
                    <a:pt x="560" y="1235"/>
                    <a:pt x="411" y="1235"/>
                  </a:cubicBezTo>
                  <a:cubicBezTo>
                    <a:pt x="307" y="1235"/>
                    <a:pt x="213" y="1213"/>
                    <a:pt x="163" y="1156"/>
                  </a:cubicBezTo>
                  <a:cubicBezTo>
                    <a:pt x="146" y="1143"/>
                    <a:pt x="127" y="1137"/>
                    <a:pt x="109" y="1137"/>
                  </a:cubicBezTo>
                  <a:cubicBezTo>
                    <a:pt x="52" y="1137"/>
                    <a:pt x="0" y="1194"/>
                    <a:pt x="40" y="1260"/>
                  </a:cubicBezTo>
                  <a:cubicBezTo>
                    <a:pt x="110" y="1400"/>
                    <a:pt x="242" y="1439"/>
                    <a:pt x="390" y="1439"/>
                  </a:cubicBezTo>
                  <a:cubicBezTo>
                    <a:pt x="464" y="1439"/>
                    <a:pt x="541" y="1429"/>
                    <a:pt x="617" y="1418"/>
                  </a:cubicBezTo>
                  <a:cubicBezTo>
                    <a:pt x="862" y="1400"/>
                    <a:pt x="1107" y="1260"/>
                    <a:pt x="1159" y="998"/>
                  </a:cubicBezTo>
                  <a:cubicBezTo>
                    <a:pt x="1194" y="771"/>
                    <a:pt x="1054" y="596"/>
                    <a:pt x="844" y="561"/>
                  </a:cubicBezTo>
                  <a:cubicBezTo>
                    <a:pt x="805" y="551"/>
                    <a:pt x="768" y="546"/>
                    <a:pt x="732" y="546"/>
                  </a:cubicBezTo>
                  <a:cubicBezTo>
                    <a:pt x="590" y="546"/>
                    <a:pt x="473" y="621"/>
                    <a:pt x="390" y="719"/>
                  </a:cubicBezTo>
                  <a:cubicBezTo>
                    <a:pt x="372" y="491"/>
                    <a:pt x="372" y="281"/>
                    <a:pt x="355" y="54"/>
                  </a:cubicBezTo>
                  <a:cubicBezTo>
                    <a:pt x="355" y="25"/>
                    <a:pt x="317" y="1"/>
                    <a:pt x="283" y="1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38"/>
            <p:cNvSpPr/>
            <p:nvPr/>
          </p:nvSpPr>
          <p:spPr>
            <a:xfrm rot="444554">
              <a:off x="6853037" y="2761993"/>
              <a:ext cx="52991" cy="41366"/>
            </a:xfrm>
            <a:custGeom>
              <a:avLst/>
              <a:gdLst/>
              <a:ahLst/>
              <a:cxnLst/>
              <a:rect l="l" t="t" r="r" b="b"/>
              <a:pathLst>
                <a:path w="971" h="758" extrusionOk="0">
                  <a:moveTo>
                    <a:pt x="179" y="0"/>
                  </a:moveTo>
                  <a:cubicBezTo>
                    <a:pt x="123" y="0"/>
                    <a:pt x="68" y="31"/>
                    <a:pt x="27" y="108"/>
                  </a:cubicBezTo>
                  <a:cubicBezTo>
                    <a:pt x="1" y="146"/>
                    <a:pt x="60" y="204"/>
                    <a:pt x="107" y="204"/>
                  </a:cubicBezTo>
                  <a:cubicBezTo>
                    <a:pt x="124" y="204"/>
                    <a:pt x="140" y="196"/>
                    <a:pt x="149" y="178"/>
                  </a:cubicBezTo>
                  <a:cubicBezTo>
                    <a:pt x="160" y="167"/>
                    <a:pt x="169" y="163"/>
                    <a:pt x="177" y="163"/>
                  </a:cubicBezTo>
                  <a:cubicBezTo>
                    <a:pt x="236" y="163"/>
                    <a:pt x="236" y="405"/>
                    <a:pt x="236" y="405"/>
                  </a:cubicBezTo>
                  <a:cubicBezTo>
                    <a:pt x="236" y="458"/>
                    <a:pt x="236" y="493"/>
                    <a:pt x="254" y="545"/>
                  </a:cubicBezTo>
                  <a:cubicBezTo>
                    <a:pt x="289" y="632"/>
                    <a:pt x="341" y="702"/>
                    <a:pt x="429" y="737"/>
                  </a:cubicBezTo>
                  <a:cubicBezTo>
                    <a:pt x="466" y="752"/>
                    <a:pt x="503" y="757"/>
                    <a:pt x="539" y="757"/>
                  </a:cubicBezTo>
                  <a:cubicBezTo>
                    <a:pt x="590" y="757"/>
                    <a:pt x="640" y="747"/>
                    <a:pt x="691" y="737"/>
                  </a:cubicBezTo>
                  <a:cubicBezTo>
                    <a:pt x="778" y="720"/>
                    <a:pt x="901" y="720"/>
                    <a:pt x="971" y="632"/>
                  </a:cubicBezTo>
                  <a:lnTo>
                    <a:pt x="953" y="545"/>
                  </a:lnTo>
                  <a:cubicBezTo>
                    <a:pt x="912" y="493"/>
                    <a:pt x="858" y="478"/>
                    <a:pt x="799" y="478"/>
                  </a:cubicBezTo>
                  <a:cubicBezTo>
                    <a:pt x="759" y="478"/>
                    <a:pt x="716" y="485"/>
                    <a:pt x="673" y="493"/>
                  </a:cubicBezTo>
                  <a:cubicBezTo>
                    <a:pt x="627" y="502"/>
                    <a:pt x="575" y="521"/>
                    <a:pt x="532" y="521"/>
                  </a:cubicBezTo>
                  <a:cubicBezTo>
                    <a:pt x="494" y="521"/>
                    <a:pt x="462" y="506"/>
                    <a:pt x="446" y="458"/>
                  </a:cubicBezTo>
                  <a:cubicBezTo>
                    <a:pt x="429" y="388"/>
                    <a:pt x="446" y="300"/>
                    <a:pt x="429" y="248"/>
                  </a:cubicBezTo>
                  <a:cubicBezTo>
                    <a:pt x="405" y="120"/>
                    <a:pt x="290" y="0"/>
                    <a:pt x="179" y="0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38"/>
            <p:cNvSpPr/>
            <p:nvPr/>
          </p:nvSpPr>
          <p:spPr>
            <a:xfrm rot="444554">
              <a:off x="6909504" y="2834392"/>
              <a:ext cx="80823" cy="18500"/>
            </a:xfrm>
            <a:custGeom>
              <a:avLst/>
              <a:gdLst/>
              <a:ahLst/>
              <a:cxnLst/>
              <a:rect l="l" t="t" r="r" b="b"/>
              <a:pathLst>
                <a:path w="1481" h="339" extrusionOk="0">
                  <a:moveTo>
                    <a:pt x="1056" y="0"/>
                  </a:moveTo>
                  <a:cubicBezTo>
                    <a:pt x="750" y="0"/>
                    <a:pt x="416" y="74"/>
                    <a:pt x="135" y="128"/>
                  </a:cubicBezTo>
                  <a:cubicBezTo>
                    <a:pt x="0" y="145"/>
                    <a:pt x="60" y="339"/>
                    <a:pt x="173" y="339"/>
                  </a:cubicBezTo>
                  <a:cubicBezTo>
                    <a:pt x="177" y="339"/>
                    <a:pt x="182" y="339"/>
                    <a:pt x="187" y="338"/>
                  </a:cubicBezTo>
                  <a:cubicBezTo>
                    <a:pt x="379" y="303"/>
                    <a:pt x="572" y="285"/>
                    <a:pt x="764" y="268"/>
                  </a:cubicBezTo>
                  <a:cubicBezTo>
                    <a:pt x="812" y="264"/>
                    <a:pt x="861" y="263"/>
                    <a:pt x="911" y="263"/>
                  </a:cubicBezTo>
                  <a:cubicBezTo>
                    <a:pt x="961" y="263"/>
                    <a:pt x="1012" y="264"/>
                    <a:pt x="1063" y="264"/>
                  </a:cubicBezTo>
                  <a:cubicBezTo>
                    <a:pt x="1166" y="264"/>
                    <a:pt x="1271" y="259"/>
                    <a:pt x="1376" y="233"/>
                  </a:cubicBezTo>
                  <a:cubicBezTo>
                    <a:pt x="1481" y="198"/>
                    <a:pt x="1411" y="41"/>
                    <a:pt x="1323" y="23"/>
                  </a:cubicBezTo>
                  <a:cubicBezTo>
                    <a:pt x="1238" y="7"/>
                    <a:pt x="1148" y="0"/>
                    <a:pt x="1056" y="0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38"/>
            <p:cNvSpPr/>
            <p:nvPr/>
          </p:nvSpPr>
          <p:spPr>
            <a:xfrm rot="444554">
              <a:off x="6998152" y="2802552"/>
              <a:ext cx="56047" cy="73947"/>
            </a:xfrm>
            <a:custGeom>
              <a:avLst/>
              <a:gdLst/>
              <a:ahLst/>
              <a:cxnLst/>
              <a:rect l="l" t="t" r="r" b="b"/>
              <a:pathLst>
                <a:path w="1027" h="1355" extrusionOk="0">
                  <a:moveTo>
                    <a:pt x="89" y="0"/>
                  </a:moveTo>
                  <a:cubicBezTo>
                    <a:pt x="65" y="0"/>
                    <a:pt x="42" y="15"/>
                    <a:pt x="35" y="52"/>
                  </a:cubicBezTo>
                  <a:cubicBezTo>
                    <a:pt x="0" y="262"/>
                    <a:pt x="105" y="507"/>
                    <a:pt x="315" y="611"/>
                  </a:cubicBezTo>
                  <a:cubicBezTo>
                    <a:pt x="373" y="640"/>
                    <a:pt x="451" y="653"/>
                    <a:pt x="534" y="653"/>
                  </a:cubicBezTo>
                  <a:cubicBezTo>
                    <a:pt x="602" y="653"/>
                    <a:pt x="671" y="645"/>
                    <a:pt x="734" y="629"/>
                  </a:cubicBezTo>
                  <a:lnTo>
                    <a:pt x="734" y="629"/>
                  </a:lnTo>
                  <a:cubicBezTo>
                    <a:pt x="717" y="664"/>
                    <a:pt x="699" y="699"/>
                    <a:pt x="699" y="734"/>
                  </a:cubicBezTo>
                  <a:cubicBezTo>
                    <a:pt x="647" y="909"/>
                    <a:pt x="560" y="1083"/>
                    <a:pt x="577" y="1258"/>
                  </a:cubicBezTo>
                  <a:cubicBezTo>
                    <a:pt x="577" y="1297"/>
                    <a:pt x="624" y="1354"/>
                    <a:pt x="670" y="1354"/>
                  </a:cubicBezTo>
                  <a:cubicBezTo>
                    <a:pt x="687" y="1354"/>
                    <a:pt x="703" y="1347"/>
                    <a:pt x="717" y="1328"/>
                  </a:cubicBezTo>
                  <a:cubicBezTo>
                    <a:pt x="804" y="1171"/>
                    <a:pt x="822" y="996"/>
                    <a:pt x="874" y="821"/>
                  </a:cubicBezTo>
                  <a:cubicBezTo>
                    <a:pt x="909" y="629"/>
                    <a:pt x="962" y="437"/>
                    <a:pt x="1014" y="244"/>
                  </a:cubicBezTo>
                  <a:cubicBezTo>
                    <a:pt x="1026" y="183"/>
                    <a:pt x="960" y="121"/>
                    <a:pt x="908" y="121"/>
                  </a:cubicBezTo>
                  <a:cubicBezTo>
                    <a:pt x="886" y="121"/>
                    <a:pt x="867" y="131"/>
                    <a:pt x="857" y="157"/>
                  </a:cubicBezTo>
                  <a:cubicBezTo>
                    <a:pt x="839" y="227"/>
                    <a:pt x="839" y="279"/>
                    <a:pt x="822" y="332"/>
                  </a:cubicBezTo>
                  <a:lnTo>
                    <a:pt x="804" y="332"/>
                  </a:lnTo>
                  <a:cubicBezTo>
                    <a:pt x="691" y="348"/>
                    <a:pt x="608" y="439"/>
                    <a:pt x="486" y="439"/>
                  </a:cubicBezTo>
                  <a:cubicBezTo>
                    <a:pt x="476" y="439"/>
                    <a:pt x="465" y="438"/>
                    <a:pt x="455" y="437"/>
                  </a:cubicBezTo>
                  <a:cubicBezTo>
                    <a:pt x="262" y="402"/>
                    <a:pt x="157" y="244"/>
                    <a:pt x="157" y="70"/>
                  </a:cubicBezTo>
                  <a:cubicBezTo>
                    <a:pt x="157" y="29"/>
                    <a:pt x="122" y="0"/>
                    <a:pt x="89" y="0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38"/>
            <p:cNvSpPr/>
            <p:nvPr/>
          </p:nvSpPr>
          <p:spPr>
            <a:xfrm rot="444554">
              <a:off x="7065925" y="2836073"/>
              <a:ext cx="55392" cy="44532"/>
            </a:xfrm>
            <a:custGeom>
              <a:avLst/>
              <a:gdLst/>
              <a:ahLst/>
              <a:cxnLst/>
              <a:rect l="l" t="t" r="r" b="b"/>
              <a:pathLst>
                <a:path w="1015" h="816" extrusionOk="0">
                  <a:moveTo>
                    <a:pt x="720" y="1"/>
                  </a:moveTo>
                  <a:cubicBezTo>
                    <a:pt x="441" y="1"/>
                    <a:pt x="184" y="139"/>
                    <a:pt x="35" y="387"/>
                  </a:cubicBezTo>
                  <a:cubicBezTo>
                    <a:pt x="0" y="422"/>
                    <a:pt x="18" y="474"/>
                    <a:pt x="35" y="509"/>
                  </a:cubicBezTo>
                  <a:cubicBezTo>
                    <a:pt x="96" y="595"/>
                    <a:pt x="192" y="638"/>
                    <a:pt x="292" y="638"/>
                  </a:cubicBezTo>
                  <a:cubicBezTo>
                    <a:pt x="334" y="638"/>
                    <a:pt x="378" y="630"/>
                    <a:pt x="420" y="614"/>
                  </a:cubicBezTo>
                  <a:cubicBezTo>
                    <a:pt x="560" y="579"/>
                    <a:pt x="647" y="492"/>
                    <a:pt x="752" y="404"/>
                  </a:cubicBezTo>
                  <a:cubicBezTo>
                    <a:pt x="752" y="527"/>
                    <a:pt x="752" y="666"/>
                    <a:pt x="804" y="754"/>
                  </a:cubicBezTo>
                  <a:cubicBezTo>
                    <a:pt x="824" y="793"/>
                    <a:pt x="860" y="816"/>
                    <a:pt x="894" y="816"/>
                  </a:cubicBezTo>
                  <a:cubicBezTo>
                    <a:pt x="921" y="816"/>
                    <a:pt x="946" y="802"/>
                    <a:pt x="962" y="771"/>
                  </a:cubicBezTo>
                  <a:cubicBezTo>
                    <a:pt x="1014" y="614"/>
                    <a:pt x="962" y="404"/>
                    <a:pt x="962" y="247"/>
                  </a:cubicBezTo>
                  <a:cubicBezTo>
                    <a:pt x="946" y="184"/>
                    <a:pt x="903" y="122"/>
                    <a:pt x="831" y="122"/>
                  </a:cubicBezTo>
                  <a:cubicBezTo>
                    <a:pt x="822" y="122"/>
                    <a:pt x="814" y="123"/>
                    <a:pt x="804" y="125"/>
                  </a:cubicBezTo>
                  <a:cubicBezTo>
                    <a:pt x="700" y="159"/>
                    <a:pt x="612" y="247"/>
                    <a:pt x="507" y="317"/>
                  </a:cubicBezTo>
                  <a:cubicBezTo>
                    <a:pt x="459" y="365"/>
                    <a:pt x="354" y="441"/>
                    <a:pt x="269" y="441"/>
                  </a:cubicBezTo>
                  <a:cubicBezTo>
                    <a:pt x="261" y="441"/>
                    <a:pt x="253" y="441"/>
                    <a:pt x="245" y="439"/>
                  </a:cubicBezTo>
                  <a:cubicBezTo>
                    <a:pt x="367" y="247"/>
                    <a:pt x="560" y="142"/>
                    <a:pt x="787" y="125"/>
                  </a:cubicBezTo>
                  <a:cubicBezTo>
                    <a:pt x="857" y="107"/>
                    <a:pt x="822" y="2"/>
                    <a:pt x="769" y="2"/>
                  </a:cubicBezTo>
                  <a:cubicBezTo>
                    <a:pt x="753" y="1"/>
                    <a:pt x="736" y="1"/>
                    <a:pt x="720" y="1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38"/>
            <p:cNvSpPr/>
            <p:nvPr/>
          </p:nvSpPr>
          <p:spPr>
            <a:xfrm rot="444554">
              <a:off x="7135827" y="2841704"/>
              <a:ext cx="59212" cy="52827"/>
            </a:xfrm>
            <a:custGeom>
              <a:avLst/>
              <a:gdLst/>
              <a:ahLst/>
              <a:cxnLst/>
              <a:rect l="l" t="t" r="r" b="b"/>
              <a:pathLst>
                <a:path w="1085" h="968" extrusionOk="0">
                  <a:moveTo>
                    <a:pt x="718" y="0"/>
                  </a:moveTo>
                  <a:cubicBezTo>
                    <a:pt x="385" y="0"/>
                    <a:pt x="1" y="280"/>
                    <a:pt x="71" y="664"/>
                  </a:cubicBezTo>
                  <a:cubicBezTo>
                    <a:pt x="106" y="857"/>
                    <a:pt x="246" y="944"/>
                    <a:pt x="420" y="962"/>
                  </a:cubicBezTo>
                  <a:cubicBezTo>
                    <a:pt x="458" y="965"/>
                    <a:pt x="499" y="967"/>
                    <a:pt x="542" y="967"/>
                  </a:cubicBezTo>
                  <a:cubicBezTo>
                    <a:pt x="721" y="967"/>
                    <a:pt x="934" y="931"/>
                    <a:pt x="1032" y="804"/>
                  </a:cubicBezTo>
                  <a:cubicBezTo>
                    <a:pt x="1085" y="752"/>
                    <a:pt x="1032" y="664"/>
                    <a:pt x="980" y="664"/>
                  </a:cubicBezTo>
                  <a:cubicBezTo>
                    <a:pt x="974" y="664"/>
                    <a:pt x="968" y="663"/>
                    <a:pt x="961" y="663"/>
                  </a:cubicBezTo>
                  <a:cubicBezTo>
                    <a:pt x="860" y="663"/>
                    <a:pt x="629" y="732"/>
                    <a:pt x="464" y="732"/>
                  </a:cubicBezTo>
                  <a:cubicBezTo>
                    <a:pt x="359" y="732"/>
                    <a:pt x="281" y="704"/>
                    <a:pt x="281" y="612"/>
                  </a:cubicBezTo>
                  <a:cubicBezTo>
                    <a:pt x="281" y="385"/>
                    <a:pt x="543" y="193"/>
                    <a:pt x="753" y="158"/>
                  </a:cubicBezTo>
                  <a:cubicBezTo>
                    <a:pt x="840" y="140"/>
                    <a:pt x="805" y="0"/>
                    <a:pt x="718" y="0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38"/>
            <p:cNvSpPr/>
            <p:nvPr/>
          </p:nvSpPr>
          <p:spPr>
            <a:xfrm rot="444554">
              <a:off x="6555695" y="2867851"/>
              <a:ext cx="542894" cy="32362"/>
            </a:xfrm>
            <a:custGeom>
              <a:avLst/>
              <a:gdLst/>
              <a:ahLst/>
              <a:cxnLst/>
              <a:rect l="l" t="t" r="r" b="b"/>
              <a:pathLst>
                <a:path w="9948" h="593" extrusionOk="0">
                  <a:moveTo>
                    <a:pt x="88" y="0"/>
                  </a:moveTo>
                  <a:cubicBezTo>
                    <a:pt x="1" y="0"/>
                    <a:pt x="18" y="140"/>
                    <a:pt x="88" y="140"/>
                  </a:cubicBezTo>
                  <a:cubicBezTo>
                    <a:pt x="1749" y="332"/>
                    <a:pt x="3427" y="420"/>
                    <a:pt x="5105" y="490"/>
                  </a:cubicBezTo>
                  <a:cubicBezTo>
                    <a:pt x="6099" y="523"/>
                    <a:pt x="7129" y="593"/>
                    <a:pt x="8144" y="593"/>
                  </a:cubicBezTo>
                  <a:cubicBezTo>
                    <a:pt x="8718" y="593"/>
                    <a:pt x="9287" y="570"/>
                    <a:pt x="9843" y="507"/>
                  </a:cubicBezTo>
                  <a:cubicBezTo>
                    <a:pt x="9948" y="490"/>
                    <a:pt x="9930" y="350"/>
                    <a:pt x="9843" y="332"/>
                  </a:cubicBezTo>
                  <a:cubicBezTo>
                    <a:pt x="9106" y="268"/>
                    <a:pt x="8358" y="256"/>
                    <a:pt x="7610" y="256"/>
                  </a:cubicBezTo>
                  <a:cubicBezTo>
                    <a:pt x="7117" y="256"/>
                    <a:pt x="6625" y="261"/>
                    <a:pt x="6134" y="261"/>
                  </a:cubicBezTo>
                  <a:cubicBezTo>
                    <a:pt x="5743" y="261"/>
                    <a:pt x="5352" y="258"/>
                    <a:pt x="4965" y="245"/>
                  </a:cubicBezTo>
                  <a:cubicBezTo>
                    <a:pt x="3340" y="175"/>
                    <a:pt x="1714" y="70"/>
                    <a:pt x="88" y="0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38"/>
            <p:cNvSpPr/>
            <p:nvPr/>
          </p:nvSpPr>
          <p:spPr>
            <a:xfrm rot="444554">
              <a:off x="6711363" y="2907238"/>
              <a:ext cx="114331" cy="61559"/>
            </a:xfrm>
            <a:custGeom>
              <a:avLst/>
              <a:gdLst/>
              <a:ahLst/>
              <a:cxnLst/>
              <a:rect l="l" t="t" r="r" b="b"/>
              <a:pathLst>
                <a:path w="2095" h="1128" extrusionOk="0">
                  <a:moveTo>
                    <a:pt x="801" y="0"/>
                  </a:moveTo>
                  <a:cubicBezTo>
                    <a:pt x="658" y="0"/>
                    <a:pt x="494" y="73"/>
                    <a:pt x="386" y="145"/>
                  </a:cubicBezTo>
                  <a:cubicBezTo>
                    <a:pt x="310" y="190"/>
                    <a:pt x="365" y="313"/>
                    <a:pt x="437" y="313"/>
                  </a:cubicBezTo>
                  <a:cubicBezTo>
                    <a:pt x="449" y="313"/>
                    <a:pt x="461" y="309"/>
                    <a:pt x="473" y="302"/>
                  </a:cubicBezTo>
                  <a:cubicBezTo>
                    <a:pt x="521" y="268"/>
                    <a:pt x="566" y="250"/>
                    <a:pt x="609" y="250"/>
                  </a:cubicBezTo>
                  <a:cubicBezTo>
                    <a:pt x="675" y="250"/>
                    <a:pt x="734" y="294"/>
                    <a:pt x="788" y="390"/>
                  </a:cubicBezTo>
                  <a:cubicBezTo>
                    <a:pt x="718" y="442"/>
                    <a:pt x="630" y="494"/>
                    <a:pt x="543" y="547"/>
                  </a:cubicBezTo>
                  <a:cubicBezTo>
                    <a:pt x="403" y="617"/>
                    <a:pt x="263" y="669"/>
                    <a:pt x="123" y="704"/>
                  </a:cubicBezTo>
                  <a:cubicBezTo>
                    <a:pt x="1" y="739"/>
                    <a:pt x="88" y="896"/>
                    <a:pt x="158" y="914"/>
                  </a:cubicBezTo>
                  <a:cubicBezTo>
                    <a:pt x="525" y="1001"/>
                    <a:pt x="910" y="1071"/>
                    <a:pt x="1277" y="1106"/>
                  </a:cubicBezTo>
                  <a:cubicBezTo>
                    <a:pt x="1388" y="1114"/>
                    <a:pt x="1496" y="1127"/>
                    <a:pt x="1600" y="1127"/>
                  </a:cubicBezTo>
                  <a:cubicBezTo>
                    <a:pt x="1741" y="1127"/>
                    <a:pt x="1873" y="1102"/>
                    <a:pt x="1994" y="1001"/>
                  </a:cubicBezTo>
                  <a:cubicBezTo>
                    <a:pt x="2094" y="930"/>
                    <a:pt x="1994" y="787"/>
                    <a:pt x="1897" y="787"/>
                  </a:cubicBezTo>
                  <a:cubicBezTo>
                    <a:pt x="1876" y="787"/>
                    <a:pt x="1855" y="794"/>
                    <a:pt x="1836" y="809"/>
                  </a:cubicBezTo>
                  <a:cubicBezTo>
                    <a:pt x="1732" y="884"/>
                    <a:pt x="1600" y="907"/>
                    <a:pt x="1460" y="907"/>
                  </a:cubicBezTo>
                  <a:cubicBezTo>
                    <a:pt x="1272" y="907"/>
                    <a:pt x="1071" y="864"/>
                    <a:pt x="910" y="844"/>
                  </a:cubicBezTo>
                  <a:cubicBezTo>
                    <a:pt x="805" y="827"/>
                    <a:pt x="700" y="809"/>
                    <a:pt x="595" y="792"/>
                  </a:cubicBezTo>
                  <a:cubicBezTo>
                    <a:pt x="858" y="687"/>
                    <a:pt x="1155" y="494"/>
                    <a:pt x="1085" y="250"/>
                  </a:cubicBezTo>
                  <a:cubicBezTo>
                    <a:pt x="1051" y="64"/>
                    <a:pt x="935" y="0"/>
                    <a:pt x="801" y="0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38"/>
            <p:cNvSpPr/>
            <p:nvPr/>
          </p:nvSpPr>
          <p:spPr>
            <a:xfrm rot="444554">
              <a:off x="6835585" y="2933123"/>
              <a:ext cx="67562" cy="49716"/>
            </a:xfrm>
            <a:custGeom>
              <a:avLst/>
              <a:gdLst/>
              <a:ahLst/>
              <a:cxnLst/>
              <a:rect l="l" t="t" r="r" b="b"/>
              <a:pathLst>
                <a:path w="1238" h="911" extrusionOk="0">
                  <a:moveTo>
                    <a:pt x="682" y="1"/>
                  </a:moveTo>
                  <a:cubicBezTo>
                    <a:pt x="573" y="1"/>
                    <a:pt x="463" y="46"/>
                    <a:pt x="368" y="122"/>
                  </a:cubicBezTo>
                  <a:cubicBezTo>
                    <a:pt x="210" y="244"/>
                    <a:pt x="0" y="454"/>
                    <a:pt x="140" y="646"/>
                  </a:cubicBezTo>
                  <a:cubicBezTo>
                    <a:pt x="201" y="746"/>
                    <a:pt x="307" y="783"/>
                    <a:pt x="420" y="783"/>
                  </a:cubicBezTo>
                  <a:cubicBezTo>
                    <a:pt x="503" y="783"/>
                    <a:pt x="590" y="763"/>
                    <a:pt x="665" y="733"/>
                  </a:cubicBezTo>
                  <a:cubicBezTo>
                    <a:pt x="752" y="716"/>
                    <a:pt x="840" y="663"/>
                    <a:pt x="910" y="594"/>
                  </a:cubicBezTo>
                  <a:cubicBezTo>
                    <a:pt x="910" y="733"/>
                    <a:pt x="962" y="838"/>
                    <a:pt x="1102" y="908"/>
                  </a:cubicBezTo>
                  <a:cubicBezTo>
                    <a:pt x="1109" y="910"/>
                    <a:pt x="1117" y="911"/>
                    <a:pt x="1124" y="911"/>
                  </a:cubicBezTo>
                  <a:cubicBezTo>
                    <a:pt x="1185" y="911"/>
                    <a:pt x="1238" y="848"/>
                    <a:pt x="1207" y="786"/>
                  </a:cubicBezTo>
                  <a:cubicBezTo>
                    <a:pt x="1119" y="611"/>
                    <a:pt x="1102" y="471"/>
                    <a:pt x="1154" y="261"/>
                  </a:cubicBezTo>
                  <a:cubicBezTo>
                    <a:pt x="1166" y="190"/>
                    <a:pt x="1097" y="127"/>
                    <a:pt x="1041" y="127"/>
                  </a:cubicBezTo>
                  <a:cubicBezTo>
                    <a:pt x="1014" y="127"/>
                    <a:pt x="991" y="141"/>
                    <a:pt x="979" y="174"/>
                  </a:cubicBezTo>
                  <a:cubicBezTo>
                    <a:pt x="910" y="401"/>
                    <a:pt x="665" y="576"/>
                    <a:pt x="420" y="576"/>
                  </a:cubicBezTo>
                  <a:cubicBezTo>
                    <a:pt x="350" y="576"/>
                    <a:pt x="280" y="576"/>
                    <a:pt x="333" y="471"/>
                  </a:cubicBezTo>
                  <a:cubicBezTo>
                    <a:pt x="350" y="419"/>
                    <a:pt x="420" y="366"/>
                    <a:pt x="455" y="331"/>
                  </a:cubicBezTo>
                  <a:cubicBezTo>
                    <a:pt x="530" y="244"/>
                    <a:pt x="631" y="166"/>
                    <a:pt x="746" y="166"/>
                  </a:cubicBezTo>
                  <a:cubicBezTo>
                    <a:pt x="793" y="166"/>
                    <a:pt x="842" y="179"/>
                    <a:pt x="892" y="209"/>
                  </a:cubicBezTo>
                  <a:cubicBezTo>
                    <a:pt x="904" y="218"/>
                    <a:pt x="915" y="222"/>
                    <a:pt x="925" y="222"/>
                  </a:cubicBezTo>
                  <a:cubicBezTo>
                    <a:pt x="971" y="222"/>
                    <a:pt x="988" y="133"/>
                    <a:pt x="944" y="104"/>
                  </a:cubicBezTo>
                  <a:cubicBezTo>
                    <a:pt x="865" y="32"/>
                    <a:pt x="774" y="1"/>
                    <a:pt x="682" y="1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15" name="Google Shape;1215;p38"/>
            <p:cNvGrpSpPr/>
            <p:nvPr/>
          </p:nvGrpSpPr>
          <p:grpSpPr>
            <a:xfrm>
              <a:off x="6161321" y="230503"/>
              <a:ext cx="1940055" cy="1320181"/>
              <a:chOff x="6633062" y="382908"/>
              <a:chExt cx="1468293" cy="999153"/>
            </a:xfrm>
          </p:grpSpPr>
          <p:sp>
            <p:nvSpPr>
              <p:cNvPr id="1216" name="Google Shape;1216;p38"/>
              <p:cNvSpPr/>
              <p:nvPr/>
            </p:nvSpPr>
            <p:spPr>
              <a:xfrm rot="-8704295">
                <a:off x="6751549" y="533709"/>
                <a:ext cx="638305" cy="541425"/>
              </a:xfrm>
              <a:custGeom>
                <a:avLst/>
                <a:gdLst/>
                <a:ahLst/>
                <a:cxnLst/>
                <a:rect l="l" t="t" r="r" b="b"/>
                <a:pathLst>
                  <a:path w="16241" h="13776" extrusionOk="0">
                    <a:moveTo>
                      <a:pt x="15874" y="1"/>
                    </a:moveTo>
                    <a:lnTo>
                      <a:pt x="15874" y="1"/>
                    </a:lnTo>
                    <a:cubicBezTo>
                      <a:pt x="15926" y="176"/>
                      <a:pt x="15943" y="333"/>
                      <a:pt x="15943" y="490"/>
                    </a:cubicBezTo>
                    <a:cubicBezTo>
                      <a:pt x="15943" y="892"/>
                      <a:pt x="15804" y="1277"/>
                      <a:pt x="15489" y="1522"/>
                    </a:cubicBezTo>
                    <a:lnTo>
                      <a:pt x="15227" y="1731"/>
                    </a:lnTo>
                    <a:cubicBezTo>
                      <a:pt x="15227" y="1749"/>
                      <a:pt x="15227" y="1766"/>
                      <a:pt x="15209" y="1784"/>
                    </a:cubicBezTo>
                    <a:lnTo>
                      <a:pt x="13986" y="6469"/>
                    </a:lnTo>
                    <a:cubicBezTo>
                      <a:pt x="13968" y="6521"/>
                      <a:pt x="13933" y="6556"/>
                      <a:pt x="13881" y="6574"/>
                    </a:cubicBezTo>
                    <a:lnTo>
                      <a:pt x="13846" y="6574"/>
                    </a:lnTo>
                    <a:cubicBezTo>
                      <a:pt x="13811" y="6574"/>
                      <a:pt x="13758" y="6556"/>
                      <a:pt x="13741" y="6521"/>
                    </a:cubicBezTo>
                    <a:lnTo>
                      <a:pt x="9038" y="508"/>
                    </a:lnTo>
                    <a:lnTo>
                      <a:pt x="158" y="7413"/>
                    </a:lnTo>
                    <a:cubicBezTo>
                      <a:pt x="53" y="7483"/>
                      <a:pt x="0" y="7623"/>
                      <a:pt x="0" y="7745"/>
                    </a:cubicBezTo>
                    <a:cubicBezTo>
                      <a:pt x="0" y="7797"/>
                      <a:pt x="18" y="7867"/>
                      <a:pt x="35" y="7920"/>
                    </a:cubicBezTo>
                    <a:lnTo>
                      <a:pt x="175" y="8217"/>
                    </a:lnTo>
                    <a:cubicBezTo>
                      <a:pt x="1119" y="10385"/>
                      <a:pt x="2623" y="12273"/>
                      <a:pt x="4511" y="13689"/>
                    </a:cubicBezTo>
                    <a:cubicBezTo>
                      <a:pt x="4598" y="13758"/>
                      <a:pt x="4685" y="13776"/>
                      <a:pt x="4773" y="13776"/>
                    </a:cubicBezTo>
                    <a:cubicBezTo>
                      <a:pt x="4860" y="13776"/>
                      <a:pt x="4965" y="13758"/>
                      <a:pt x="5035" y="13689"/>
                    </a:cubicBezTo>
                    <a:lnTo>
                      <a:pt x="13986" y="6731"/>
                    </a:lnTo>
                    <a:lnTo>
                      <a:pt x="15436" y="2116"/>
                    </a:lnTo>
                    <a:cubicBezTo>
                      <a:pt x="15419" y="2064"/>
                      <a:pt x="15436" y="2011"/>
                      <a:pt x="15489" y="1976"/>
                    </a:cubicBezTo>
                    <a:lnTo>
                      <a:pt x="15786" y="1731"/>
                    </a:lnTo>
                    <a:cubicBezTo>
                      <a:pt x="16083" y="1504"/>
                      <a:pt x="16241" y="1172"/>
                      <a:pt x="16241" y="840"/>
                    </a:cubicBezTo>
                    <a:cubicBezTo>
                      <a:pt x="16241" y="595"/>
                      <a:pt x="16153" y="350"/>
                      <a:pt x="15996" y="141"/>
                    </a:cubicBezTo>
                    <a:cubicBezTo>
                      <a:pt x="15961" y="88"/>
                      <a:pt x="15908" y="36"/>
                      <a:pt x="15874" y="1"/>
                    </a:cubicBezTo>
                    <a:close/>
                  </a:path>
                </a:pathLst>
              </a:custGeom>
              <a:solidFill>
                <a:srgbClr val="8698B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7" name="Google Shape;1217;p38"/>
              <p:cNvSpPr/>
              <p:nvPr/>
            </p:nvSpPr>
            <p:spPr>
              <a:xfrm rot="-8704295">
                <a:off x="6737652" y="520852"/>
                <a:ext cx="662358" cy="573731"/>
              </a:xfrm>
              <a:custGeom>
                <a:avLst/>
                <a:gdLst/>
                <a:ahLst/>
                <a:cxnLst/>
                <a:rect l="l" t="t" r="r" b="b"/>
                <a:pathLst>
                  <a:path w="16853" h="14598" extrusionOk="0">
                    <a:moveTo>
                      <a:pt x="15944" y="1"/>
                    </a:moveTo>
                    <a:lnTo>
                      <a:pt x="15944" y="1"/>
                    </a:lnTo>
                    <a:cubicBezTo>
                      <a:pt x="16049" y="158"/>
                      <a:pt x="16136" y="333"/>
                      <a:pt x="16189" y="508"/>
                    </a:cubicBezTo>
                    <a:cubicBezTo>
                      <a:pt x="16223" y="543"/>
                      <a:pt x="16276" y="595"/>
                      <a:pt x="16311" y="648"/>
                    </a:cubicBezTo>
                    <a:cubicBezTo>
                      <a:pt x="16468" y="857"/>
                      <a:pt x="16556" y="1102"/>
                      <a:pt x="16556" y="1347"/>
                    </a:cubicBezTo>
                    <a:cubicBezTo>
                      <a:pt x="16556" y="1679"/>
                      <a:pt x="16398" y="2011"/>
                      <a:pt x="16101" y="2238"/>
                    </a:cubicBezTo>
                    <a:lnTo>
                      <a:pt x="15804" y="2483"/>
                    </a:lnTo>
                    <a:cubicBezTo>
                      <a:pt x="15751" y="2518"/>
                      <a:pt x="15734" y="2571"/>
                      <a:pt x="15751" y="2623"/>
                    </a:cubicBezTo>
                    <a:lnTo>
                      <a:pt x="14301" y="7238"/>
                    </a:lnTo>
                    <a:lnTo>
                      <a:pt x="5350" y="14196"/>
                    </a:lnTo>
                    <a:cubicBezTo>
                      <a:pt x="5280" y="14265"/>
                      <a:pt x="5175" y="14283"/>
                      <a:pt x="5088" y="14283"/>
                    </a:cubicBezTo>
                    <a:cubicBezTo>
                      <a:pt x="5000" y="14283"/>
                      <a:pt x="4913" y="14265"/>
                      <a:pt x="4826" y="14196"/>
                    </a:cubicBezTo>
                    <a:cubicBezTo>
                      <a:pt x="2938" y="12780"/>
                      <a:pt x="1434" y="10892"/>
                      <a:pt x="490" y="8724"/>
                    </a:cubicBezTo>
                    <a:lnTo>
                      <a:pt x="350" y="8427"/>
                    </a:lnTo>
                    <a:cubicBezTo>
                      <a:pt x="333" y="8374"/>
                      <a:pt x="315" y="8304"/>
                      <a:pt x="315" y="8252"/>
                    </a:cubicBezTo>
                    <a:cubicBezTo>
                      <a:pt x="315" y="8130"/>
                      <a:pt x="368" y="7990"/>
                      <a:pt x="473" y="7920"/>
                    </a:cubicBezTo>
                    <a:lnTo>
                      <a:pt x="9353" y="1015"/>
                    </a:lnTo>
                    <a:lnTo>
                      <a:pt x="9161" y="770"/>
                    </a:lnTo>
                    <a:lnTo>
                      <a:pt x="298" y="7675"/>
                    </a:lnTo>
                    <a:cubicBezTo>
                      <a:pt x="106" y="7815"/>
                      <a:pt x="1" y="8025"/>
                      <a:pt x="1" y="8252"/>
                    </a:cubicBezTo>
                    <a:cubicBezTo>
                      <a:pt x="1" y="8357"/>
                      <a:pt x="36" y="8444"/>
                      <a:pt x="71" y="8549"/>
                    </a:cubicBezTo>
                    <a:lnTo>
                      <a:pt x="193" y="8846"/>
                    </a:lnTo>
                    <a:cubicBezTo>
                      <a:pt x="1172" y="11066"/>
                      <a:pt x="2710" y="12989"/>
                      <a:pt x="4651" y="14440"/>
                    </a:cubicBezTo>
                    <a:cubicBezTo>
                      <a:pt x="4773" y="14545"/>
                      <a:pt x="4931" y="14598"/>
                      <a:pt x="5088" y="14598"/>
                    </a:cubicBezTo>
                    <a:cubicBezTo>
                      <a:pt x="5245" y="14598"/>
                      <a:pt x="5403" y="14545"/>
                      <a:pt x="5542" y="14440"/>
                    </a:cubicBezTo>
                    <a:lnTo>
                      <a:pt x="14440" y="7535"/>
                    </a:lnTo>
                    <a:cubicBezTo>
                      <a:pt x="14510" y="7518"/>
                      <a:pt x="14545" y="7483"/>
                      <a:pt x="14563" y="7430"/>
                    </a:cubicBezTo>
                    <a:lnTo>
                      <a:pt x="16066" y="2658"/>
                    </a:lnTo>
                    <a:lnTo>
                      <a:pt x="16293" y="2483"/>
                    </a:lnTo>
                    <a:cubicBezTo>
                      <a:pt x="16660" y="2203"/>
                      <a:pt x="16853" y="1766"/>
                      <a:pt x="16853" y="1347"/>
                    </a:cubicBezTo>
                    <a:cubicBezTo>
                      <a:pt x="16853" y="1032"/>
                      <a:pt x="16748" y="717"/>
                      <a:pt x="16556" y="455"/>
                    </a:cubicBezTo>
                    <a:cubicBezTo>
                      <a:pt x="16381" y="246"/>
                      <a:pt x="16171" y="88"/>
                      <a:pt x="15944" y="1"/>
                    </a:cubicBezTo>
                    <a:close/>
                  </a:path>
                </a:pathLst>
              </a:custGeom>
              <a:solidFill>
                <a:srgbClr val="8698B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8" name="Google Shape;1218;p38"/>
              <p:cNvSpPr/>
              <p:nvPr/>
            </p:nvSpPr>
            <p:spPr>
              <a:xfrm rot="-8704295">
                <a:off x="6828896" y="579503"/>
                <a:ext cx="548303" cy="528809"/>
              </a:xfrm>
              <a:custGeom>
                <a:avLst/>
                <a:gdLst/>
                <a:ahLst/>
                <a:cxnLst/>
                <a:rect l="l" t="t" r="r" b="b"/>
                <a:pathLst>
                  <a:path w="13951" h="13455" extrusionOk="0">
                    <a:moveTo>
                      <a:pt x="8654" y="0"/>
                    </a:moveTo>
                    <a:lnTo>
                      <a:pt x="263" y="6713"/>
                    </a:lnTo>
                    <a:cubicBezTo>
                      <a:pt x="53" y="6871"/>
                      <a:pt x="1" y="7150"/>
                      <a:pt x="123" y="7395"/>
                    </a:cubicBezTo>
                    <a:lnTo>
                      <a:pt x="263" y="7692"/>
                    </a:lnTo>
                    <a:cubicBezTo>
                      <a:pt x="1312" y="9912"/>
                      <a:pt x="2902" y="11835"/>
                      <a:pt x="4843" y="13321"/>
                    </a:cubicBezTo>
                    <a:cubicBezTo>
                      <a:pt x="4951" y="13411"/>
                      <a:pt x="5077" y="13455"/>
                      <a:pt x="5200" y="13455"/>
                    </a:cubicBezTo>
                    <a:cubicBezTo>
                      <a:pt x="5317" y="13455"/>
                      <a:pt x="5431" y="13415"/>
                      <a:pt x="5525" y="13339"/>
                    </a:cubicBezTo>
                    <a:lnTo>
                      <a:pt x="13951" y="6626"/>
                    </a:lnTo>
                    <a:lnTo>
                      <a:pt x="8654" y="0"/>
                    </a:lnTo>
                    <a:close/>
                  </a:path>
                </a:pathLst>
              </a:custGeom>
              <a:solidFill>
                <a:srgbClr val="4657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9" name="Google Shape;1219;p38"/>
              <p:cNvSpPr/>
              <p:nvPr/>
            </p:nvSpPr>
            <p:spPr>
              <a:xfrm rot="-8704295">
                <a:off x="6823682" y="573201"/>
                <a:ext cx="557225" cy="539932"/>
              </a:xfrm>
              <a:custGeom>
                <a:avLst/>
                <a:gdLst/>
                <a:ahLst/>
                <a:cxnLst/>
                <a:rect l="l" t="t" r="r" b="b"/>
                <a:pathLst>
                  <a:path w="14178" h="13738" extrusionOk="0">
                    <a:moveTo>
                      <a:pt x="8723" y="347"/>
                    </a:moveTo>
                    <a:lnTo>
                      <a:pt x="13828" y="6745"/>
                    </a:lnTo>
                    <a:lnTo>
                      <a:pt x="5524" y="13353"/>
                    </a:lnTo>
                    <a:cubicBezTo>
                      <a:pt x="5454" y="13406"/>
                      <a:pt x="5384" y="13441"/>
                      <a:pt x="5297" y="13441"/>
                    </a:cubicBezTo>
                    <a:cubicBezTo>
                      <a:pt x="5192" y="13441"/>
                      <a:pt x="5105" y="13406"/>
                      <a:pt x="5017" y="13353"/>
                    </a:cubicBezTo>
                    <a:cubicBezTo>
                      <a:pt x="3094" y="11885"/>
                      <a:pt x="1521" y="9962"/>
                      <a:pt x="490" y="7777"/>
                    </a:cubicBezTo>
                    <a:lnTo>
                      <a:pt x="332" y="7462"/>
                    </a:lnTo>
                    <a:cubicBezTo>
                      <a:pt x="315" y="7410"/>
                      <a:pt x="297" y="7340"/>
                      <a:pt x="297" y="7270"/>
                    </a:cubicBezTo>
                    <a:cubicBezTo>
                      <a:pt x="297" y="7147"/>
                      <a:pt x="350" y="7043"/>
                      <a:pt x="437" y="6973"/>
                    </a:cubicBezTo>
                    <a:lnTo>
                      <a:pt x="8723" y="347"/>
                    </a:lnTo>
                    <a:close/>
                    <a:moveTo>
                      <a:pt x="8747" y="1"/>
                    </a:moveTo>
                    <a:cubicBezTo>
                      <a:pt x="8715" y="1"/>
                      <a:pt x="8683" y="11"/>
                      <a:pt x="8653" y="33"/>
                    </a:cubicBezTo>
                    <a:lnTo>
                      <a:pt x="245" y="6728"/>
                    </a:lnTo>
                    <a:cubicBezTo>
                      <a:pt x="88" y="6868"/>
                      <a:pt x="0" y="7060"/>
                      <a:pt x="0" y="7270"/>
                    </a:cubicBezTo>
                    <a:cubicBezTo>
                      <a:pt x="0" y="7375"/>
                      <a:pt x="18" y="7497"/>
                      <a:pt x="70" y="7602"/>
                    </a:cubicBezTo>
                    <a:lnTo>
                      <a:pt x="210" y="7899"/>
                    </a:lnTo>
                    <a:cubicBezTo>
                      <a:pt x="1276" y="10119"/>
                      <a:pt x="2867" y="12077"/>
                      <a:pt x="4842" y="13581"/>
                    </a:cubicBezTo>
                    <a:cubicBezTo>
                      <a:pt x="4982" y="13685"/>
                      <a:pt x="5140" y="13738"/>
                      <a:pt x="5297" y="13738"/>
                    </a:cubicBezTo>
                    <a:cubicBezTo>
                      <a:pt x="5437" y="13738"/>
                      <a:pt x="5594" y="13685"/>
                      <a:pt x="5717" y="13598"/>
                    </a:cubicBezTo>
                    <a:lnTo>
                      <a:pt x="14125" y="6885"/>
                    </a:lnTo>
                    <a:cubicBezTo>
                      <a:pt x="14143" y="6850"/>
                      <a:pt x="14178" y="6815"/>
                      <a:pt x="14178" y="6780"/>
                    </a:cubicBezTo>
                    <a:cubicBezTo>
                      <a:pt x="14178" y="6745"/>
                      <a:pt x="14160" y="6710"/>
                      <a:pt x="14143" y="6675"/>
                    </a:cubicBezTo>
                    <a:lnTo>
                      <a:pt x="8863" y="50"/>
                    </a:lnTo>
                    <a:cubicBezTo>
                      <a:pt x="8833" y="20"/>
                      <a:pt x="8790" y="1"/>
                      <a:pt x="8747" y="1"/>
                    </a:cubicBezTo>
                    <a:close/>
                  </a:path>
                </a:pathLst>
              </a:custGeom>
              <a:solidFill>
                <a:srgbClr val="4657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0" name="Google Shape;1220;p38"/>
              <p:cNvSpPr/>
              <p:nvPr/>
            </p:nvSpPr>
            <p:spPr>
              <a:xfrm rot="-8704295">
                <a:off x="6834499" y="608739"/>
                <a:ext cx="532504" cy="509315"/>
              </a:xfrm>
              <a:custGeom>
                <a:avLst/>
                <a:gdLst/>
                <a:ahLst/>
                <a:cxnLst/>
                <a:rect l="l" t="t" r="r" b="b"/>
                <a:pathLst>
                  <a:path w="13549" h="12959" extrusionOk="0">
                    <a:moveTo>
                      <a:pt x="8671" y="0"/>
                    </a:moveTo>
                    <a:lnTo>
                      <a:pt x="263" y="6713"/>
                    </a:lnTo>
                    <a:cubicBezTo>
                      <a:pt x="71" y="6870"/>
                      <a:pt x="1" y="7132"/>
                      <a:pt x="105" y="7360"/>
                    </a:cubicBezTo>
                    <a:lnTo>
                      <a:pt x="228" y="7657"/>
                    </a:lnTo>
                    <a:cubicBezTo>
                      <a:pt x="1172" y="9720"/>
                      <a:pt x="2640" y="11503"/>
                      <a:pt x="4476" y="12849"/>
                    </a:cubicBezTo>
                    <a:cubicBezTo>
                      <a:pt x="4567" y="12923"/>
                      <a:pt x="4677" y="12958"/>
                      <a:pt x="4788" y="12958"/>
                    </a:cubicBezTo>
                    <a:cubicBezTo>
                      <a:pt x="4913" y="12958"/>
                      <a:pt x="5039" y="12914"/>
                      <a:pt x="5140" y="12831"/>
                    </a:cubicBezTo>
                    <a:lnTo>
                      <a:pt x="13549" y="6136"/>
                    </a:lnTo>
                    <a:lnTo>
                      <a:pt x="867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1" name="Google Shape;1221;p38"/>
              <p:cNvSpPr/>
              <p:nvPr/>
            </p:nvSpPr>
            <p:spPr>
              <a:xfrm rot="-8704295">
                <a:off x="6828756" y="601995"/>
                <a:ext cx="542093" cy="520713"/>
              </a:xfrm>
              <a:custGeom>
                <a:avLst/>
                <a:gdLst/>
                <a:ahLst/>
                <a:cxnLst/>
                <a:rect l="l" t="t" r="r" b="b"/>
                <a:pathLst>
                  <a:path w="13793" h="13249" extrusionOk="0">
                    <a:moveTo>
                      <a:pt x="8741" y="347"/>
                    </a:moveTo>
                    <a:lnTo>
                      <a:pt x="13443" y="6238"/>
                    </a:lnTo>
                    <a:lnTo>
                      <a:pt x="5140" y="12864"/>
                    </a:lnTo>
                    <a:cubicBezTo>
                      <a:pt x="5070" y="12916"/>
                      <a:pt x="4965" y="12951"/>
                      <a:pt x="4877" y="12951"/>
                    </a:cubicBezTo>
                    <a:cubicBezTo>
                      <a:pt x="4808" y="12951"/>
                      <a:pt x="4720" y="12916"/>
                      <a:pt x="4650" y="12864"/>
                    </a:cubicBezTo>
                    <a:cubicBezTo>
                      <a:pt x="2832" y="11535"/>
                      <a:pt x="1381" y="9769"/>
                      <a:pt x="455" y="7724"/>
                    </a:cubicBezTo>
                    <a:lnTo>
                      <a:pt x="332" y="7444"/>
                    </a:lnTo>
                    <a:cubicBezTo>
                      <a:pt x="297" y="7392"/>
                      <a:pt x="297" y="7339"/>
                      <a:pt x="297" y="7269"/>
                    </a:cubicBezTo>
                    <a:cubicBezTo>
                      <a:pt x="297" y="7165"/>
                      <a:pt x="350" y="7042"/>
                      <a:pt x="437" y="6955"/>
                    </a:cubicBezTo>
                    <a:lnTo>
                      <a:pt x="8741" y="347"/>
                    </a:lnTo>
                    <a:close/>
                    <a:moveTo>
                      <a:pt x="8755" y="1"/>
                    </a:moveTo>
                    <a:cubicBezTo>
                      <a:pt x="8724" y="1"/>
                      <a:pt x="8693" y="10"/>
                      <a:pt x="8671" y="32"/>
                    </a:cubicBezTo>
                    <a:lnTo>
                      <a:pt x="262" y="6728"/>
                    </a:lnTo>
                    <a:cubicBezTo>
                      <a:pt x="88" y="6867"/>
                      <a:pt x="0" y="7077"/>
                      <a:pt x="0" y="7269"/>
                    </a:cubicBezTo>
                    <a:cubicBezTo>
                      <a:pt x="0" y="7374"/>
                      <a:pt x="18" y="7479"/>
                      <a:pt x="53" y="7567"/>
                    </a:cubicBezTo>
                    <a:lnTo>
                      <a:pt x="192" y="7846"/>
                    </a:lnTo>
                    <a:cubicBezTo>
                      <a:pt x="1136" y="9944"/>
                      <a:pt x="2622" y="11745"/>
                      <a:pt x="4475" y="13108"/>
                    </a:cubicBezTo>
                    <a:cubicBezTo>
                      <a:pt x="4598" y="13196"/>
                      <a:pt x="4738" y="13248"/>
                      <a:pt x="4877" y="13248"/>
                    </a:cubicBezTo>
                    <a:cubicBezTo>
                      <a:pt x="5035" y="13248"/>
                      <a:pt x="5192" y="13196"/>
                      <a:pt x="5315" y="13091"/>
                    </a:cubicBezTo>
                    <a:lnTo>
                      <a:pt x="13723" y="6378"/>
                    </a:lnTo>
                    <a:cubicBezTo>
                      <a:pt x="13758" y="6360"/>
                      <a:pt x="13775" y="6326"/>
                      <a:pt x="13775" y="6273"/>
                    </a:cubicBezTo>
                    <a:cubicBezTo>
                      <a:pt x="13793" y="6238"/>
                      <a:pt x="13775" y="6203"/>
                      <a:pt x="13758" y="6168"/>
                    </a:cubicBezTo>
                    <a:lnTo>
                      <a:pt x="8863" y="50"/>
                    </a:lnTo>
                    <a:cubicBezTo>
                      <a:pt x="8843" y="19"/>
                      <a:pt x="8799" y="1"/>
                      <a:pt x="8755" y="1"/>
                    </a:cubicBezTo>
                    <a:close/>
                  </a:path>
                </a:pathLst>
              </a:custGeom>
              <a:solidFill>
                <a:srgbClr val="4657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2" name="Google Shape;1222;p38"/>
              <p:cNvSpPr/>
              <p:nvPr/>
            </p:nvSpPr>
            <p:spPr>
              <a:xfrm rot="-8704295">
                <a:off x="6733085" y="711185"/>
                <a:ext cx="257704" cy="280342"/>
              </a:xfrm>
              <a:custGeom>
                <a:avLst/>
                <a:gdLst/>
                <a:ahLst/>
                <a:cxnLst/>
                <a:rect l="l" t="t" r="r" b="b"/>
                <a:pathLst>
                  <a:path w="6557" h="7133" extrusionOk="0">
                    <a:moveTo>
                      <a:pt x="4721" y="0"/>
                    </a:moveTo>
                    <a:lnTo>
                      <a:pt x="1" y="315"/>
                    </a:lnTo>
                    <a:lnTo>
                      <a:pt x="5333" y="7133"/>
                    </a:lnTo>
                    <a:lnTo>
                      <a:pt x="6556" y="2448"/>
                    </a:lnTo>
                    <a:lnTo>
                      <a:pt x="4721" y="0"/>
                    </a:lnTo>
                    <a:close/>
                  </a:path>
                </a:pathLst>
              </a:custGeom>
              <a:solidFill>
                <a:srgbClr val="C5E9B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3" name="Google Shape;1223;p38"/>
              <p:cNvSpPr/>
              <p:nvPr/>
            </p:nvSpPr>
            <p:spPr>
              <a:xfrm rot="-8704295">
                <a:off x="6726865" y="705170"/>
                <a:ext cx="269337" cy="292289"/>
              </a:xfrm>
              <a:custGeom>
                <a:avLst/>
                <a:gdLst/>
                <a:ahLst/>
                <a:cxnLst/>
                <a:rect l="l" t="t" r="r" b="b"/>
                <a:pathLst>
                  <a:path w="6853" h="7437" extrusionOk="0">
                    <a:moveTo>
                      <a:pt x="4790" y="297"/>
                    </a:moveTo>
                    <a:lnTo>
                      <a:pt x="6538" y="2640"/>
                    </a:lnTo>
                    <a:lnTo>
                      <a:pt x="5408" y="6964"/>
                    </a:lnTo>
                    <a:lnTo>
                      <a:pt x="437" y="595"/>
                    </a:lnTo>
                    <a:lnTo>
                      <a:pt x="4790" y="297"/>
                    </a:lnTo>
                    <a:close/>
                    <a:moveTo>
                      <a:pt x="4860" y="0"/>
                    </a:moveTo>
                    <a:lnTo>
                      <a:pt x="140" y="332"/>
                    </a:lnTo>
                    <a:cubicBezTo>
                      <a:pt x="87" y="332"/>
                      <a:pt x="35" y="367"/>
                      <a:pt x="17" y="402"/>
                    </a:cubicBezTo>
                    <a:cubicBezTo>
                      <a:pt x="0" y="455"/>
                      <a:pt x="0" y="525"/>
                      <a:pt x="35" y="560"/>
                    </a:cubicBezTo>
                    <a:lnTo>
                      <a:pt x="5367" y="7377"/>
                    </a:lnTo>
                    <a:cubicBezTo>
                      <a:pt x="5393" y="7417"/>
                      <a:pt x="5429" y="7436"/>
                      <a:pt x="5468" y="7436"/>
                    </a:cubicBezTo>
                    <a:cubicBezTo>
                      <a:pt x="5480" y="7436"/>
                      <a:pt x="5494" y="7434"/>
                      <a:pt x="5507" y="7430"/>
                    </a:cubicBezTo>
                    <a:cubicBezTo>
                      <a:pt x="5559" y="7412"/>
                      <a:pt x="5594" y="7377"/>
                      <a:pt x="5612" y="7325"/>
                    </a:cubicBezTo>
                    <a:lnTo>
                      <a:pt x="6835" y="2640"/>
                    </a:lnTo>
                    <a:cubicBezTo>
                      <a:pt x="6853" y="2605"/>
                      <a:pt x="6853" y="2552"/>
                      <a:pt x="6818" y="2517"/>
                    </a:cubicBezTo>
                    <a:lnTo>
                      <a:pt x="4982" y="70"/>
                    </a:lnTo>
                    <a:cubicBezTo>
                      <a:pt x="4947" y="35"/>
                      <a:pt x="4912" y="0"/>
                      <a:pt x="4860" y="0"/>
                    </a:cubicBezTo>
                    <a:close/>
                  </a:path>
                </a:pathLst>
              </a:custGeom>
              <a:solidFill>
                <a:srgbClr val="4657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4" name="Google Shape;1224;p38"/>
              <p:cNvSpPr/>
              <p:nvPr/>
            </p:nvSpPr>
            <p:spPr>
              <a:xfrm rot="-8704295">
                <a:off x="6774699" y="678225"/>
                <a:ext cx="68071" cy="188964"/>
              </a:xfrm>
              <a:custGeom>
                <a:avLst/>
                <a:gdLst/>
                <a:ahLst/>
                <a:cxnLst/>
                <a:rect l="l" t="t" r="r" b="b"/>
                <a:pathLst>
                  <a:path w="1732" h="4808" extrusionOk="0">
                    <a:moveTo>
                      <a:pt x="1399" y="0"/>
                    </a:moveTo>
                    <a:lnTo>
                      <a:pt x="0" y="4021"/>
                    </a:lnTo>
                    <a:lnTo>
                      <a:pt x="612" y="4808"/>
                    </a:lnTo>
                    <a:lnTo>
                      <a:pt x="1731" y="455"/>
                    </a:lnTo>
                    <a:lnTo>
                      <a:pt x="1399" y="0"/>
                    </a:lnTo>
                    <a:close/>
                  </a:path>
                </a:pathLst>
              </a:custGeom>
              <a:solidFill>
                <a:srgbClr val="3DBD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5" name="Google Shape;1225;p38"/>
              <p:cNvSpPr/>
              <p:nvPr/>
            </p:nvSpPr>
            <p:spPr>
              <a:xfrm rot="-8704295">
                <a:off x="6659849" y="819136"/>
                <a:ext cx="107216" cy="109299"/>
              </a:xfrm>
              <a:custGeom>
                <a:avLst/>
                <a:gdLst/>
                <a:ahLst/>
                <a:cxnLst/>
                <a:rect l="l" t="t" r="r" b="b"/>
                <a:pathLst>
                  <a:path w="2728" h="2781" extrusionOk="0">
                    <a:moveTo>
                      <a:pt x="1006" y="0"/>
                    </a:moveTo>
                    <a:cubicBezTo>
                      <a:pt x="760" y="0"/>
                      <a:pt x="525" y="74"/>
                      <a:pt x="333" y="228"/>
                    </a:cubicBezTo>
                    <a:lnTo>
                      <a:pt x="36" y="455"/>
                    </a:lnTo>
                    <a:cubicBezTo>
                      <a:pt x="1" y="490"/>
                      <a:pt x="1906" y="2780"/>
                      <a:pt x="1906" y="2780"/>
                    </a:cubicBezTo>
                    <a:lnTo>
                      <a:pt x="2186" y="2553"/>
                    </a:lnTo>
                    <a:cubicBezTo>
                      <a:pt x="2710" y="2134"/>
                      <a:pt x="2728" y="1260"/>
                      <a:pt x="2221" y="630"/>
                    </a:cubicBezTo>
                    <a:cubicBezTo>
                      <a:pt x="1889" y="221"/>
                      <a:pt x="1431" y="0"/>
                      <a:pt x="1006" y="0"/>
                    </a:cubicBezTo>
                    <a:close/>
                  </a:path>
                </a:pathLst>
              </a:custGeom>
              <a:solidFill>
                <a:srgbClr val="E2EE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6" name="Google Shape;1226;p38"/>
              <p:cNvSpPr/>
              <p:nvPr/>
            </p:nvSpPr>
            <p:spPr>
              <a:xfrm rot="-8704295">
                <a:off x="6658785" y="814021"/>
                <a:ext cx="112718" cy="121836"/>
              </a:xfrm>
              <a:custGeom>
                <a:avLst/>
                <a:gdLst/>
                <a:ahLst/>
                <a:cxnLst/>
                <a:rect l="l" t="t" r="r" b="b"/>
                <a:pathLst>
                  <a:path w="2868" h="3100" extrusionOk="0">
                    <a:moveTo>
                      <a:pt x="1119" y="317"/>
                    </a:moveTo>
                    <a:cubicBezTo>
                      <a:pt x="1504" y="317"/>
                      <a:pt x="1906" y="510"/>
                      <a:pt x="2203" y="877"/>
                    </a:cubicBezTo>
                    <a:cubicBezTo>
                      <a:pt x="2448" y="1174"/>
                      <a:pt x="2553" y="1506"/>
                      <a:pt x="2553" y="1803"/>
                    </a:cubicBezTo>
                    <a:cubicBezTo>
                      <a:pt x="2553" y="2135"/>
                      <a:pt x="2430" y="2415"/>
                      <a:pt x="2203" y="2590"/>
                    </a:cubicBezTo>
                    <a:lnTo>
                      <a:pt x="2048" y="2716"/>
                    </a:lnTo>
                    <a:lnTo>
                      <a:pt x="2048" y="2716"/>
                    </a:lnTo>
                    <a:cubicBezTo>
                      <a:pt x="1998" y="2656"/>
                      <a:pt x="1931" y="2577"/>
                      <a:pt x="1854" y="2485"/>
                    </a:cubicBezTo>
                    <a:cubicBezTo>
                      <a:pt x="1591" y="2170"/>
                      <a:pt x="1207" y="1698"/>
                      <a:pt x="875" y="1296"/>
                    </a:cubicBezTo>
                    <a:cubicBezTo>
                      <a:pt x="717" y="1086"/>
                      <a:pt x="560" y="894"/>
                      <a:pt x="455" y="772"/>
                    </a:cubicBezTo>
                    <a:cubicBezTo>
                      <a:pt x="422" y="728"/>
                      <a:pt x="396" y="683"/>
                      <a:pt x="372" y="648"/>
                    </a:cubicBezTo>
                    <a:lnTo>
                      <a:pt x="372" y="648"/>
                    </a:lnTo>
                    <a:lnTo>
                      <a:pt x="542" y="510"/>
                    </a:lnTo>
                    <a:cubicBezTo>
                      <a:pt x="717" y="387"/>
                      <a:pt x="910" y="317"/>
                      <a:pt x="1119" y="317"/>
                    </a:cubicBezTo>
                    <a:close/>
                    <a:moveTo>
                      <a:pt x="1050" y="0"/>
                    </a:moveTo>
                    <a:cubicBezTo>
                      <a:pt x="796" y="0"/>
                      <a:pt x="558" y="89"/>
                      <a:pt x="350" y="265"/>
                    </a:cubicBezTo>
                    <a:lnTo>
                      <a:pt x="70" y="492"/>
                    </a:lnTo>
                    <a:cubicBezTo>
                      <a:pt x="35" y="510"/>
                      <a:pt x="18" y="527"/>
                      <a:pt x="18" y="562"/>
                    </a:cubicBezTo>
                    <a:lnTo>
                      <a:pt x="0" y="614"/>
                    </a:lnTo>
                    <a:cubicBezTo>
                      <a:pt x="0" y="649"/>
                      <a:pt x="0" y="667"/>
                      <a:pt x="18" y="667"/>
                    </a:cubicBezTo>
                    <a:cubicBezTo>
                      <a:pt x="35" y="719"/>
                      <a:pt x="35" y="737"/>
                      <a:pt x="53" y="754"/>
                    </a:cubicBezTo>
                    <a:cubicBezTo>
                      <a:pt x="123" y="859"/>
                      <a:pt x="280" y="1052"/>
                      <a:pt x="455" y="1279"/>
                    </a:cubicBezTo>
                    <a:cubicBezTo>
                      <a:pt x="1014" y="1978"/>
                      <a:pt x="1906" y="3044"/>
                      <a:pt x="1906" y="3044"/>
                    </a:cubicBezTo>
                    <a:cubicBezTo>
                      <a:pt x="1934" y="3082"/>
                      <a:pt x="1972" y="3099"/>
                      <a:pt x="2012" y="3099"/>
                    </a:cubicBezTo>
                    <a:cubicBezTo>
                      <a:pt x="2047" y="3099"/>
                      <a:pt x="2083" y="3086"/>
                      <a:pt x="2116" y="3062"/>
                    </a:cubicBezTo>
                    <a:lnTo>
                      <a:pt x="2413" y="2835"/>
                    </a:lnTo>
                    <a:cubicBezTo>
                      <a:pt x="2728" y="2590"/>
                      <a:pt x="2867" y="2205"/>
                      <a:pt x="2867" y="1803"/>
                    </a:cubicBezTo>
                    <a:cubicBezTo>
                      <a:pt x="2867" y="1436"/>
                      <a:pt x="2728" y="1034"/>
                      <a:pt x="2465" y="684"/>
                    </a:cubicBezTo>
                    <a:cubicBezTo>
                      <a:pt x="2116" y="247"/>
                      <a:pt x="1609" y="3"/>
                      <a:pt x="1119" y="3"/>
                    </a:cubicBezTo>
                    <a:cubicBezTo>
                      <a:pt x="1096" y="1"/>
                      <a:pt x="1073" y="0"/>
                      <a:pt x="1050" y="0"/>
                    </a:cubicBezTo>
                    <a:close/>
                  </a:path>
                </a:pathLst>
              </a:custGeom>
              <a:solidFill>
                <a:srgbClr val="4657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7" name="Google Shape;1227;p38"/>
              <p:cNvSpPr/>
              <p:nvPr/>
            </p:nvSpPr>
            <p:spPr>
              <a:xfrm rot="-8704295">
                <a:off x="6684728" y="817718"/>
                <a:ext cx="37809" cy="59818"/>
              </a:xfrm>
              <a:custGeom>
                <a:avLst/>
                <a:gdLst/>
                <a:ahLst/>
                <a:cxnLst/>
                <a:rect l="l" t="t" r="r" b="b"/>
                <a:pathLst>
                  <a:path w="962" h="1522" extrusionOk="0">
                    <a:moveTo>
                      <a:pt x="822" y="0"/>
                    </a:moveTo>
                    <a:lnTo>
                      <a:pt x="0" y="962"/>
                    </a:lnTo>
                    <a:cubicBezTo>
                      <a:pt x="88" y="1084"/>
                      <a:pt x="193" y="1207"/>
                      <a:pt x="263" y="1294"/>
                    </a:cubicBezTo>
                    <a:cubicBezTo>
                      <a:pt x="332" y="1381"/>
                      <a:pt x="402" y="1469"/>
                      <a:pt x="455" y="1521"/>
                    </a:cubicBezTo>
                    <a:lnTo>
                      <a:pt x="612" y="1399"/>
                    </a:lnTo>
                    <a:cubicBezTo>
                      <a:pt x="839" y="1224"/>
                      <a:pt x="962" y="944"/>
                      <a:pt x="962" y="612"/>
                    </a:cubicBezTo>
                    <a:cubicBezTo>
                      <a:pt x="962" y="525"/>
                      <a:pt x="944" y="420"/>
                      <a:pt x="927" y="332"/>
                    </a:cubicBezTo>
                    <a:cubicBezTo>
                      <a:pt x="909" y="228"/>
                      <a:pt x="874" y="123"/>
                      <a:pt x="822" y="0"/>
                    </a:cubicBezTo>
                    <a:close/>
                  </a:path>
                </a:pathLst>
              </a:custGeom>
              <a:solidFill>
                <a:srgbClr val="80A36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8" name="Google Shape;1228;p38"/>
              <p:cNvSpPr/>
              <p:nvPr/>
            </p:nvSpPr>
            <p:spPr>
              <a:xfrm rot="-8704295">
                <a:off x="6681562" y="816722"/>
                <a:ext cx="45394" cy="46769"/>
              </a:xfrm>
              <a:custGeom>
                <a:avLst/>
                <a:gdLst/>
                <a:ahLst/>
                <a:cxnLst/>
                <a:rect l="l" t="t" r="r" b="b"/>
                <a:pathLst>
                  <a:path w="1155" h="1190" extrusionOk="0">
                    <a:moveTo>
                      <a:pt x="0" y="630"/>
                    </a:moveTo>
                    <a:lnTo>
                      <a:pt x="0" y="630"/>
                    </a:lnTo>
                    <a:cubicBezTo>
                      <a:pt x="88" y="752"/>
                      <a:pt x="193" y="875"/>
                      <a:pt x="263" y="962"/>
                    </a:cubicBezTo>
                    <a:cubicBezTo>
                      <a:pt x="332" y="1049"/>
                      <a:pt x="402" y="1137"/>
                      <a:pt x="455" y="1189"/>
                    </a:cubicBezTo>
                    <a:lnTo>
                      <a:pt x="0" y="630"/>
                    </a:lnTo>
                    <a:close/>
                    <a:moveTo>
                      <a:pt x="927" y="0"/>
                    </a:moveTo>
                    <a:lnTo>
                      <a:pt x="927" y="0"/>
                    </a:lnTo>
                    <a:cubicBezTo>
                      <a:pt x="944" y="88"/>
                      <a:pt x="962" y="193"/>
                      <a:pt x="962" y="280"/>
                    </a:cubicBezTo>
                    <a:cubicBezTo>
                      <a:pt x="962" y="612"/>
                      <a:pt x="839" y="892"/>
                      <a:pt x="612" y="1067"/>
                    </a:cubicBezTo>
                    <a:lnTo>
                      <a:pt x="455" y="1189"/>
                    </a:lnTo>
                    <a:cubicBezTo>
                      <a:pt x="455" y="1189"/>
                      <a:pt x="1154" y="875"/>
                      <a:pt x="927" y="0"/>
                    </a:cubicBezTo>
                    <a:close/>
                  </a:path>
                </a:pathLst>
              </a:custGeom>
              <a:solidFill>
                <a:srgbClr val="3941A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9" name="Google Shape;1229;p38"/>
              <p:cNvSpPr/>
              <p:nvPr/>
            </p:nvSpPr>
            <p:spPr>
              <a:xfrm rot="-8704295">
                <a:off x="6965896" y="867209"/>
                <a:ext cx="264896" cy="209519"/>
              </a:xfrm>
              <a:custGeom>
                <a:avLst/>
                <a:gdLst/>
                <a:ahLst/>
                <a:cxnLst/>
                <a:rect l="l" t="t" r="r" b="b"/>
                <a:pathLst>
                  <a:path w="6740" h="5331" extrusionOk="0">
                    <a:moveTo>
                      <a:pt x="6268" y="1"/>
                    </a:moveTo>
                    <a:cubicBezTo>
                      <a:pt x="6216" y="1"/>
                      <a:pt x="6164" y="18"/>
                      <a:pt x="6117" y="59"/>
                    </a:cubicBezTo>
                    <a:cubicBezTo>
                      <a:pt x="4246" y="1685"/>
                      <a:pt x="2043" y="2961"/>
                      <a:pt x="260" y="4675"/>
                    </a:cubicBezTo>
                    <a:cubicBezTo>
                      <a:pt x="1" y="4919"/>
                      <a:pt x="217" y="5331"/>
                      <a:pt x="506" y="5331"/>
                    </a:cubicBezTo>
                    <a:cubicBezTo>
                      <a:pt x="568" y="5331"/>
                      <a:pt x="633" y="5312"/>
                      <a:pt x="697" y="5269"/>
                    </a:cubicBezTo>
                    <a:cubicBezTo>
                      <a:pt x="2743" y="3975"/>
                      <a:pt x="4858" y="2297"/>
                      <a:pt x="6554" y="566"/>
                    </a:cubicBezTo>
                    <a:cubicBezTo>
                      <a:pt x="6740" y="366"/>
                      <a:pt x="6503" y="1"/>
                      <a:pt x="626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0" name="Google Shape;1230;p38"/>
              <p:cNvSpPr/>
              <p:nvPr/>
            </p:nvSpPr>
            <p:spPr>
              <a:xfrm rot="-8704295">
                <a:off x="6740868" y="916618"/>
                <a:ext cx="138383" cy="40009"/>
              </a:xfrm>
              <a:custGeom>
                <a:avLst/>
                <a:gdLst/>
                <a:ahLst/>
                <a:cxnLst/>
                <a:rect l="l" t="t" r="r" b="b"/>
                <a:pathLst>
                  <a:path w="3521" h="1018" extrusionOk="0">
                    <a:moveTo>
                      <a:pt x="2780" y="1"/>
                    </a:moveTo>
                    <a:cubicBezTo>
                      <a:pt x="2025" y="1"/>
                      <a:pt x="1228" y="164"/>
                      <a:pt x="478" y="264"/>
                    </a:cubicBezTo>
                    <a:cubicBezTo>
                      <a:pt x="0" y="315"/>
                      <a:pt x="173" y="1017"/>
                      <a:pt x="588" y="1017"/>
                    </a:cubicBezTo>
                    <a:cubicBezTo>
                      <a:pt x="598" y="1017"/>
                      <a:pt x="608" y="1017"/>
                      <a:pt x="618" y="1016"/>
                    </a:cubicBezTo>
                    <a:cubicBezTo>
                      <a:pt x="1440" y="928"/>
                      <a:pt x="2314" y="928"/>
                      <a:pt x="3101" y="701"/>
                    </a:cubicBezTo>
                    <a:cubicBezTo>
                      <a:pt x="3520" y="596"/>
                      <a:pt x="3223" y="19"/>
                      <a:pt x="2891" y="2"/>
                    </a:cubicBezTo>
                    <a:cubicBezTo>
                      <a:pt x="2854" y="1"/>
                      <a:pt x="2817" y="1"/>
                      <a:pt x="278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1" name="Google Shape;1231;p38"/>
              <p:cNvSpPr/>
              <p:nvPr/>
            </p:nvSpPr>
            <p:spPr>
              <a:xfrm rot="-8704295">
                <a:off x="7965393" y="1068255"/>
                <a:ext cx="66696" cy="179375"/>
              </a:xfrm>
              <a:custGeom>
                <a:avLst/>
                <a:gdLst/>
                <a:ahLst/>
                <a:cxnLst/>
                <a:rect l="l" t="t" r="r" b="b"/>
                <a:pathLst>
                  <a:path w="1697" h="4564" extrusionOk="0">
                    <a:moveTo>
                      <a:pt x="525" y="1"/>
                    </a:moveTo>
                    <a:lnTo>
                      <a:pt x="88" y="1714"/>
                    </a:lnTo>
                    <a:cubicBezTo>
                      <a:pt x="36" y="1924"/>
                      <a:pt x="1" y="2116"/>
                      <a:pt x="1" y="2308"/>
                    </a:cubicBezTo>
                    <a:cubicBezTo>
                      <a:pt x="1" y="3340"/>
                      <a:pt x="683" y="4266"/>
                      <a:pt x="1697" y="4563"/>
                    </a:cubicBezTo>
                    <a:lnTo>
                      <a:pt x="525" y="1"/>
                    </a:lnTo>
                    <a:close/>
                  </a:path>
                </a:pathLst>
              </a:custGeom>
              <a:solidFill>
                <a:srgbClr val="517FC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2" name="Google Shape;1232;p38"/>
              <p:cNvSpPr/>
              <p:nvPr/>
            </p:nvSpPr>
            <p:spPr>
              <a:xfrm rot="-8704295">
                <a:off x="7927725" y="1039718"/>
                <a:ext cx="70115" cy="239821"/>
              </a:xfrm>
              <a:custGeom>
                <a:avLst/>
                <a:gdLst/>
                <a:ahLst/>
                <a:cxnLst/>
                <a:rect l="l" t="t" r="r" b="b"/>
                <a:pathLst>
                  <a:path w="1784" h="6102" extrusionOk="0">
                    <a:moveTo>
                      <a:pt x="228" y="0"/>
                    </a:moveTo>
                    <a:cubicBezTo>
                      <a:pt x="175" y="105"/>
                      <a:pt x="140" y="210"/>
                      <a:pt x="106" y="332"/>
                    </a:cubicBezTo>
                    <a:lnTo>
                      <a:pt x="1" y="752"/>
                    </a:lnTo>
                    <a:lnTo>
                      <a:pt x="1329" y="5979"/>
                    </a:lnTo>
                    <a:lnTo>
                      <a:pt x="1784" y="6101"/>
                    </a:lnTo>
                    <a:lnTo>
                      <a:pt x="228" y="0"/>
                    </a:lnTo>
                    <a:close/>
                  </a:path>
                </a:pathLst>
              </a:custGeom>
              <a:solidFill>
                <a:srgbClr val="3A51A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3" name="Google Shape;1233;p38"/>
              <p:cNvSpPr/>
              <p:nvPr/>
            </p:nvSpPr>
            <p:spPr>
              <a:xfrm rot="-8704295">
                <a:off x="7950472" y="1053650"/>
                <a:ext cx="58442" cy="205471"/>
              </a:xfrm>
              <a:custGeom>
                <a:avLst/>
                <a:gdLst/>
                <a:ahLst/>
                <a:cxnLst/>
                <a:rect l="l" t="t" r="r" b="b"/>
                <a:pathLst>
                  <a:path w="1487" h="5228" extrusionOk="0">
                    <a:moveTo>
                      <a:pt x="158" y="1"/>
                    </a:moveTo>
                    <a:lnTo>
                      <a:pt x="0" y="578"/>
                    </a:lnTo>
                    <a:lnTo>
                      <a:pt x="1172" y="5140"/>
                    </a:lnTo>
                    <a:cubicBezTo>
                      <a:pt x="1189" y="5158"/>
                      <a:pt x="1224" y="5158"/>
                      <a:pt x="1241" y="5158"/>
                    </a:cubicBezTo>
                    <a:lnTo>
                      <a:pt x="1486" y="5228"/>
                    </a:lnTo>
                    <a:lnTo>
                      <a:pt x="158" y="1"/>
                    </a:lnTo>
                    <a:close/>
                  </a:path>
                </a:pathLst>
              </a:custGeom>
              <a:solidFill>
                <a:srgbClr val="3A51A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4" name="Google Shape;1234;p38"/>
              <p:cNvSpPr/>
              <p:nvPr/>
            </p:nvSpPr>
            <p:spPr>
              <a:xfrm rot="-8704295">
                <a:off x="7575962" y="889508"/>
                <a:ext cx="419117" cy="380680"/>
              </a:xfrm>
              <a:custGeom>
                <a:avLst/>
                <a:gdLst/>
                <a:ahLst/>
                <a:cxnLst/>
                <a:rect l="l" t="t" r="r" b="b"/>
                <a:pathLst>
                  <a:path w="10664" h="9686" extrusionOk="0">
                    <a:moveTo>
                      <a:pt x="4860" y="1"/>
                    </a:moveTo>
                    <a:cubicBezTo>
                      <a:pt x="4423" y="1"/>
                      <a:pt x="4038" y="280"/>
                      <a:pt x="3916" y="717"/>
                    </a:cubicBezTo>
                    <a:lnTo>
                      <a:pt x="3829" y="1102"/>
                    </a:lnTo>
                    <a:cubicBezTo>
                      <a:pt x="3829" y="1102"/>
                      <a:pt x="3829" y="1119"/>
                      <a:pt x="3829" y="1119"/>
                    </a:cubicBezTo>
                    <a:lnTo>
                      <a:pt x="3724" y="1521"/>
                    </a:lnTo>
                    <a:cubicBezTo>
                      <a:pt x="3706" y="1556"/>
                      <a:pt x="3689" y="1574"/>
                      <a:pt x="3654" y="1609"/>
                    </a:cubicBezTo>
                    <a:cubicBezTo>
                      <a:pt x="3636" y="1609"/>
                      <a:pt x="3601" y="1626"/>
                      <a:pt x="3584" y="1626"/>
                    </a:cubicBezTo>
                    <a:cubicBezTo>
                      <a:pt x="3566" y="1626"/>
                      <a:pt x="3549" y="1626"/>
                      <a:pt x="3549" y="1609"/>
                    </a:cubicBezTo>
                    <a:lnTo>
                      <a:pt x="2552" y="1364"/>
                    </a:lnTo>
                    <a:cubicBezTo>
                      <a:pt x="2360" y="1312"/>
                      <a:pt x="2150" y="1277"/>
                      <a:pt x="1958" y="1277"/>
                    </a:cubicBezTo>
                    <a:cubicBezTo>
                      <a:pt x="1171" y="1277"/>
                      <a:pt x="437" y="1679"/>
                      <a:pt x="0" y="2326"/>
                    </a:cubicBezTo>
                    <a:lnTo>
                      <a:pt x="1678" y="8881"/>
                    </a:lnTo>
                    <a:lnTo>
                      <a:pt x="4668" y="9668"/>
                    </a:lnTo>
                    <a:cubicBezTo>
                      <a:pt x="4720" y="9685"/>
                      <a:pt x="4773" y="9685"/>
                      <a:pt x="4825" y="9685"/>
                    </a:cubicBezTo>
                    <a:cubicBezTo>
                      <a:pt x="5122" y="9685"/>
                      <a:pt x="5384" y="9493"/>
                      <a:pt x="5472" y="9196"/>
                    </a:cubicBezTo>
                    <a:lnTo>
                      <a:pt x="6975" y="3374"/>
                    </a:lnTo>
                    <a:cubicBezTo>
                      <a:pt x="6993" y="3304"/>
                      <a:pt x="7010" y="3235"/>
                      <a:pt x="7010" y="3165"/>
                    </a:cubicBezTo>
                    <a:cubicBezTo>
                      <a:pt x="7010" y="2798"/>
                      <a:pt x="6765" y="2448"/>
                      <a:pt x="6381" y="2361"/>
                    </a:cubicBezTo>
                    <a:lnTo>
                      <a:pt x="4580" y="1889"/>
                    </a:lnTo>
                    <a:cubicBezTo>
                      <a:pt x="4545" y="1871"/>
                      <a:pt x="4510" y="1854"/>
                      <a:pt x="4493" y="1819"/>
                    </a:cubicBezTo>
                    <a:cubicBezTo>
                      <a:pt x="4475" y="1784"/>
                      <a:pt x="4458" y="1749"/>
                      <a:pt x="4475" y="1714"/>
                    </a:cubicBezTo>
                    <a:lnTo>
                      <a:pt x="4580" y="1329"/>
                    </a:lnTo>
                    <a:cubicBezTo>
                      <a:pt x="4598" y="1259"/>
                      <a:pt x="4650" y="1207"/>
                      <a:pt x="4720" y="1207"/>
                    </a:cubicBezTo>
                    <a:cubicBezTo>
                      <a:pt x="4720" y="1207"/>
                      <a:pt x="4738" y="1224"/>
                      <a:pt x="4755" y="1224"/>
                    </a:cubicBezTo>
                    <a:lnTo>
                      <a:pt x="9877" y="2553"/>
                    </a:lnTo>
                    <a:cubicBezTo>
                      <a:pt x="9930" y="2570"/>
                      <a:pt x="9982" y="2570"/>
                      <a:pt x="10034" y="2570"/>
                    </a:cubicBezTo>
                    <a:cubicBezTo>
                      <a:pt x="10314" y="2570"/>
                      <a:pt x="10559" y="2395"/>
                      <a:pt x="10646" y="2116"/>
                    </a:cubicBezTo>
                    <a:cubicBezTo>
                      <a:pt x="10646" y="2063"/>
                      <a:pt x="10664" y="2011"/>
                      <a:pt x="10664" y="1958"/>
                    </a:cubicBezTo>
                    <a:cubicBezTo>
                      <a:pt x="10664" y="1679"/>
                      <a:pt x="10471" y="1417"/>
                      <a:pt x="10192" y="1347"/>
                    </a:cubicBezTo>
                    <a:lnTo>
                      <a:pt x="5105" y="35"/>
                    </a:lnTo>
                    <a:cubicBezTo>
                      <a:pt x="5017" y="1"/>
                      <a:pt x="4947" y="1"/>
                      <a:pt x="4860" y="1"/>
                    </a:cubicBezTo>
                    <a:close/>
                  </a:path>
                </a:pathLst>
              </a:custGeom>
              <a:solidFill>
                <a:srgbClr val="8698B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5" name="Google Shape;1235;p38"/>
              <p:cNvSpPr/>
              <p:nvPr/>
            </p:nvSpPr>
            <p:spPr>
              <a:xfrm rot="-8704295">
                <a:off x="7913719" y="1029754"/>
                <a:ext cx="73573" cy="257704"/>
              </a:xfrm>
              <a:custGeom>
                <a:avLst/>
                <a:gdLst/>
                <a:ahLst/>
                <a:cxnLst/>
                <a:rect l="l" t="t" r="r" b="b"/>
                <a:pathLst>
                  <a:path w="1872" h="6557" extrusionOk="0">
                    <a:moveTo>
                      <a:pt x="193" y="1"/>
                    </a:moveTo>
                    <a:cubicBezTo>
                      <a:pt x="123" y="123"/>
                      <a:pt x="53" y="245"/>
                      <a:pt x="1" y="385"/>
                    </a:cubicBezTo>
                    <a:lnTo>
                      <a:pt x="1557" y="6486"/>
                    </a:lnTo>
                    <a:lnTo>
                      <a:pt x="1871" y="6556"/>
                    </a:lnTo>
                    <a:lnTo>
                      <a:pt x="193" y="1"/>
                    </a:lnTo>
                    <a:close/>
                  </a:path>
                </a:pathLst>
              </a:custGeom>
              <a:solidFill>
                <a:srgbClr val="3941A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6" name="Google Shape;1236;p38"/>
              <p:cNvSpPr/>
              <p:nvPr/>
            </p:nvSpPr>
            <p:spPr>
              <a:xfrm rot="-8704295">
                <a:off x="7958334" y="1057144"/>
                <a:ext cx="81080" cy="214393"/>
              </a:xfrm>
              <a:custGeom>
                <a:avLst/>
                <a:gdLst/>
                <a:ahLst/>
                <a:cxnLst/>
                <a:rect l="l" t="t" r="r" b="b"/>
                <a:pathLst>
                  <a:path w="2063" h="5455" extrusionOk="0">
                    <a:moveTo>
                      <a:pt x="664" y="1"/>
                    </a:moveTo>
                    <a:lnTo>
                      <a:pt x="88" y="2221"/>
                    </a:lnTo>
                    <a:cubicBezTo>
                      <a:pt x="35" y="2448"/>
                      <a:pt x="0" y="2675"/>
                      <a:pt x="0" y="2885"/>
                    </a:cubicBezTo>
                    <a:cubicBezTo>
                      <a:pt x="0" y="4056"/>
                      <a:pt x="787" y="5123"/>
                      <a:pt x="1976" y="5438"/>
                    </a:cubicBezTo>
                    <a:lnTo>
                      <a:pt x="2063" y="5455"/>
                    </a:lnTo>
                    <a:lnTo>
                      <a:pt x="1976" y="5140"/>
                    </a:lnTo>
                    <a:cubicBezTo>
                      <a:pt x="962" y="4843"/>
                      <a:pt x="280" y="3917"/>
                      <a:pt x="280" y="2885"/>
                    </a:cubicBezTo>
                    <a:cubicBezTo>
                      <a:pt x="280" y="2693"/>
                      <a:pt x="315" y="2501"/>
                      <a:pt x="367" y="2291"/>
                    </a:cubicBezTo>
                    <a:lnTo>
                      <a:pt x="804" y="578"/>
                    </a:lnTo>
                    <a:lnTo>
                      <a:pt x="664" y="1"/>
                    </a:lnTo>
                    <a:close/>
                  </a:path>
                </a:pathLst>
              </a:custGeom>
              <a:solidFill>
                <a:srgbClr val="517FC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7" name="Google Shape;1237;p38"/>
              <p:cNvSpPr/>
              <p:nvPr/>
            </p:nvSpPr>
            <p:spPr>
              <a:xfrm rot="-8704295">
                <a:off x="7923533" y="1027790"/>
                <a:ext cx="78368" cy="268669"/>
              </a:xfrm>
              <a:custGeom>
                <a:avLst/>
                <a:gdLst/>
                <a:ahLst/>
                <a:cxnLst/>
                <a:rect l="l" t="t" r="r" b="b"/>
                <a:pathLst>
                  <a:path w="1994" h="6836" extrusionOk="0">
                    <a:moveTo>
                      <a:pt x="263" y="1"/>
                    </a:moveTo>
                    <a:cubicBezTo>
                      <a:pt x="141" y="175"/>
                      <a:pt x="53" y="385"/>
                      <a:pt x="1" y="595"/>
                    </a:cubicBezTo>
                    <a:lnTo>
                      <a:pt x="141" y="1172"/>
                    </a:lnTo>
                    <a:lnTo>
                      <a:pt x="246" y="752"/>
                    </a:lnTo>
                    <a:cubicBezTo>
                      <a:pt x="280" y="630"/>
                      <a:pt x="315" y="525"/>
                      <a:pt x="368" y="420"/>
                    </a:cubicBezTo>
                    <a:lnTo>
                      <a:pt x="263" y="1"/>
                    </a:lnTo>
                    <a:close/>
                    <a:moveTo>
                      <a:pt x="1469" y="6399"/>
                    </a:moveTo>
                    <a:lnTo>
                      <a:pt x="1557" y="6713"/>
                    </a:lnTo>
                    <a:lnTo>
                      <a:pt x="1994" y="6836"/>
                    </a:lnTo>
                    <a:lnTo>
                      <a:pt x="1924" y="6521"/>
                    </a:lnTo>
                    <a:lnTo>
                      <a:pt x="1469" y="6399"/>
                    </a:lnTo>
                    <a:close/>
                  </a:path>
                </a:pathLst>
              </a:custGeom>
              <a:solidFill>
                <a:srgbClr val="3A51A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8" name="Google Shape;1238;p38"/>
              <p:cNvSpPr/>
              <p:nvPr/>
            </p:nvSpPr>
            <p:spPr>
              <a:xfrm rot="-8704295">
                <a:off x="7943917" y="1040939"/>
                <a:ext cx="67364" cy="240529"/>
              </a:xfrm>
              <a:custGeom>
                <a:avLst/>
                <a:gdLst/>
                <a:ahLst/>
                <a:cxnLst/>
                <a:rect l="l" t="t" r="r" b="b"/>
                <a:pathLst>
                  <a:path w="1714" h="6120" extrusionOk="0">
                    <a:moveTo>
                      <a:pt x="158" y="1"/>
                    </a:moveTo>
                    <a:cubicBezTo>
                      <a:pt x="140" y="36"/>
                      <a:pt x="140" y="53"/>
                      <a:pt x="123" y="88"/>
                    </a:cubicBezTo>
                    <a:lnTo>
                      <a:pt x="0" y="578"/>
                    </a:lnTo>
                    <a:lnTo>
                      <a:pt x="140" y="1155"/>
                    </a:lnTo>
                    <a:lnTo>
                      <a:pt x="298" y="578"/>
                    </a:lnTo>
                    <a:lnTo>
                      <a:pt x="158" y="1"/>
                    </a:lnTo>
                    <a:close/>
                    <a:moveTo>
                      <a:pt x="1312" y="5717"/>
                    </a:moveTo>
                    <a:lnTo>
                      <a:pt x="1399" y="6032"/>
                    </a:lnTo>
                    <a:lnTo>
                      <a:pt x="1714" y="6119"/>
                    </a:lnTo>
                    <a:lnTo>
                      <a:pt x="1626" y="5805"/>
                    </a:lnTo>
                    <a:lnTo>
                      <a:pt x="1381" y="5735"/>
                    </a:lnTo>
                    <a:cubicBezTo>
                      <a:pt x="1364" y="5735"/>
                      <a:pt x="1329" y="5735"/>
                      <a:pt x="1312" y="5717"/>
                    </a:cubicBezTo>
                    <a:close/>
                  </a:path>
                </a:pathLst>
              </a:custGeom>
              <a:solidFill>
                <a:srgbClr val="3A51A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9" name="Google Shape;1239;p38"/>
              <p:cNvSpPr/>
              <p:nvPr/>
            </p:nvSpPr>
            <p:spPr>
              <a:xfrm rot="-8704295">
                <a:off x="7565434" y="876319"/>
                <a:ext cx="433580" cy="403318"/>
              </a:xfrm>
              <a:custGeom>
                <a:avLst/>
                <a:gdLst/>
                <a:ahLst/>
                <a:cxnLst/>
                <a:rect l="l" t="t" r="r" b="b"/>
                <a:pathLst>
                  <a:path w="11032" h="10262" extrusionOk="0">
                    <a:moveTo>
                      <a:pt x="4948" y="0"/>
                    </a:moveTo>
                    <a:cubicBezTo>
                      <a:pt x="4389" y="0"/>
                      <a:pt x="3882" y="385"/>
                      <a:pt x="3724" y="944"/>
                    </a:cubicBezTo>
                    <a:lnTo>
                      <a:pt x="3637" y="1346"/>
                    </a:lnTo>
                    <a:cubicBezTo>
                      <a:pt x="3619" y="1364"/>
                      <a:pt x="3619" y="1364"/>
                      <a:pt x="3619" y="1381"/>
                    </a:cubicBezTo>
                    <a:lnTo>
                      <a:pt x="3567" y="1591"/>
                    </a:lnTo>
                    <a:lnTo>
                      <a:pt x="2710" y="1381"/>
                    </a:lnTo>
                    <a:cubicBezTo>
                      <a:pt x="2501" y="1311"/>
                      <a:pt x="2273" y="1294"/>
                      <a:pt x="2046" y="1294"/>
                    </a:cubicBezTo>
                    <a:cubicBezTo>
                      <a:pt x="1242" y="1294"/>
                      <a:pt x="508" y="1661"/>
                      <a:pt x="1" y="2273"/>
                    </a:cubicBezTo>
                    <a:lnTo>
                      <a:pt x="88" y="2623"/>
                    </a:lnTo>
                    <a:cubicBezTo>
                      <a:pt x="525" y="1976"/>
                      <a:pt x="1259" y="1574"/>
                      <a:pt x="2046" y="1574"/>
                    </a:cubicBezTo>
                    <a:cubicBezTo>
                      <a:pt x="2238" y="1574"/>
                      <a:pt x="2448" y="1609"/>
                      <a:pt x="2640" y="1661"/>
                    </a:cubicBezTo>
                    <a:lnTo>
                      <a:pt x="3637" y="1906"/>
                    </a:lnTo>
                    <a:cubicBezTo>
                      <a:pt x="3637" y="1923"/>
                      <a:pt x="3654" y="1923"/>
                      <a:pt x="3672" y="1923"/>
                    </a:cubicBezTo>
                    <a:cubicBezTo>
                      <a:pt x="3689" y="1923"/>
                      <a:pt x="3724" y="1906"/>
                      <a:pt x="3742" y="1906"/>
                    </a:cubicBezTo>
                    <a:cubicBezTo>
                      <a:pt x="3777" y="1871"/>
                      <a:pt x="3794" y="1853"/>
                      <a:pt x="3812" y="1818"/>
                    </a:cubicBezTo>
                    <a:lnTo>
                      <a:pt x="3917" y="1416"/>
                    </a:lnTo>
                    <a:cubicBezTo>
                      <a:pt x="3917" y="1416"/>
                      <a:pt x="3917" y="1399"/>
                      <a:pt x="3917" y="1399"/>
                    </a:cubicBezTo>
                    <a:lnTo>
                      <a:pt x="4004" y="1014"/>
                    </a:lnTo>
                    <a:cubicBezTo>
                      <a:pt x="4126" y="577"/>
                      <a:pt x="4511" y="298"/>
                      <a:pt x="4948" y="298"/>
                    </a:cubicBezTo>
                    <a:cubicBezTo>
                      <a:pt x="5035" y="298"/>
                      <a:pt x="5105" y="298"/>
                      <a:pt x="5193" y="332"/>
                    </a:cubicBezTo>
                    <a:lnTo>
                      <a:pt x="10280" y="1644"/>
                    </a:lnTo>
                    <a:cubicBezTo>
                      <a:pt x="10559" y="1714"/>
                      <a:pt x="10752" y="1976"/>
                      <a:pt x="10752" y="2255"/>
                    </a:cubicBezTo>
                    <a:cubicBezTo>
                      <a:pt x="10752" y="2308"/>
                      <a:pt x="10734" y="2360"/>
                      <a:pt x="10734" y="2413"/>
                    </a:cubicBezTo>
                    <a:cubicBezTo>
                      <a:pt x="10647" y="2692"/>
                      <a:pt x="10402" y="2867"/>
                      <a:pt x="10122" y="2867"/>
                    </a:cubicBezTo>
                    <a:cubicBezTo>
                      <a:pt x="10070" y="2867"/>
                      <a:pt x="10018" y="2867"/>
                      <a:pt x="9965" y="2850"/>
                    </a:cubicBezTo>
                    <a:lnTo>
                      <a:pt x="4843" y="1521"/>
                    </a:lnTo>
                    <a:cubicBezTo>
                      <a:pt x="4826" y="1521"/>
                      <a:pt x="4808" y="1504"/>
                      <a:pt x="4808" y="1504"/>
                    </a:cubicBezTo>
                    <a:cubicBezTo>
                      <a:pt x="4738" y="1504"/>
                      <a:pt x="4686" y="1556"/>
                      <a:pt x="4668" y="1626"/>
                    </a:cubicBezTo>
                    <a:lnTo>
                      <a:pt x="4563" y="2011"/>
                    </a:lnTo>
                    <a:cubicBezTo>
                      <a:pt x="4546" y="2046"/>
                      <a:pt x="4563" y="2081"/>
                      <a:pt x="4581" y="2116"/>
                    </a:cubicBezTo>
                    <a:cubicBezTo>
                      <a:pt x="4598" y="2151"/>
                      <a:pt x="4633" y="2168"/>
                      <a:pt x="4668" y="2186"/>
                    </a:cubicBezTo>
                    <a:lnTo>
                      <a:pt x="6469" y="2658"/>
                    </a:lnTo>
                    <a:cubicBezTo>
                      <a:pt x="6853" y="2745"/>
                      <a:pt x="7098" y="3095"/>
                      <a:pt x="7098" y="3462"/>
                    </a:cubicBezTo>
                    <a:cubicBezTo>
                      <a:pt x="7098" y="3532"/>
                      <a:pt x="7081" y="3601"/>
                      <a:pt x="7063" y="3671"/>
                    </a:cubicBezTo>
                    <a:lnTo>
                      <a:pt x="5560" y="9493"/>
                    </a:lnTo>
                    <a:cubicBezTo>
                      <a:pt x="5472" y="9790"/>
                      <a:pt x="5210" y="9982"/>
                      <a:pt x="4913" y="9982"/>
                    </a:cubicBezTo>
                    <a:cubicBezTo>
                      <a:pt x="4861" y="9982"/>
                      <a:pt x="4808" y="9982"/>
                      <a:pt x="4756" y="9965"/>
                    </a:cubicBezTo>
                    <a:lnTo>
                      <a:pt x="1766" y="9178"/>
                    </a:lnTo>
                    <a:lnTo>
                      <a:pt x="1854" y="9493"/>
                    </a:lnTo>
                    <a:lnTo>
                      <a:pt x="4686" y="10244"/>
                    </a:lnTo>
                    <a:cubicBezTo>
                      <a:pt x="4756" y="10262"/>
                      <a:pt x="4843" y="10262"/>
                      <a:pt x="4913" y="10262"/>
                    </a:cubicBezTo>
                    <a:cubicBezTo>
                      <a:pt x="5333" y="10262"/>
                      <a:pt x="5717" y="9982"/>
                      <a:pt x="5840" y="9563"/>
                    </a:cubicBezTo>
                    <a:lnTo>
                      <a:pt x="7343" y="3741"/>
                    </a:lnTo>
                    <a:cubicBezTo>
                      <a:pt x="7378" y="3654"/>
                      <a:pt x="7378" y="3549"/>
                      <a:pt x="7378" y="3462"/>
                    </a:cubicBezTo>
                    <a:cubicBezTo>
                      <a:pt x="7378" y="2955"/>
                      <a:pt x="7046" y="2500"/>
                      <a:pt x="6539" y="2378"/>
                    </a:cubicBezTo>
                    <a:lnTo>
                      <a:pt x="4878" y="1941"/>
                    </a:lnTo>
                    <a:lnTo>
                      <a:pt x="4896" y="1836"/>
                    </a:lnTo>
                    <a:lnTo>
                      <a:pt x="9895" y="3130"/>
                    </a:lnTo>
                    <a:cubicBezTo>
                      <a:pt x="9983" y="3147"/>
                      <a:pt x="10053" y="3164"/>
                      <a:pt x="10122" y="3164"/>
                    </a:cubicBezTo>
                    <a:cubicBezTo>
                      <a:pt x="10525" y="3164"/>
                      <a:pt x="10892" y="2885"/>
                      <a:pt x="10997" y="2483"/>
                    </a:cubicBezTo>
                    <a:cubicBezTo>
                      <a:pt x="11031" y="2395"/>
                      <a:pt x="11031" y="2325"/>
                      <a:pt x="11031" y="2255"/>
                    </a:cubicBezTo>
                    <a:cubicBezTo>
                      <a:pt x="11031" y="1853"/>
                      <a:pt x="10769" y="1486"/>
                      <a:pt x="10350" y="1364"/>
                    </a:cubicBezTo>
                    <a:lnTo>
                      <a:pt x="5263" y="53"/>
                    </a:lnTo>
                    <a:cubicBezTo>
                      <a:pt x="5158" y="18"/>
                      <a:pt x="5053" y="0"/>
                      <a:pt x="4948" y="0"/>
                    </a:cubicBezTo>
                    <a:close/>
                  </a:path>
                </a:pathLst>
              </a:custGeom>
              <a:solidFill>
                <a:srgbClr val="8698B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0" name="Google Shape;1240;p38"/>
              <p:cNvSpPr/>
              <p:nvPr/>
            </p:nvSpPr>
            <p:spPr>
              <a:xfrm rot="-8704295">
                <a:off x="7909830" y="1017488"/>
                <a:ext cx="81119" cy="283800"/>
              </a:xfrm>
              <a:custGeom>
                <a:avLst/>
                <a:gdLst/>
                <a:ahLst/>
                <a:cxnLst/>
                <a:rect l="l" t="t" r="r" b="b"/>
                <a:pathLst>
                  <a:path w="2064" h="7221" extrusionOk="0">
                    <a:moveTo>
                      <a:pt x="211" y="1"/>
                    </a:moveTo>
                    <a:cubicBezTo>
                      <a:pt x="141" y="88"/>
                      <a:pt x="53" y="193"/>
                      <a:pt x="1" y="316"/>
                    </a:cubicBezTo>
                    <a:lnTo>
                      <a:pt x="106" y="735"/>
                    </a:lnTo>
                    <a:cubicBezTo>
                      <a:pt x="158" y="595"/>
                      <a:pt x="228" y="473"/>
                      <a:pt x="298" y="351"/>
                    </a:cubicBezTo>
                    <a:lnTo>
                      <a:pt x="211" y="1"/>
                    </a:lnTo>
                    <a:close/>
                    <a:moveTo>
                      <a:pt x="1662" y="6836"/>
                    </a:moveTo>
                    <a:lnTo>
                      <a:pt x="1732" y="7151"/>
                    </a:lnTo>
                    <a:lnTo>
                      <a:pt x="2064" y="7221"/>
                    </a:lnTo>
                    <a:lnTo>
                      <a:pt x="1976" y="6906"/>
                    </a:lnTo>
                    <a:lnTo>
                      <a:pt x="1662" y="6836"/>
                    </a:lnTo>
                    <a:close/>
                  </a:path>
                </a:pathLst>
              </a:custGeom>
              <a:solidFill>
                <a:srgbClr val="3941A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1" name="Google Shape;1241;p38"/>
              <p:cNvSpPr/>
              <p:nvPr/>
            </p:nvSpPr>
            <p:spPr>
              <a:xfrm rot="-8704295">
                <a:off x="7484898" y="1119954"/>
                <a:ext cx="291346" cy="123487"/>
              </a:xfrm>
              <a:custGeom>
                <a:avLst/>
                <a:gdLst/>
                <a:ahLst/>
                <a:cxnLst/>
                <a:rect l="l" t="t" r="r" b="b"/>
                <a:pathLst>
                  <a:path w="7413" h="3142" extrusionOk="0">
                    <a:moveTo>
                      <a:pt x="1454" y="1"/>
                    </a:moveTo>
                    <a:cubicBezTo>
                      <a:pt x="933" y="1"/>
                      <a:pt x="433" y="412"/>
                      <a:pt x="280" y="1023"/>
                    </a:cubicBezTo>
                    <a:lnTo>
                      <a:pt x="157" y="1513"/>
                    </a:lnTo>
                    <a:lnTo>
                      <a:pt x="0" y="2124"/>
                    </a:lnTo>
                    <a:lnTo>
                      <a:pt x="1031" y="2387"/>
                    </a:lnTo>
                    <a:lnTo>
                      <a:pt x="1189" y="1775"/>
                    </a:lnTo>
                    <a:lnTo>
                      <a:pt x="6311" y="3121"/>
                    </a:lnTo>
                    <a:cubicBezTo>
                      <a:pt x="6365" y="3135"/>
                      <a:pt x="6420" y="3141"/>
                      <a:pt x="6475" y="3141"/>
                    </a:cubicBezTo>
                    <a:cubicBezTo>
                      <a:pt x="6839" y="3141"/>
                      <a:pt x="7183" y="2848"/>
                      <a:pt x="7290" y="2422"/>
                    </a:cubicBezTo>
                    <a:cubicBezTo>
                      <a:pt x="7412" y="1950"/>
                      <a:pt x="7185" y="1460"/>
                      <a:pt x="6783" y="1355"/>
                    </a:cubicBezTo>
                    <a:lnTo>
                      <a:pt x="1678" y="27"/>
                    </a:lnTo>
                    <a:cubicBezTo>
                      <a:pt x="1604" y="9"/>
                      <a:pt x="1529" y="1"/>
                      <a:pt x="1454" y="1"/>
                    </a:cubicBezTo>
                    <a:close/>
                  </a:path>
                </a:pathLst>
              </a:custGeom>
              <a:solidFill>
                <a:srgbClr val="4657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2" name="Google Shape;1242;p38"/>
              <p:cNvSpPr/>
              <p:nvPr/>
            </p:nvSpPr>
            <p:spPr>
              <a:xfrm rot="-8704295">
                <a:off x="7481640" y="1115041"/>
                <a:ext cx="300975" cy="136064"/>
              </a:xfrm>
              <a:custGeom>
                <a:avLst/>
                <a:gdLst/>
                <a:ahLst/>
                <a:cxnLst/>
                <a:rect l="l" t="t" r="r" b="b"/>
                <a:pathLst>
                  <a:path w="7658" h="3462" extrusionOk="0">
                    <a:moveTo>
                      <a:pt x="1626" y="333"/>
                    </a:moveTo>
                    <a:cubicBezTo>
                      <a:pt x="1696" y="333"/>
                      <a:pt x="1748" y="333"/>
                      <a:pt x="1818" y="350"/>
                    </a:cubicBezTo>
                    <a:lnTo>
                      <a:pt x="6905" y="1679"/>
                    </a:lnTo>
                    <a:cubicBezTo>
                      <a:pt x="7028" y="1714"/>
                      <a:pt x="7133" y="1783"/>
                      <a:pt x="7220" y="1906"/>
                    </a:cubicBezTo>
                    <a:cubicBezTo>
                      <a:pt x="7290" y="2011"/>
                      <a:pt x="7342" y="2168"/>
                      <a:pt x="7342" y="2325"/>
                    </a:cubicBezTo>
                    <a:cubicBezTo>
                      <a:pt x="7342" y="2395"/>
                      <a:pt x="7325" y="2483"/>
                      <a:pt x="7307" y="2553"/>
                    </a:cubicBezTo>
                    <a:cubicBezTo>
                      <a:pt x="7220" y="2920"/>
                      <a:pt x="6923" y="3147"/>
                      <a:pt x="6661" y="3147"/>
                    </a:cubicBezTo>
                    <a:cubicBezTo>
                      <a:pt x="6608" y="3147"/>
                      <a:pt x="6573" y="3130"/>
                      <a:pt x="6538" y="3130"/>
                    </a:cubicBezTo>
                    <a:lnTo>
                      <a:pt x="1399" y="1783"/>
                    </a:lnTo>
                    <a:cubicBezTo>
                      <a:pt x="1387" y="1781"/>
                      <a:pt x="1376" y="1780"/>
                      <a:pt x="1365" y="1780"/>
                    </a:cubicBezTo>
                    <a:cubicBezTo>
                      <a:pt x="1290" y="1780"/>
                      <a:pt x="1222" y="1830"/>
                      <a:pt x="1206" y="1906"/>
                    </a:cubicBezTo>
                    <a:lnTo>
                      <a:pt x="1084" y="2360"/>
                    </a:lnTo>
                    <a:lnTo>
                      <a:pt x="367" y="2168"/>
                    </a:lnTo>
                    <a:lnTo>
                      <a:pt x="490" y="1714"/>
                    </a:lnTo>
                    <a:lnTo>
                      <a:pt x="612" y="1242"/>
                    </a:lnTo>
                    <a:cubicBezTo>
                      <a:pt x="752" y="682"/>
                      <a:pt x="1189" y="333"/>
                      <a:pt x="1626" y="333"/>
                    </a:cubicBezTo>
                    <a:close/>
                    <a:moveTo>
                      <a:pt x="1626" y="0"/>
                    </a:moveTo>
                    <a:cubicBezTo>
                      <a:pt x="1014" y="18"/>
                      <a:pt x="472" y="490"/>
                      <a:pt x="297" y="1154"/>
                    </a:cubicBezTo>
                    <a:lnTo>
                      <a:pt x="175" y="1626"/>
                    </a:lnTo>
                    <a:lnTo>
                      <a:pt x="18" y="2238"/>
                    </a:lnTo>
                    <a:cubicBezTo>
                      <a:pt x="0" y="2325"/>
                      <a:pt x="53" y="2413"/>
                      <a:pt x="123" y="2448"/>
                    </a:cubicBezTo>
                    <a:lnTo>
                      <a:pt x="1154" y="2710"/>
                    </a:lnTo>
                    <a:cubicBezTo>
                      <a:pt x="1206" y="2710"/>
                      <a:pt x="1241" y="2710"/>
                      <a:pt x="1276" y="2693"/>
                    </a:cubicBezTo>
                    <a:cubicBezTo>
                      <a:pt x="1311" y="2675"/>
                      <a:pt x="1346" y="2640"/>
                      <a:pt x="1364" y="2588"/>
                    </a:cubicBezTo>
                    <a:lnTo>
                      <a:pt x="1469" y="2133"/>
                    </a:lnTo>
                    <a:lnTo>
                      <a:pt x="6451" y="3427"/>
                    </a:lnTo>
                    <a:cubicBezTo>
                      <a:pt x="6521" y="3444"/>
                      <a:pt x="6591" y="3462"/>
                      <a:pt x="6661" y="3462"/>
                    </a:cubicBezTo>
                    <a:cubicBezTo>
                      <a:pt x="7098" y="3462"/>
                      <a:pt x="7500" y="3112"/>
                      <a:pt x="7622" y="2640"/>
                    </a:cubicBezTo>
                    <a:cubicBezTo>
                      <a:pt x="7640" y="2535"/>
                      <a:pt x="7657" y="2430"/>
                      <a:pt x="7657" y="2325"/>
                    </a:cubicBezTo>
                    <a:cubicBezTo>
                      <a:pt x="7657" y="2098"/>
                      <a:pt x="7587" y="1888"/>
                      <a:pt x="7482" y="1731"/>
                    </a:cubicBezTo>
                    <a:cubicBezTo>
                      <a:pt x="7360" y="1556"/>
                      <a:pt x="7203" y="1416"/>
                      <a:pt x="6993" y="1364"/>
                    </a:cubicBezTo>
                    <a:lnTo>
                      <a:pt x="1906" y="35"/>
                    </a:lnTo>
                    <a:cubicBezTo>
                      <a:pt x="1801" y="18"/>
                      <a:pt x="1713" y="0"/>
                      <a:pt x="1626" y="0"/>
                    </a:cubicBezTo>
                    <a:close/>
                  </a:path>
                </a:pathLst>
              </a:custGeom>
              <a:solidFill>
                <a:srgbClr val="4657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3" name="Google Shape;1243;p38"/>
              <p:cNvSpPr/>
              <p:nvPr/>
            </p:nvSpPr>
            <p:spPr>
              <a:xfrm rot="-8704295">
                <a:off x="7688826" y="953804"/>
                <a:ext cx="342164" cy="353443"/>
              </a:xfrm>
              <a:custGeom>
                <a:avLst/>
                <a:gdLst/>
                <a:ahLst/>
                <a:cxnLst/>
                <a:rect l="l" t="t" r="r" b="b"/>
                <a:pathLst>
                  <a:path w="8706" h="8993" extrusionOk="0">
                    <a:moveTo>
                      <a:pt x="3548" y="0"/>
                    </a:moveTo>
                    <a:cubicBezTo>
                      <a:pt x="2443" y="0"/>
                      <a:pt x="1431" y="747"/>
                      <a:pt x="1136" y="1865"/>
                    </a:cubicBezTo>
                    <a:lnTo>
                      <a:pt x="350" y="4924"/>
                    </a:lnTo>
                    <a:cubicBezTo>
                      <a:pt x="0" y="6253"/>
                      <a:pt x="804" y="7616"/>
                      <a:pt x="2133" y="7966"/>
                    </a:cubicBezTo>
                    <a:lnTo>
                      <a:pt x="5996" y="8963"/>
                    </a:lnTo>
                    <a:cubicBezTo>
                      <a:pt x="6066" y="8983"/>
                      <a:pt x="6137" y="8993"/>
                      <a:pt x="6206" y="8993"/>
                    </a:cubicBezTo>
                    <a:cubicBezTo>
                      <a:pt x="6553" y="8993"/>
                      <a:pt x="6873" y="8750"/>
                      <a:pt x="6975" y="8386"/>
                    </a:cubicBezTo>
                    <a:lnTo>
                      <a:pt x="8566" y="2250"/>
                    </a:lnTo>
                    <a:cubicBezTo>
                      <a:pt x="8706" y="1725"/>
                      <a:pt x="8391" y="1183"/>
                      <a:pt x="7867" y="1044"/>
                    </a:cubicBezTo>
                    <a:lnTo>
                      <a:pt x="4178" y="82"/>
                    </a:lnTo>
                    <a:cubicBezTo>
                      <a:pt x="3968" y="27"/>
                      <a:pt x="3756" y="0"/>
                      <a:pt x="3548" y="0"/>
                    </a:cubicBezTo>
                    <a:close/>
                  </a:path>
                </a:pathLst>
              </a:custGeom>
              <a:solidFill>
                <a:srgbClr val="4657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4" name="Google Shape;1244;p38"/>
              <p:cNvSpPr/>
              <p:nvPr/>
            </p:nvSpPr>
            <p:spPr>
              <a:xfrm rot="-8704295">
                <a:off x="7687351" y="946133"/>
                <a:ext cx="339452" cy="364880"/>
              </a:xfrm>
              <a:custGeom>
                <a:avLst/>
                <a:gdLst/>
                <a:ahLst/>
                <a:cxnLst/>
                <a:rect l="l" t="t" r="r" b="b"/>
                <a:pathLst>
                  <a:path w="8637" h="9284" extrusionOk="0">
                    <a:moveTo>
                      <a:pt x="3427" y="298"/>
                    </a:moveTo>
                    <a:cubicBezTo>
                      <a:pt x="3637" y="298"/>
                      <a:pt x="3829" y="315"/>
                      <a:pt x="4021" y="368"/>
                    </a:cubicBezTo>
                    <a:lnTo>
                      <a:pt x="7710" y="1329"/>
                    </a:lnTo>
                    <a:cubicBezTo>
                      <a:pt x="8077" y="1434"/>
                      <a:pt x="8339" y="1766"/>
                      <a:pt x="8339" y="2134"/>
                    </a:cubicBezTo>
                    <a:cubicBezTo>
                      <a:pt x="8339" y="2203"/>
                      <a:pt x="8322" y="2273"/>
                      <a:pt x="8304" y="2361"/>
                    </a:cubicBezTo>
                    <a:lnTo>
                      <a:pt x="6713" y="8497"/>
                    </a:lnTo>
                    <a:cubicBezTo>
                      <a:pt x="6626" y="8794"/>
                      <a:pt x="6364" y="8986"/>
                      <a:pt x="6066" y="8986"/>
                    </a:cubicBezTo>
                    <a:cubicBezTo>
                      <a:pt x="6014" y="8986"/>
                      <a:pt x="5962" y="8986"/>
                      <a:pt x="5909" y="8969"/>
                    </a:cubicBezTo>
                    <a:lnTo>
                      <a:pt x="2046" y="7972"/>
                    </a:lnTo>
                    <a:cubicBezTo>
                      <a:pt x="997" y="7693"/>
                      <a:pt x="298" y="6731"/>
                      <a:pt x="298" y="5700"/>
                    </a:cubicBezTo>
                    <a:cubicBezTo>
                      <a:pt x="298" y="5507"/>
                      <a:pt x="315" y="5298"/>
                      <a:pt x="368" y="5105"/>
                    </a:cubicBezTo>
                    <a:lnTo>
                      <a:pt x="1172" y="2064"/>
                    </a:lnTo>
                    <a:cubicBezTo>
                      <a:pt x="1434" y="997"/>
                      <a:pt x="2395" y="298"/>
                      <a:pt x="3427" y="298"/>
                    </a:cubicBezTo>
                    <a:close/>
                    <a:moveTo>
                      <a:pt x="3427" y="1"/>
                    </a:moveTo>
                    <a:cubicBezTo>
                      <a:pt x="2256" y="1"/>
                      <a:pt x="1189" y="787"/>
                      <a:pt x="875" y="1976"/>
                    </a:cubicBezTo>
                    <a:lnTo>
                      <a:pt x="88" y="5035"/>
                    </a:lnTo>
                    <a:cubicBezTo>
                      <a:pt x="35" y="5245"/>
                      <a:pt x="0" y="5472"/>
                      <a:pt x="0" y="5700"/>
                    </a:cubicBezTo>
                    <a:cubicBezTo>
                      <a:pt x="0" y="6871"/>
                      <a:pt x="787" y="7937"/>
                      <a:pt x="1976" y="8252"/>
                    </a:cubicBezTo>
                    <a:lnTo>
                      <a:pt x="5839" y="9248"/>
                    </a:lnTo>
                    <a:cubicBezTo>
                      <a:pt x="5909" y="9283"/>
                      <a:pt x="5997" y="9283"/>
                      <a:pt x="6066" y="9283"/>
                    </a:cubicBezTo>
                    <a:cubicBezTo>
                      <a:pt x="6503" y="9283"/>
                      <a:pt x="6888" y="9004"/>
                      <a:pt x="6993" y="8567"/>
                    </a:cubicBezTo>
                    <a:lnTo>
                      <a:pt x="8584" y="2431"/>
                    </a:lnTo>
                    <a:cubicBezTo>
                      <a:pt x="8619" y="2326"/>
                      <a:pt x="8636" y="2238"/>
                      <a:pt x="8636" y="2134"/>
                    </a:cubicBezTo>
                    <a:cubicBezTo>
                      <a:pt x="8636" y="1644"/>
                      <a:pt x="8287" y="1172"/>
                      <a:pt x="7780" y="1050"/>
                    </a:cubicBezTo>
                    <a:lnTo>
                      <a:pt x="4109" y="88"/>
                    </a:lnTo>
                    <a:cubicBezTo>
                      <a:pt x="3881" y="36"/>
                      <a:pt x="3654" y="1"/>
                      <a:pt x="3427" y="1"/>
                    </a:cubicBezTo>
                    <a:close/>
                  </a:path>
                </a:pathLst>
              </a:custGeom>
              <a:solidFill>
                <a:srgbClr val="4657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5" name="Google Shape;1245;p38"/>
              <p:cNvSpPr/>
              <p:nvPr/>
            </p:nvSpPr>
            <p:spPr>
              <a:xfrm rot="-8704295">
                <a:off x="7472144" y="1122958"/>
                <a:ext cx="288595" cy="112365"/>
              </a:xfrm>
              <a:custGeom>
                <a:avLst/>
                <a:gdLst/>
                <a:ahLst/>
                <a:cxnLst/>
                <a:rect l="l" t="t" r="r" b="b"/>
                <a:pathLst>
                  <a:path w="7343" h="2859" extrusionOk="0">
                    <a:moveTo>
                      <a:pt x="1303" y="0"/>
                    </a:moveTo>
                    <a:cubicBezTo>
                      <a:pt x="811" y="0"/>
                      <a:pt x="362" y="326"/>
                      <a:pt x="245" y="824"/>
                    </a:cubicBezTo>
                    <a:lnTo>
                      <a:pt x="140" y="1226"/>
                    </a:lnTo>
                    <a:lnTo>
                      <a:pt x="0" y="1751"/>
                    </a:lnTo>
                    <a:lnTo>
                      <a:pt x="1032" y="2013"/>
                    </a:lnTo>
                    <a:lnTo>
                      <a:pt x="1171" y="1506"/>
                    </a:lnTo>
                    <a:lnTo>
                      <a:pt x="6293" y="2835"/>
                    </a:lnTo>
                    <a:cubicBezTo>
                      <a:pt x="6359" y="2851"/>
                      <a:pt x="6425" y="2859"/>
                      <a:pt x="6490" y="2859"/>
                    </a:cubicBezTo>
                    <a:cubicBezTo>
                      <a:pt x="6837" y="2859"/>
                      <a:pt x="7149" y="2632"/>
                      <a:pt x="7237" y="2293"/>
                    </a:cubicBezTo>
                    <a:cubicBezTo>
                      <a:pt x="7342" y="1873"/>
                      <a:pt x="7098" y="1471"/>
                      <a:pt x="6678" y="1349"/>
                    </a:cubicBezTo>
                    <a:lnTo>
                      <a:pt x="1591" y="38"/>
                    </a:lnTo>
                    <a:cubicBezTo>
                      <a:pt x="1495" y="12"/>
                      <a:pt x="1398" y="0"/>
                      <a:pt x="1303" y="0"/>
                    </a:cubicBezTo>
                    <a:close/>
                  </a:path>
                </a:pathLst>
              </a:custGeom>
              <a:solidFill>
                <a:srgbClr val="E2EE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6" name="Google Shape;1246;p38"/>
              <p:cNvSpPr/>
              <p:nvPr/>
            </p:nvSpPr>
            <p:spPr>
              <a:xfrm rot="-8704295">
                <a:off x="7469743" y="1118000"/>
                <a:ext cx="296141" cy="124391"/>
              </a:xfrm>
              <a:custGeom>
                <a:avLst/>
                <a:gdLst/>
                <a:ahLst/>
                <a:cxnLst/>
                <a:rect l="l" t="t" r="r" b="b"/>
                <a:pathLst>
                  <a:path w="7535" h="3165" extrusionOk="0">
                    <a:moveTo>
                      <a:pt x="1451" y="298"/>
                    </a:moveTo>
                    <a:cubicBezTo>
                      <a:pt x="1539" y="298"/>
                      <a:pt x="1626" y="315"/>
                      <a:pt x="1696" y="333"/>
                    </a:cubicBezTo>
                    <a:lnTo>
                      <a:pt x="6783" y="1644"/>
                    </a:lnTo>
                    <a:cubicBezTo>
                      <a:pt x="7063" y="1731"/>
                      <a:pt x="7255" y="1976"/>
                      <a:pt x="7255" y="2255"/>
                    </a:cubicBezTo>
                    <a:cubicBezTo>
                      <a:pt x="7255" y="2308"/>
                      <a:pt x="7238" y="2360"/>
                      <a:pt x="7238" y="2413"/>
                    </a:cubicBezTo>
                    <a:cubicBezTo>
                      <a:pt x="7168" y="2693"/>
                      <a:pt x="6905" y="2867"/>
                      <a:pt x="6626" y="2867"/>
                    </a:cubicBezTo>
                    <a:cubicBezTo>
                      <a:pt x="6573" y="2867"/>
                      <a:pt x="6521" y="2867"/>
                      <a:pt x="6468" y="2850"/>
                    </a:cubicBezTo>
                    <a:lnTo>
                      <a:pt x="1346" y="1521"/>
                    </a:lnTo>
                    <a:cubicBezTo>
                      <a:pt x="1332" y="1518"/>
                      <a:pt x="1318" y="1517"/>
                      <a:pt x="1304" y="1517"/>
                    </a:cubicBezTo>
                    <a:cubicBezTo>
                      <a:pt x="1237" y="1517"/>
                      <a:pt x="1186" y="1553"/>
                      <a:pt x="1172" y="1626"/>
                    </a:cubicBezTo>
                    <a:lnTo>
                      <a:pt x="1067" y="1993"/>
                    </a:lnTo>
                    <a:lnTo>
                      <a:pt x="315" y="1801"/>
                    </a:lnTo>
                    <a:lnTo>
                      <a:pt x="420" y="1416"/>
                    </a:lnTo>
                    <a:lnTo>
                      <a:pt x="525" y="1014"/>
                    </a:lnTo>
                    <a:cubicBezTo>
                      <a:pt x="630" y="577"/>
                      <a:pt x="1032" y="298"/>
                      <a:pt x="1451" y="298"/>
                    </a:cubicBezTo>
                    <a:close/>
                    <a:moveTo>
                      <a:pt x="1451" y="0"/>
                    </a:moveTo>
                    <a:cubicBezTo>
                      <a:pt x="892" y="0"/>
                      <a:pt x="385" y="385"/>
                      <a:pt x="245" y="944"/>
                    </a:cubicBezTo>
                    <a:lnTo>
                      <a:pt x="140" y="1346"/>
                    </a:lnTo>
                    <a:lnTo>
                      <a:pt x="140" y="1346"/>
                    </a:lnTo>
                    <a:lnTo>
                      <a:pt x="140" y="1346"/>
                    </a:lnTo>
                    <a:cubicBezTo>
                      <a:pt x="133" y="1360"/>
                      <a:pt x="129" y="1376"/>
                      <a:pt x="128" y="1393"/>
                    </a:cubicBezTo>
                    <a:lnTo>
                      <a:pt x="128" y="1393"/>
                    </a:lnTo>
                    <a:lnTo>
                      <a:pt x="0" y="1871"/>
                    </a:lnTo>
                    <a:cubicBezTo>
                      <a:pt x="0" y="1906"/>
                      <a:pt x="0" y="1941"/>
                      <a:pt x="18" y="1976"/>
                    </a:cubicBezTo>
                    <a:cubicBezTo>
                      <a:pt x="35" y="2011"/>
                      <a:pt x="70" y="2028"/>
                      <a:pt x="105" y="2046"/>
                    </a:cubicBezTo>
                    <a:lnTo>
                      <a:pt x="1137" y="2308"/>
                    </a:lnTo>
                    <a:cubicBezTo>
                      <a:pt x="1148" y="2311"/>
                      <a:pt x="1160" y="2312"/>
                      <a:pt x="1173" y="2312"/>
                    </a:cubicBezTo>
                    <a:cubicBezTo>
                      <a:pt x="1234" y="2312"/>
                      <a:pt x="1297" y="2276"/>
                      <a:pt x="1311" y="2203"/>
                    </a:cubicBezTo>
                    <a:lnTo>
                      <a:pt x="1416" y="1836"/>
                    </a:lnTo>
                    <a:lnTo>
                      <a:pt x="6398" y="3130"/>
                    </a:lnTo>
                    <a:cubicBezTo>
                      <a:pt x="6486" y="3147"/>
                      <a:pt x="6556" y="3165"/>
                      <a:pt x="6626" y="3165"/>
                    </a:cubicBezTo>
                    <a:cubicBezTo>
                      <a:pt x="7045" y="3165"/>
                      <a:pt x="7412" y="2885"/>
                      <a:pt x="7517" y="2483"/>
                    </a:cubicBezTo>
                    <a:cubicBezTo>
                      <a:pt x="7535" y="2395"/>
                      <a:pt x="7535" y="2325"/>
                      <a:pt x="7535" y="2255"/>
                    </a:cubicBezTo>
                    <a:cubicBezTo>
                      <a:pt x="7535" y="1853"/>
                      <a:pt x="7273" y="1469"/>
                      <a:pt x="6870" y="1364"/>
                    </a:cubicBezTo>
                    <a:lnTo>
                      <a:pt x="1766" y="53"/>
                    </a:lnTo>
                    <a:cubicBezTo>
                      <a:pt x="1661" y="18"/>
                      <a:pt x="1556" y="0"/>
                      <a:pt x="1451" y="0"/>
                    </a:cubicBezTo>
                    <a:close/>
                  </a:path>
                </a:pathLst>
              </a:custGeom>
              <a:solidFill>
                <a:srgbClr val="4657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7" name="Google Shape;1247;p38"/>
              <p:cNvSpPr/>
              <p:nvPr/>
            </p:nvSpPr>
            <p:spPr>
              <a:xfrm rot="-8704295">
                <a:off x="7678784" y="970846"/>
                <a:ext cx="344247" cy="341496"/>
              </a:xfrm>
              <a:custGeom>
                <a:avLst/>
                <a:gdLst/>
                <a:ahLst/>
                <a:cxnLst/>
                <a:rect l="l" t="t" r="r" b="b"/>
                <a:pathLst>
                  <a:path w="8759" h="8689" extrusionOk="0">
                    <a:moveTo>
                      <a:pt x="3461" y="0"/>
                    </a:moveTo>
                    <a:cubicBezTo>
                      <a:pt x="2356" y="0"/>
                      <a:pt x="1343" y="747"/>
                      <a:pt x="1049" y="1865"/>
                    </a:cubicBezTo>
                    <a:lnTo>
                      <a:pt x="350" y="4575"/>
                    </a:lnTo>
                    <a:cubicBezTo>
                      <a:pt x="0" y="5904"/>
                      <a:pt x="804" y="7267"/>
                      <a:pt x="2133" y="7617"/>
                    </a:cubicBezTo>
                    <a:lnTo>
                      <a:pt x="6136" y="8666"/>
                    </a:lnTo>
                    <a:cubicBezTo>
                      <a:pt x="6201" y="8681"/>
                      <a:pt x="6266" y="8689"/>
                      <a:pt x="6331" y="8689"/>
                    </a:cubicBezTo>
                    <a:cubicBezTo>
                      <a:pt x="6696" y="8689"/>
                      <a:pt x="7026" y="8446"/>
                      <a:pt x="7115" y="8089"/>
                    </a:cubicBezTo>
                    <a:lnTo>
                      <a:pt x="8618" y="2267"/>
                    </a:lnTo>
                    <a:cubicBezTo>
                      <a:pt x="8758" y="1743"/>
                      <a:pt x="8444" y="1219"/>
                      <a:pt x="7919" y="1079"/>
                    </a:cubicBezTo>
                    <a:lnTo>
                      <a:pt x="4091" y="82"/>
                    </a:lnTo>
                    <a:cubicBezTo>
                      <a:pt x="3880" y="27"/>
                      <a:pt x="3669" y="0"/>
                      <a:pt x="346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8" name="Google Shape;1248;p38"/>
              <p:cNvSpPr/>
              <p:nvPr/>
            </p:nvSpPr>
            <p:spPr>
              <a:xfrm rot="-8704295">
                <a:off x="7677435" y="962939"/>
                <a:ext cx="341496" cy="353168"/>
              </a:xfrm>
              <a:custGeom>
                <a:avLst/>
                <a:gdLst/>
                <a:ahLst/>
                <a:cxnLst/>
                <a:rect l="l" t="t" r="r" b="b"/>
                <a:pathLst>
                  <a:path w="8689" h="8986" extrusionOk="0">
                    <a:moveTo>
                      <a:pt x="3339" y="280"/>
                    </a:moveTo>
                    <a:cubicBezTo>
                      <a:pt x="3549" y="280"/>
                      <a:pt x="3741" y="315"/>
                      <a:pt x="3934" y="367"/>
                    </a:cubicBezTo>
                    <a:lnTo>
                      <a:pt x="7762" y="1364"/>
                    </a:lnTo>
                    <a:cubicBezTo>
                      <a:pt x="8147" y="1451"/>
                      <a:pt x="8391" y="1801"/>
                      <a:pt x="8391" y="2168"/>
                    </a:cubicBezTo>
                    <a:cubicBezTo>
                      <a:pt x="8391" y="2238"/>
                      <a:pt x="8374" y="2308"/>
                      <a:pt x="8357" y="2377"/>
                    </a:cubicBezTo>
                    <a:lnTo>
                      <a:pt x="6853" y="8199"/>
                    </a:lnTo>
                    <a:cubicBezTo>
                      <a:pt x="6766" y="8496"/>
                      <a:pt x="6503" y="8688"/>
                      <a:pt x="6224" y="8688"/>
                    </a:cubicBezTo>
                    <a:cubicBezTo>
                      <a:pt x="6154" y="8688"/>
                      <a:pt x="6101" y="8688"/>
                      <a:pt x="6049" y="8671"/>
                    </a:cubicBezTo>
                    <a:lnTo>
                      <a:pt x="2046" y="7622"/>
                    </a:lnTo>
                    <a:cubicBezTo>
                      <a:pt x="997" y="7342"/>
                      <a:pt x="298" y="6398"/>
                      <a:pt x="298" y="5349"/>
                    </a:cubicBezTo>
                    <a:cubicBezTo>
                      <a:pt x="298" y="5157"/>
                      <a:pt x="315" y="4965"/>
                      <a:pt x="368" y="4755"/>
                    </a:cubicBezTo>
                    <a:lnTo>
                      <a:pt x="1067" y="2045"/>
                    </a:lnTo>
                    <a:cubicBezTo>
                      <a:pt x="1346" y="996"/>
                      <a:pt x="2308" y="280"/>
                      <a:pt x="3339" y="280"/>
                    </a:cubicBezTo>
                    <a:close/>
                    <a:moveTo>
                      <a:pt x="3339" y="0"/>
                    </a:moveTo>
                    <a:cubicBezTo>
                      <a:pt x="2168" y="0"/>
                      <a:pt x="1102" y="787"/>
                      <a:pt x="787" y="1975"/>
                    </a:cubicBezTo>
                    <a:lnTo>
                      <a:pt x="88" y="4685"/>
                    </a:lnTo>
                    <a:cubicBezTo>
                      <a:pt x="35" y="4912"/>
                      <a:pt x="0" y="5140"/>
                      <a:pt x="0" y="5349"/>
                    </a:cubicBezTo>
                    <a:cubicBezTo>
                      <a:pt x="0" y="6521"/>
                      <a:pt x="787" y="7604"/>
                      <a:pt x="1976" y="7902"/>
                    </a:cubicBezTo>
                    <a:lnTo>
                      <a:pt x="5979" y="8950"/>
                    </a:lnTo>
                    <a:cubicBezTo>
                      <a:pt x="6049" y="8968"/>
                      <a:pt x="6136" y="8985"/>
                      <a:pt x="6224" y="8985"/>
                    </a:cubicBezTo>
                    <a:cubicBezTo>
                      <a:pt x="6643" y="8985"/>
                      <a:pt x="7028" y="8688"/>
                      <a:pt x="7133" y="8269"/>
                    </a:cubicBezTo>
                    <a:lnTo>
                      <a:pt x="8654" y="2447"/>
                    </a:lnTo>
                    <a:cubicBezTo>
                      <a:pt x="8671" y="2360"/>
                      <a:pt x="8689" y="2255"/>
                      <a:pt x="8689" y="2168"/>
                    </a:cubicBezTo>
                    <a:cubicBezTo>
                      <a:pt x="8689" y="1661"/>
                      <a:pt x="8339" y="1206"/>
                      <a:pt x="7832" y="1084"/>
                    </a:cubicBezTo>
                    <a:lnTo>
                      <a:pt x="4021" y="87"/>
                    </a:lnTo>
                    <a:cubicBezTo>
                      <a:pt x="3794" y="17"/>
                      <a:pt x="3567" y="0"/>
                      <a:pt x="3339" y="0"/>
                    </a:cubicBezTo>
                    <a:close/>
                  </a:path>
                </a:pathLst>
              </a:custGeom>
              <a:solidFill>
                <a:srgbClr val="4657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249" name="Google Shape;1249;p38"/>
          <p:cNvGrpSpPr/>
          <p:nvPr/>
        </p:nvGrpSpPr>
        <p:grpSpPr>
          <a:xfrm rot="1615306">
            <a:off x="5744950" y="914721"/>
            <a:ext cx="347713" cy="316500"/>
            <a:chOff x="4779800" y="3121700"/>
            <a:chExt cx="150800" cy="137250"/>
          </a:xfrm>
        </p:grpSpPr>
        <p:sp>
          <p:nvSpPr>
            <p:cNvPr id="1250" name="Google Shape;1250;p38"/>
            <p:cNvSpPr/>
            <p:nvPr/>
          </p:nvSpPr>
          <p:spPr>
            <a:xfrm>
              <a:off x="4806475" y="3207375"/>
              <a:ext cx="51150" cy="51575"/>
            </a:xfrm>
            <a:custGeom>
              <a:avLst/>
              <a:gdLst/>
              <a:ahLst/>
              <a:cxnLst/>
              <a:rect l="l" t="t" r="r" b="b"/>
              <a:pathLst>
                <a:path w="2046" h="2063" extrusionOk="0">
                  <a:moveTo>
                    <a:pt x="1014" y="297"/>
                  </a:moveTo>
                  <a:cubicBezTo>
                    <a:pt x="1171" y="297"/>
                    <a:pt x="1329" y="350"/>
                    <a:pt x="1468" y="437"/>
                  </a:cubicBezTo>
                  <a:cubicBezTo>
                    <a:pt x="1661" y="594"/>
                    <a:pt x="1766" y="804"/>
                    <a:pt x="1766" y="1031"/>
                  </a:cubicBezTo>
                  <a:cubicBezTo>
                    <a:pt x="1766" y="1189"/>
                    <a:pt x="1713" y="1346"/>
                    <a:pt x="1608" y="1468"/>
                  </a:cubicBezTo>
                  <a:cubicBezTo>
                    <a:pt x="1468" y="1661"/>
                    <a:pt x="1241" y="1766"/>
                    <a:pt x="1014" y="1766"/>
                  </a:cubicBezTo>
                  <a:cubicBezTo>
                    <a:pt x="857" y="1766"/>
                    <a:pt x="717" y="1713"/>
                    <a:pt x="577" y="1608"/>
                  </a:cubicBezTo>
                  <a:cubicBezTo>
                    <a:pt x="385" y="1468"/>
                    <a:pt x="280" y="1259"/>
                    <a:pt x="280" y="1031"/>
                  </a:cubicBezTo>
                  <a:cubicBezTo>
                    <a:pt x="280" y="874"/>
                    <a:pt x="332" y="717"/>
                    <a:pt x="437" y="577"/>
                  </a:cubicBezTo>
                  <a:cubicBezTo>
                    <a:pt x="577" y="385"/>
                    <a:pt x="804" y="297"/>
                    <a:pt x="1014" y="297"/>
                  </a:cubicBezTo>
                  <a:close/>
                  <a:moveTo>
                    <a:pt x="1014" y="0"/>
                  </a:moveTo>
                  <a:cubicBezTo>
                    <a:pt x="717" y="0"/>
                    <a:pt x="402" y="140"/>
                    <a:pt x="210" y="402"/>
                  </a:cubicBezTo>
                  <a:cubicBezTo>
                    <a:pt x="70" y="594"/>
                    <a:pt x="0" y="804"/>
                    <a:pt x="0" y="1031"/>
                  </a:cubicBezTo>
                  <a:cubicBezTo>
                    <a:pt x="0" y="1346"/>
                    <a:pt x="140" y="1643"/>
                    <a:pt x="402" y="1853"/>
                  </a:cubicBezTo>
                  <a:cubicBezTo>
                    <a:pt x="577" y="1993"/>
                    <a:pt x="804" y="2063"/>
                    <a:pt x="1014" y="2063"/>
                  </a:cubicBezTo>
                  <a:cubicBezTo>
                    <a:pt x="1329" y="2063"/>
                    <a:pt x="1643" y="1923"/>
                    <a:pt x="1836" y="1661"/>
                  </a:cubicBezTo>
                  <a:cubicBezTo>
                    <a:pt x="1975" y="1468"/>
                    <a:pt x="2045" y="1241"/>
                    <a:pt x="2045" y="1031"/>
                  </a:cubicBezTo>
                  <a:cubicBezTo>
                    <a:pt x="2045" y="717"/>
                    <a:pt x="1905" y="420"/>
                    <a:pt x="1643" y="210"/>
                  </a:cubicBezTo>
                  <a:cubicBezTo>
                    <a:pt x="1451" y="70"/>
                    <a:pt x="1241" y="0"/>
                    <a:pt x="1014" y="0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38"/>
            <p:cNvSpPr/>
            <p:nvPr/>
          </p:nvSpPr>
          <p:spPr>
            <a:xfrm>
              <a:off x="4779800" y="3121700"/>
              <a:ext cx="54650" cy="54225"/>
            </a:xfrm>
            <a:custGeom>
              <a:avLst/>
              <a:gdLst/>
              <a:ahLst/>
              <a:cxnLst/>
              <a:rect l="l" t="t" r="r" b="b"/>
              <a:pathLst>
                <a:path w="2186" h="2169" extrusionOk="0">
                  <a:moveTo>
                    <a:pt x="1084" y="280"/>
                  </a:moveTo>
                  <a:cubicBezTo>
                    <a:pt x="1259" y="280"/>
                    <a:pt x="1434" y="333"/>
                    <a:pt x="1574" y="455"/>
                  </a:cubicBezTo>
                  <a:cubicBezTo>
                    <a:pt x="1784" y="613"/>
                    <a:pt x="1889" y="840"/>
                    <a:pt x="1889" y="1085"/>
                  </a:cubicBezTo>
                  <a:cubicBezTo>
                    <a:pt x="1889" y="1259"/>
                    <a:pt x="1836" y="1417"/>
                    <a:pt x="1731" y="1574"/>
                  </a:cubicBezTo>
                  <a:cubicBezTo>
                    <a:pt x="1574" y="1784"/>
                    <a:pt x="1329" y="1889"/>
                    <a:pt x="1084" y="1889"/>
                  </a:cubicBezTo>
                  <a:cubicBezTo>
                    <a:pt x="927" y="1889"/>
                    <a:pt x="752" y="1836"/>
                    <a:pt x="612" y="1714"/>
                  </a:cubicBezTo>
                  <a:cubicBezTo>
                    <a:pt x="403" y="1557"/>
                    <a:pt x="298" y="1329"/>
                    <a:pt x="298" y="1085"/>
                  </a:cubicBezTo>
                  <a:cubicBezTo>
                    <a:pt x="298" y="910"/>
                    <a:pt x="350" y="752"/>
                    <a:pt x="455" y="595"/>
                  </a:cubicBezTo>
                  <a:cubicBezTo>
                    <a:pt x="612" y="385"/>
                    <a:pt x="857" y="280"/>
                    <a:pt x="1084" y="280"/>
                  </a:cubicBezTo>
                  <a:close/>
                  <a:moveTo>
                    <a:pt x="1084" y="1"/>
                  </a:moveTo>
                  <a:cubicBezTo>
                    <a:pt x="770" y="1"/>
                    <a:pt x="438" y="141"/>
                    <a:pt x="228" y="420"/>
                  </a:cubicBezTo>
                  <a:cubicBezTo>
                    <a:pt x="71" y="613"/>
                    <a:pt x="1" y="857"/>
                    <a:pt x="1" y="1085"/>
                  </a:cubicBezTo>
                  <a:cubicBezTo>
                    <a:pt x="1" y="1417"/>
                    <a:pt x="140" y="1731"/>
                    <a:pt x="438" y="1959"/>
                  </a:cubicBezTo>
                  <a:cubicBezTo>
                    <a:pt x="630" y="2098"/>
                    <a:pt x="857" y="2168"/>
                    <a:pt x="1084" y="2168"/>
                  </a:cubicBezTo>
                  <a:cubicBezTo>
                    <a:pt x="1417" y="2168"/>
                    <a:pt x="1749" y="2029"/>
                    <a:pt x="1959" y="1749"/>
                  </a:cubicBezTo>
                  <a:cubicBezTo>
                    <a:pt x="2116" y="1557"/>
                    <a:pt x="2186" y="1312"/>
                    <a:pt x="2186" y="1085"/>
                  </a:cubicBezTo>
                  <a:cubicBezTo>
                    <a:pt x="2186" y="752"/>
                    <a:pt x="2028" y="438"/>
                    <a:pt x="1749" y="211"/>
                  </a:cubicBezTo>
                  <a:cubicBezTo>
                    <a:pt x="1556" y="71"/>
                    <a:pt x="1329" y="1"/>
                    <a:pt x="1084" y="1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38"/>
            <p:cNvSpPr/>
            <p:nvPr/>
          </p:nvSpPr>
          <p:spPr>
            <a:xfrm>
              <a:off x="4879000" y="3147925"/>
              <a:ext cx="51600" cy="51600"/>
            </a:xfrm>
            <a:custGeom>
              <a:avLst/>
              <a:gdLst/>
              <a:ahLst/>
              <a:cxnLst/>
              <a:rect l="l" t="t" r="r" b="b"/>
              <a:pathLst>
                <a:path w="2064" h="2064" extrusionOk="0">
                  <a:moveTo>
                    <a:pt x="1032" y="298"/>
                  </a:moveTo>
                  <a:cubicBezTo>
                    <a:pt x="1190" y="298"/>
                    <a:pt x="1347" y="350"/>
                    <a:pt x="1487" y="438"/>
                  </a:cubicBezTo>
                  <a:cubicBezTo>
                    <a:pt x="1679" y="595"/>
                    <a:pt x="1767" y="805"/>
                    <a:pt x="1767" y="1032"/>
                  </a:cubicBezTo>
                  <a:cubicBezTo>
                    <a:pt x="1767" y="1189"/>
                    <a:pt x="1732" y="1347"/>
                    <a:pt x="1627" y="1487"/>
                  </a:cubicBezTo>
                  <a:cubicBezTo>
                    <a:pt x="1469" y="1661"/>
                    <a:pt x="1260" y="1766"/>
                    <a:pt x="1032" y="1766"/>
                  </a:cubicBezTo>
                  <a:cubicBezTo>
                    <a:pt x="875" y="1766"/>
                    <a:pt x="718" y="1714"/>
                    <a:pt x="595" y="1626"/>
                  </a:cubicBezTo>
                  <a:cubicBezTo>
                    <a:pt x="403" y="1469"/>
                    <a:pt x="298" y="1259"/>
                    <a:pt x="298" y="1032"/>
                  </a:cubicBezTo>
                  <a:cubicBezTo>
                    <a:pt x="298" y="875"/>
                    <a:pt x="351" y="717"/>
                    <a:pt x="455" y="595"/>
                  </a:cubicBezTo>
                  <a:cubicBezTo>
                    <a:pt x="595" y="403"/>
                    <a:pt x="805" y="298"/>
                    <a:pt x="1032" y="298"/>
                  </a:cubicBezTo>
                  <a:close/>
                  <a:moveTo>
                    <a:pt x="1032" y="1"/>
                  </a:moveTo>
                  <a:cubicBezTo>
                    <a:pt x="735" y="1"/>
                    <a:pt x="420" y="140"/>
                    <a:pt x="211" y="403"/>
                  </a:cubicBezTo>
                  <a:cubicBezTo>
                    <a:pt x="71" y="595"/>
                    <a:pt x="1" y="822"/>
                    <a:pt x="1" y="1032"/>
                  </a:cubicBezTo>
                  <a:cubicBezTo>
                    <a:pt x="1" y="1347"/>
                    <a:pt x="141" y="1644"/>
                    <a:pt x="420" y="1854"/>
                  </a:cubicBezTo>
                  <a:cubicBezTo>
                    <a:pt x="595" y="1993"/>
                    <a:pt x="823" y="2063"/>
                    <a:pt x="1032" y="2063"/>
                  </a:cubicBezTo>
                  <a:cubicBezTo>
                    <a:pt x="1347" y="2063"/>
                    <a:pt x="1644" y="1924"/>
                    <a:pt x="1854" y="1661"/>
                  </a:cubicBezTo>
                  <a:cubicBezTo>
                    <a:pt x="1994" y="1469"/>
                    <a:pt x="2064" y="1242"/>
                    <a:pt x="2064" y="1032"/>
                  </a:cubicBezTo>
                  <a:cubicBezTo>
                    <a:pt x="2064" y="717"/>
                    <a:pt x="1924" y="420"/>
                    <a:pt x="1662" y="210"/>
                  </a:cubicBezTo>
                  <a:cubicBezTo>
                    <a:pt x="1469" y="71"/>
                    <a:pt x="1260" y="1"/>
                    <a:pt x="1032" y="1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38"/>
            <p:cNvSpPr/>
            <p:nvPr/>
          </p:nvSpPr>
          <p:spPr>
            <a:xfrm>
              <a:off x="4813900" y="3147850"/>
              <a:ext cx="73450" cy="24225"/>
            </a:xfrm>
            <a:custGeom>
              <a:avLst/>
              <a:gdLst/>
              <a:ahLst/>
              <a:cxnLst/>
              <a:rect l="l" t="t" r="r" b="b"/>
              <a:pathLst>
                <a:path w="2938" h="969" extrusionOk="0">
                  <a:moveTo>
                    <a:pt x="164" y="0"/>
                  </a:moveTo>
                  <a:cubicBezTo>
                    <a:pt x="101" y="0"/>
                    <a:pt x="33" y="48"/>
                    <a:pt x="18" y="109"/>
                  </a:cubicBezTo>
                  <a:cubicBezTo>
                    <a:pt x="0" y="196"/>
                    <a:pt x="53" y="266"/>
                    <a:pt x="123" y="283"/>
                  </a:cubicBezTo>
                  <a:lnTo>
                    <a:pt x="2745" y="965"/>
                  </a:lnTo>
                  <a:cubicBezTo>
                    <a:pt x="2756" y="967"/>
                    <a:pt x="2767" y="968"/>
                    <a:pt x="2778" y="968"/>
                  </a:cubicBezTo>
                  <a:cubicBezTo>
                    <a:pt x="2850" y="968"/>
                    <a:pt x="2904" y="921"/>
                    <a:pt x="2920" y="860"/>
                  </a:cubicBezTo>
                  <a:cubicBezTo>
                    <a:pt x="2937" y="773"/>
                    <a:pt x="2902" y="703"/>
                    <a:pt x="2815" y="668"/>
                  </a:cubicBezTo>
                  <a:lnTo>
                    <a:pt x="192" y="4"/>
                  </a:lnTo>
                  <a:cubicBezTo>
                    <a:pt x="183" y="1"/>
                    <a:pt x="174" y="0"/>
                    <a:pt x="164" y="0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38"/>
            <p:cNvSpPr/>
            <p:nvPr/>
          </p:nvSpPr>
          <p:spPr>
            <a:xfrm>
              <a:off x="4844925" y="3175575"/>
              <a:ext cx="57275" cy="47250"/>
            </a:xfrm>
            <a:custGeom>
              <a:avLst/>
              <a:gdLst/>
              <a:ahLst/>
              <a:cxnLst/>
              <a:rect l="l" t="t" r="r" b="b"/>
              <a:pathLst>
                <a:path w="2291" h="1890" extrusionOk="0">
                  <a:moveTo>
                    <a:pt x="2116" y="0"/>
                  </a:moveTo>
                  <a:cubicBezTo>
                    <a:pt x="2086" y="0"/>
                    <a:pt x="2056" y="10"/>
                    <a:pt x="2028" y="31"/>
                  </a:cubicBezTo>
                  <a:lnTo>
                    <a:pt x="70" y="1639"/>
                  </a:lnTo>
                  <a:cubicBezTo>
                    <a:pt x="18" y="1674"/>
                    <a:pt x="0" y="1779"/>
                    <a:pt x="53" y="1831"/>
                  </a:cubicBezTo>
                  <a:cubicBezTo>
                    <a:pt x="84" y="1872"/>
                    <a:pt x="126" y="1889"/>
                    <a:pt x="170" y="1889"/>
                  </a:cubicBezTo>
                  <a:cubicBezTo>
                    <a:pt x="202" y="1889"/>
                    <a:pt x="234" y="1881"/>
                    <a:pt x="263" y="1866"/>
                  </a:cubicBezTo>
                  <a:lnTo>
                    <a:pt x="2220" y="258"/>
                  </a:lnTo>
                  <a:cubicBezTo>
                    <a:pt x="2273" y="206"/>
                    <a:pt x="2290" y="118"/>
                    <a:pt x="2238" y="66"/>
                  </a:cubicBezTo>
                  <a:cubicBezTo>
                    <a:pt x="2206" y="24"/>
                    <a:pt x="2162" y="0"/>
                    <a:pt x="2116" y="0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55" name="Google Shape;1255;p38"/>
          <p:cNvGrpSpPr/>
          <p:nvPr/>
        </p:nvGrpSpPr>
        <p:grpSpPr>
          <a:xfrm rot="-1960985">
            <a:off x="7699126" y="678928"/>
            <a:ext cx="263128" cy="356124"/>
            <a:chOff x="5408700" y="2855000"/>
            <a:chExt cx="121525" cy="164475"/>
          </a:xfrm>
        </p:grpSpPr>
        <p:sp>
          <p:nvSpPr>
            <p:cNvPr id="1256" name="Google Shape;1256;p38"/>
            <p:cNvSpPr/>
            <p:nvPr/>
          </p:nvSpPr>
          <p:spPr>
            <a:xfrm>
              <a:off x="5408700" y="2970925"/>
              <a:ext cx="115400" cy="18975"/>
            </a:xfrm>
            <a:custGeom>
              <a:avLst/>
              <a:gdLst/>
              <a:ahLst/>
              <a:cxnLst/>
              <a:rect l="l" t="t" r="r" b="b"/>
              <a:pathLst>
                <a:path w="4616" h="759" extrusionOk="0">
                  <a:moveTo>
                    <a:pt x="2063" y="1"/>
                  </a:moveTo>
                  <a:cubicBezTo>
                    <a:pt x="1941" y="1"/>
                    <a:pt x="1836" y="18"/>
                    <a:pt x="1731" y="18"/>
                  </a:cubicBezTo>
                  <a:cubicBezTo>
                    <a:pt x="1644" y="36"/>
                    <a:pt x="1591" y="106"/>
                    <a:pt x="1591" y="176"/>
                  </a:cubicBezTo>
                  <a:cubicBezTo>
                    <a:pt x="1609" y="263"/>
                    <a:pt x="1678" y="315"/>
                    <a:pt x="1748" y="315"/>
                  </a:cubicBezTo>
                  <a:cubicBezTo>
                    <a:pt x="1853" y="298"/>
                    <a:pt x="1958" y="298"/>
                    <a:pt x="2063" y="298"/>
                  </a:cubicBezTo>
                  <a:cubicBezTo>
                    <a:pt x="2150" y="298"/>
                    <a:pt x="2203" y="228"/>
                    <a:pt x="2203" y="141"/>
                  </a:cubicBezTo>
                  <a:cubicBezTo>
                    <a:pt x="2203" y="71"/>
                    <a:pt x="2133" y="1"/>
                    <a:pt x="2063" y="1"/>
                  </a:cubicBezTo>
                  <a:close/>
                  <a:moveTo>
                    <a:pt x="2553" y="1"/>
                  </a:moveTo>
                  <a:cubicBezTo>
                    <a:pt x="2483" y="1"/>
                    <a:pt x="2413" y="71"/>
                    <a:pt x="2413" y="141"/>
                  </a:cubicBezTo>
                  <a:cubicBezTo>
                    <a:pt x="2395" y="228"/>
                    <a:pt x="2465" y="298"/>
                    <a:pt x="2535" y="298"/>
                  </a:cubicBezTo>
                  <a:cubicBezTo>
                    <a:pt x="2640" y="298"/>
                    <a:pt x="2762" y="315"/>
                    <a:pt x="2867" y="333"/>
                  </a:cubicBezTo>
                  <a:cubicBezTo>
                    <a:pt x="2937" y="333"/>
                    <a:pt x="3007" y="280"/>
                    <a:pt x="3025" y="193"/>
                  </a:cubicBezTo>
                  <a:cubicBezTo>
                    <a:pt x="3025" y="123"/>
                    <a:pt x="2972" y="53"/>
                    <a:pt x="2885" y="36"/>
                  </a:cubicBezTo>
                  <a:cubicBezTo>
                    <a:pt x="2780" y="18"/>
                    <a:pt x="2675" y="18"/>
                    <a:pt x="2553" y="1"/>
                  </a:cubicBezTo>
                  <a:close/>
                  <a:moveTo>
                    <a:pt x="1224" y="88"/>
                  </a:moveTo>
                  <a:cubicBezTo>
                    <a:pt x="1119" y="123"/>
                    <a:pt x="1014" y="141"/>
                    <a:pt x="892" y="176"/>
                  </a:cubicBezTo>
                  <a:cubicBezTo>
                    <a:pt x="822" y="193"/>
                    <a:pt x="769" y="263"/>
                    <a:pt x="787" y="350"/>
                  </a:cubicBezTo>
                  <a:cubicBezTo>
                    <a:pt x="817" y="411"/>
                    <a:pt x="874" y="459"/>
                    <a:pt x="946" y="459"/>
                  </a:cubicBezTo>
                  <a:cubicBezTo>
                    <a:pt x="957" y="459"/>
                    <a:pt x="968" y="458"/>
                    <a:pt x="979" y="455"/>
                  </a:cubicBezTo>
                  <a:cubicBezTo>
                    <a:pt x="1067" y="420"/>
                    <a:pt x="1172" y="403"/>
                    <a:pt x="1276" y="385"/>
                  </a:cubicBezTo>
                  <a:cubicBezTo>
                    <a:pt x="1364" y="368"/>
                    <a:pt x="1416" y="298"/>
                    <a:pt x="1399" y="210"/>
                  </a:cubicBezTo>
                  <a:cubicBezTo>
                    <a:pt x="1381" y="141"/>
                    <a:pt x="1311" y="88"/>
                    <a:pt x="1224" y="88"/>
                  </a:cubicBezTo>
                  <a:close/>
                  <a:moveTo>
                    <a:pt x="3358" y="120"/>
                  </a:moveTo>
                  <a:cubicBezTo>
                    <a:pt x="3287" y="120"/>
                    <a:pt x="3232" y="167"/>
                    <a:pt x="3217" y="228"/>
                  </a:cubicBezTo>
                  <a:cubicBezTo>
                    <a:pt x="3199" y="315"/>
                    <a:pt x="3252" y="385"/>
                    <a:pt x="3322" y="403"/>
                  </a:cubicBezTo>
                  <a:cubicBezTo>
                    <a:pt x="3427" y="420"/>
                    <a:pt x="3532" y="455"/>
                    <a:pt x="3636" y="473"/>
                  </a:cubicBezTo>
                  <a:cubicBezTo>
                    <a:pt x="3651" y="480"/>
                    <a:pt x="3667" y="484"/>
                    <a:pt x="3683" y="484"/>
                  </a:cubicBezTo>
                  <a:cubicBezTo>
                    <a:pt x="3740" y="484"/>
                    <a:pt x="3797" y="437"/>
                    <a:pt x="3811" y="368"/>
                  </a:cubicBezTo>
                  <a:cubicBezTo>
                    <a:pt x="3829" y="298"/>
                    <a:pt x="3794" y="210"/>
                    <a:pt x="3706" y="193"/>
                  </a:cubicBezTo>
                  <a:cubicBezTo>
                    <a:pt x="3601" y="176"/>
                    <a:pt x="3497" y="141"/>
                    <a:pt x="3392" y="123"/>
                  </a:cubicBezTo>
                  <a:cubicBezTo>
                    <a:pt x="3380" y="121"/>
                    <a:pt x="3369" y="120"/>
                    <a:pt x="3358" y="120"/>
                  </a:cubicBezTo>
                  <a:close/>
                  <a:moveTo>
                    <a:pt x="457" y="311"/>
                  </a:moveTo>
                  <a:cubicBezTo>
                    <a:pt x="444" y="311"/>
                    <a:pt x="432" y="312"/>
                    <a:pt x="420" y="315"/>
                  </a:cubicBezTo>
                  <a:cubicBezTo>
                    <a:pt x="315" y="368"/>
                    <a:pt x="210" y="403"/>
                    <a:pt x="105" y="455"/>
                  </a:cubicBezTo>
                  <a:cubicBezTo>
                    <a:pt x="35" y="490"/>
                    <a:pt x="0" y="578"/>
                    <a:pt x="35" y="648"/>
                  </a:cubicBezTo>
                  <a:cubicBezTo>
                    <a:pt x="61" y="699"/>
                    <a:pt x="115" y="731"/>
                    <a:pt x="169" y="731"/>
                  </a:cubicBezTo>
                  <a:cubicBezTo>
                    <a:pt x="189" y="731"/>
                    <a:pt x="209" y="727"/>
                    <a:pt x="228" y="717"/>
                  </a:cubicBezTo>
                  <a:cubicBezTo>
                    <a:pt x="332" y="665"/>
                    <a:pt x="420" y="630"/>
                    <a:pt x="525" y="595"/>
                  </a:cubicBezTo>
                  <a:cubicBezTo>
                    <a:pt x="595" y="560"/>
                    <a:pt x="630" y="490"/>
                    <a:pt x="612" y="403"/>
                  </a:cubicBezTo>
                  <a:cubicBezTo>
                    <a:pt x="583" y="345"/>
                    <a:pt x="518" y="311"/>
                    <a:pt x="457" y="311"/>
                  </a:cubicBezTo>
                  <a:close/>
                  <a:moveTo>
                    <a:pt x="4141" y="339"/>
                  </a:moveTo>
                  <a:cubicBezTo>
                    <a:pt x="4079" y="339"/>
                    <a:pt x="4031" y="383"/>
                    <a:pt x="4004" y="438"/>
                  </a:cubicBezTo>
                  <a:cubicBezTo>
                    <a:pt x="3969" y="508"/>
                    <a:pt x="4021" y="595"/>
                    <a:pt x="4091" y="630"/>
                  </a:cubicBezTo>
                  <a:cubicBezTo>
                    <a:pt x="4196" y="665"/>
                    <a:pt x="4283" y="700"/>
                    <a:pt x="4388" y="752"/>
                  </a:cubicBezTo>
                  <a:cubicBezTo>
                    <a:pt x="4404" y="756"/>
                    <a:pt x="4420" y="758"/>
                    <a:pt x="4437" y="758"/>
                  </a:cubicBezTo>
                  <a:cubicBezTo>
                    <a:pt x="4495" y="758"/>
                    <a:pt x="4553" y="733"/>
                    <a:pt x="4580" y="665"/>
                  </a:cubicBezTo>
                  <a:cubicBezTo>
                    <a:pt x="4615" y="595"/>
                    <a:pt x="4580" y="508"/>
                    <a:pt x="4510" y="473"/>
                  </a:cubicBezTo>
                  <a:cubicBezTo>
                    <a:pt x="4406" y="438"/>
                    <a:pt x="4301" y="385"/>
                    <a:pt x="4196" y="350"/>
                  </a:cubicBezTo>
                  <a:cubicBezTo>
                    <a:pt x="4177" y="343"/>
                    <a:pt x="4158" y="339"/>
                    <a:pt x="4141" y="339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38"/>
            <p:cNvSpPr/>
            <p:nvPr/>
          </p:nvSpPr>
          <p:spPr>
            <a:xfrm>
              <a:off x="5409125" y="2855000"/>
              <a:ext cx="121100" cy="164475"/>
            </a:xfrm>
            <a:custGeom>
              <a:avLst/>
              <a:gdLst/>
              <a:ahLst/>
              <a:cxnLst/>
              <a:rect l="l" t="t" r="r" b="b"/>
              <a:pathLst>
                <a:path w="4844" h="6579" extrusionOk="0">
                  <a:moveTo>
                    <a:pt x="1949" y="526"/>
                  </a:moveTo>
                  <a:lnTo>
                    <a:pt x="4519" y="5358"/>
                  </a:lnTo>
                  <a:lnTo>
                    <a:pt x="4519" y="5358"/>
                  </a:lnTo>
                  <a:cubicBezTo>
                    <a:pt x="4010" y="5942"/>
                    <a:pt x="3238" y="6281"/>
                    <a:pt x="2466" y="6281"/>
                  </a:cubicBezTo>
                  <a:lnTo>
                    <a:pt x="2378" y="6281"/>
                  </a:lnTo>
                  <a:cubicBezTo>
                    <a:pt x="1580" y="6264"/>
                    <a:pt x="797" y="5834"/>
                    <a:pt x="305" y="5200"/>
                  </a:cubicBezTo>
                  <a:lnTo>
                    <a:pt x="305" y="5200"/>
                  </a:lnTo>
                  <a:cubicBezTo>
                    <a:pt x="883" y="3591"/>
                    <a:pt x="1418" y="2056"/>
                    <a:pt x="1949" y="526"/>
                  </a:cubicBezTo>
                  <a:close/>
                  <a:moveTo>
                    <a:pt x="1934" y="1"/>
                  </a:moveTo>
                  <a:cubicBezTo>
                    <a:pt x="1925" y="1"/>
                    <a:pt x="1916" y="2"/>
                    <a:pt x="1906" y="5"/>
                  </a:cubicBezTo>
                  <a:cubicBezTo>
                    <a:pt x="1854" y="5"/>
                    <a:pt x="1801" y="40"/>
                    <a:pt x="1784" y="93"/>
                  </a:cubicBezTo>
                  <a:cubicBezTo>
                    <a:pt x="1207" y="1753"/>
                    <a:pt x="630" y="3414"/>
                    <a:pt x="18" y="5180"/>
                  </a:cubicBezTo>
                  <a:cubicBezTo>
                    <a:pt x="1" y="5215"/>
                    <a:pt x="1" y="5267"/>
                    <a:pt x="36" y="5302"/>
                  </a:cubicBezTo>
                  <a:cubicBezTo>
                    <a:pt x="560" y="6054"/>
                    <a:pt x="1452" y="6543"/>
                    <a:pt x="2378" y="6578"/>
                  </a:cubicBezTo>
                  <a:lnTo>
                    <a:pt x="2466" y="6578"/>
                  </a:lnTo>
                  <a:cubicBezTo>
                    <a:pt x="3357" y="6578"/>
                    <a:pt x="4249" y="6159"/>
                    <a:pt x="4808" y="5459"/>
                  </a:cubicBezTo>
                  <a:cubicBezTo>
                    <a:pt x="4843" y="5424"/>
                    <a:pt x="4843" y="5354"/>
                    <a:pt x="4808" y="5302"/>
                  </a:cubicBezTo>
                  <a:lnTo>
                    <a:pt x="2046" y="75"/>
                  </a:lnTo>
                  <a:cubicBezTo>
                    <a:pt x="2017" y="32"/>
                    <a:pt x="1977" y="1"/>
                    <a:pt x="1934" y="1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58" name="Google Shape;1258;p38"/>
          <p:cNvGrpSpPr/>
          <p:nvPr/>
        </p:nvGrpSpPr>
        <p:grpSpPr>
          <a:xfrm rot="1238918">
            <a:off x="5788249" y="4176774"/>
            <a:ext cx="413787" cy="318091"/>
            <a:chOff x="8442517" y="963179"/>
            <a:chExt cx="281420" cy="216322"/>
          </a:xfrm>
        </p:grpSpPr>
        <p:sp>
          <p:nvSpPr>
            <p:cNvPr id="1259" name="Google Shape;1259;p38"/>
            <p:cNvSpPr/>
            <p:nvPr/>
          </p:nvSpPr>
          <p:spPr>
            <a:xfrm>
              <a:off x="8446705" y="981700"/>
              <a:ext cx="77386" cy="77240"/>
            </a:xfrm>
            <a:custGeom>
              <a:avLst/>
              <a:gdLst/>
              <a:ahLst/>
              <a:cxnLst/>
              <a:rect l="l" t="t" r="r" b="b"/>
              <a:pathLst>
                <a:path w="2402" h="2398" extrusionOk="0">
                  <a:moveTo>
                    <a:pt x="1480" y="329"/>
                  </a:moveTo>
                  <a:cubicBezTo>
                    <a:pt x="1648" y="329"/>
                    <a:pt x="1812" y="423"/>
                    <a:pt x="1890" y="591"/>
                  </a:cubicBezTo>
                  <a:cubicBezTo>
                    <a:pt x="1902" y="639"/>
                    <a:pt x="1938" y="674"/>
                    <a:pt x="1997" y="698"/>
                  </a:cubicBezTo>
                  <a:cubicBezTo>
                    <a:pt x="1973" y="829"/>
                    <a:pt x="1938" y="971"/>
                    <a:pt x="1878" y="1090"/>
                  </a:cubicBezTo>
                  <a:cubicBezTo>
                    <a:pt x="1783" y="1364"/>
                    <a:pt x="1569" y="1589"/>
                    <a:pt x="1308" y="1696"/>
                  </a:cubicBezTo>
                  <a:cubicBezTo>
                    <a:pt x="1226" y="1730"/>
                    <a:pt x="1142" y="1746"/>
                    <a:pt x="1059" y="1746"/>
                  </a:cubicBezTo>
                  <a:cubicBezTo>
                    <a:pt x="878" y="1746"/>
                    <a:pt x="705" y="1669"/>
                    <a:pt x="583" y="1530"/>
                  </a:cubicBezTo>
                  <a:cubicBezTo>
                    <a:pt x="405" y="1280"/>
                    <a:pt x="547" y="924"/>
                    <a:pt x="773" y="686"/>
                  </a:cubicBezTo>
                  <a:cubicBezTo>
                    <a:pt x="928" y="496"/>
                    <a:pt x="1142" y="377"/>
                    <a:pt x="1391" y="330"/>
                  </a:cubicBezTo>
                  <a:lnTo>
                    <a:pt x="1450" y="330"/>
                  </a:lnTo>
                  <a:cubicBezTo>
                    <a:pt x="1460" y="329"/>
                    <a:pt x="1470" y="329"/>
                    <a:pt x="1480" y="329"/>
                  </a:cubicBezTo>
                  <a:close/>
                  <a:moveTo>
                    <a:pt x="1459" y="1"/>
                  </a:moveTo>
                  <a:cubicBezTo>
                    <a:pt x="1421" y="1"/>
                    <a:pt x="1382" y="3"/>
                    <a:pt x="1344" y="9"/>
                  </a:cubicBezTo>
                  <a:cubicBezTo>
                    <a:pt x="1011" y="56"/>
                    <a:pt x="714" y="223"/>
                    <a:pt x="500" y="472"/>
                  </a:cubicBezTo>
                  <a:cubicBezTo>
                    <a:pt x="227" y="781"/>
                    <a:pt x="1" y="1280"/>
                    <a:pt x="274" y="1696"/>
                  </a:cubicBezTo>
                  <a:cubicBezTo>
                    <a:pt x="427" y="1925"/>
                    <a:pt x="730" y="2063"/>
                    <a:pt x="1047" y="2063"/>
                  </a:cubicBezTo>
                  <a:cubicBezTo>
                    <a:pt x="1175" y="2063"/>
                    <a:pt x="1304" y="2041"/>
                    <a:pt x="1427" y="1993"/>
                  </a:cubicBezTo>
                  <a:cubicBezTo>
                    <a:pt x="1664" y="1910"/>
                    <a:pt x="1866" y="1744"/>
                    <a:pt x="2021" y="1542"/>
                  </a:cubicBezTo>
                  <a:cubicBezTo>
                    <a:pt x="2021" y="1779"/>
                    <a:pt x="2033" y="2017"/>
                    <a:pt x="2045" y="2243"/>
                  </a:cubicBezTo>
                  <a:cubicBezTo>
                    <a:pt x="2057" y="2326"/>
                    <a:pt x="2128" y="2397"/>
                    <a:pt x="2223" y="2397"/>
                  </a:cubicBezTo>
                  <a:lnTo>
                    <a:pt x="2235" y="2397"/>
                  </a:lnTo>
                  <a:cubicBezTo>
                    <a:pt x="2318" y="2397"/>
                    <a:pt x="2401" y="2314"/>
                    <a:pt x="2401" y="2219"/>
                  </a:cubicBezTo>
                  <a:cubicBezTo>
                    <a:pt x="2354" y="1554"/>
                    <a:pt x="2354" y="876"/>
                    <a:pt x="2401" y="199"/>
                  </a:cubicBezTo>
                  <a:cubicBezTo>
                    <a:pt x="2401" y="116"/>
                    <a:pt x="2330" y="33"/>
                    <a:pt x="2235" y="33"/>
                  </a:cubicBezTo>
                  <a:cubicBezTo>
                    <a:pt x="2140" y="33"/>
                    <a:pt x="2057" y="92"/>
                    <a:pt x="2045" y="187"/>
                  </a:cubicBezTo>
                  <a:lnTo>
                    <a:pt x="2045" y="211"/>
                  </a:lnTo>
                  <a:cubicBezTo>
                    <a:pt x="1874" y="80"/>
                    <a:pt x="1669" y="1"/>
                    <a:pt x="14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38"/>
            <p:cNvSpPr/>
            <p:nvPr/>
          </p:nvSpPr>
          <p:spPr>
            <a:xfrm>
              <a:off x="8553892" y="997515"/>
              <a:ext cx="42914" cy="49539"/>
            </a:xfrm>
            <a:custGeom>
              <a:avLst/>
              <a:gdLst/>
              <a:ahLst/>
              <a:cxnLst/>
              <a:rect l="l" t="t" r="r" b="b"/>
              <a:pathLst>
                <a:path w="1332" h="1538" extrusionOk="0">
                  <a:moveTo>
                    <a:pt x="199" y="1"/>
                  </a:moveTo>
                  <a:cubicBezTo>
                    <a:pt x="172" y="1"/>
                    <a:pt x="145" y="6"/>
                    <a:pt x="120" y="17"/>
                  </a:cubicBezTo>
                  <a:cubicBezTo>
                    <a:pt x="37" y="53"/>
                    <a:pt x="1" y="148"/>
                    <a:pt x="37" y="231"/>
                  </a:cubicBezTo>
                  <a:cubicBezTo>
                    <a:pt x="155" y="445"/>
                    <a:pt x="298" y="647"/>
                    <a:pt x="464" y="837"/>
                  </a:cubicBezTo>
                  <a:lnTo>
                    <a:pt x="108" y="1277"/>
                  </a:lnTo>
                  <a:cubicBezTo>
                    <a:pt x="37" y="1348"/>
                    <a:pt x="60" y="1455"/>
                    <a:pt x="144" y="1502"/>
                  </a:cubicBezTo>
                  <a:cubicBezTo>
                    <a:pt x="167" y="1526"/>
                    <a:pt x="203" y="1538"/>
                    <a:pt x="251" y="1538"/>
                  </a:cubicBezTo>
                  <a:cubicBezTo>
                    <a:pt x="298" y="1538"/>
                    <a:pt x="357" y="1514"/>
                    <a:pt x="393" y="1467"/>
                  </a:cubicBezTo>
                  <a:lnTo>
                    <a:pt x="702" y="1086"/>
                  </a:lnTo>
                  <a:cubicBezTo>
                    <a:pt x="809" y="1181"/>
                    <a:pt x="904" y="1265"/>
                    <a:pt x="1011" y="1348"/>
                  </a:cubicBezTo>
                  <a:cubicBezTo>
                    <a:pt x="1047" y="1372"/>
                    <a:pt x="1082" y="1383"/>
                    <a:pt x="1118" y="1383"/>
                  </a:cubicBezTo>
                  <a:cubicBezTo>
                    <a:pt x="1177" y="1383"/>
                    <a:pt x="1225" y="1360"/>
                    <a:pt x="1261" y="1324"/>
                  </a:cubicBezTo>
                  <a:cubicBezTo>
                    <a:pt x="1332" y="1253"/>
                    <a:pt x="1320" y="1146"/>
                    <a:pt x="1237" y="1098"/>
                  </a:cubicBezTo>
                  <a:cubicBezTo>
                    <a:pt x="1130" y="1003"/>
                    <a:pt x="1023" y="920"/>
                    <a:pt x="928" y="825"/>
                  </a:cubicBezTo>
                  <a:lnTo>
                    <a:pt x="1261" y="409"/>
                  </a:lnTo>
                  <a:cubicBezTo>
                    <a:pt x="1320" y="338"/>
                    <a:pt x="1296" y="231"/>
                    <a:pt x="1225" y="183"/>
                  </a:cubicBezTo>
                  <a:cubicBezTo>
                    <a:pt x="1192" y="164"/>
                    <a:pt x="1155" y="155"/>
                    <a:pt x="1118" y="155"/>
                  </a:cubicBezTo>
                  <a:cubicBezTo>
                    <a:pt x="1064" y="155"/>
                    <a:pt x="1011" y="176"/>
                    <a:pt x="975" y="219"/>
                  </a:cubicBezTo>
                  <a:lnTo>
                    <a:pt x="690" y="564"/>
                  </a:lnTo>
                  <a:cubicBezTo>
                    <a:pt x="559" y="421"/>
                    <a:pt x="453" y="255"/>
                    <a:pt x="357" y="88"/>
                  </a:cubicBezTo>
                  <a:cubicBezTo>
                    <a:pt x="324" y="30"/>
                    <a:pt x="262" y="1"/>
                    <a:pt x="1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38"/>
            <p:cNvSpPr/>
            <p:nvPr/>
          </p:nvSpPr>
          <p:spPr>
            <a:xfrm>
              <a:off x="8635467" y="963179"/>
              <a:ext cx="63179" cy="88481"/>
            </a:xfrm>
            <a:custGeom>
              <a:avLst/>
              <a:gdLst/>
              <a:ahLst/>
              <a:cxnLst/>
              <a:rect l="l" t="t" r="r" b="b"/>
              <a:pathLst>
                <a:path w="1961" h="2747" extrusionOk="0">
                  <a:moveTo>
                    <a:pt x="1160" y="1380"/>
                  </a:moveTo>
                  <a:cubicBezTo>
                    <a:pt x="1193" y="1380"/>
                    <a:pt x="1227" y="1384"/>
                    <a:pt x="1260" y="1392"/>
                  </a:cubicBezTo>
                  <a:cubicBezTo>
                    <a:pt x="1378" y="1428"/>
                    <a:pt x="1485" y="1511"/>
                    <a:pt x="1521" y="1630"/>
                  </a:cubicBezTo>
                  <a:cubicBezTo>
                    <a:pt x="1592" y="1784"/>
                    <a:pt x="1581" y="1974"/>
                    <a:pt x="1485" y="2105"/>
                  </a:cubicBezTo>
                  <a:cubicBezTo>
                    <a:pt x="1317" y="2329"/>
                    <a:pt x="1009" y="2421"/>
                    <a:pt x="729" y="2421"/>
                  </a:cubicBezTo>
                  <a:cubicBezTo>
                    <a:pt x="653" y="2421"/>
                    <a:pt x="579" y="2415"/>
                    <a:pt x="511" y="2402"/>
                  </a:cubicBezTo>
                  <a:lnTo>
                    <a:pt x="475" y="2402"/>
                  </a:lnTo>
                  <a:cubicBezTo>
                    <a:pt x="475" y="2176"/>
                    <a:pt x="523" y="1939"/>
                    <a:pt x="618" y="1725"/>
                  </a:cubicBezTo>
                  <a:cubicBezTo>
                    <a:pt x="721" y="1539"/>
                    <a:pt x="940" y="1380"/>
                    <a:pt x="1160" y="1380"/>
                  </a:cubicBezTo>
                  <a:close/>
                  <a:moveTo>
                    <a:pt x="187" y="0"/>
                  </a:moveTo>
                  <a:cubicBezTo>
                    <a:pt x="180" y="0"/>
                    <a:pt x="173" y="1"/>
                    <a:pt x="166" y="2"/>
                  </a:cubicBezTo>
                  <a:cubicBezTo>
                    <a:pt x="71" y="2"/>
                    <a:pt x="0" y="73"/>
                    <a:pt x="0" y="168"/>
                  </a:cubicBezTo>
                  <a:lnTo>
                    <a:pt x="119" y="2580"/>
                  </a:lnTo>
                  <a:cubicBezTo>
                    <a:pt x="119" y="2675"/>
                    <a:pt x="202" y="2747"/>
                    <a:pt x="297" y="2747"/>
                  </a:cubicBezTo>
                  <a:cubicBezTo>
                    <a:pt x="345" y="2747"/>
                    <a:pt x="380" y="2735"/>
                    <a:pt x="404" y="2711"/>
                  </a:cubicBezTo>
                  <a:lnTo>
                    <a:pt x="440" y="2711"/>
                  </a:lnTo>
                  <a:cubicBezTo>
                    <a:pt x="534" y="2729"/>
                    <a:pt x="636" y="2738"/>
                    <a:pt x="740" y="2738"/>
                  </a:cubicBezTo>
                  <a:cubicBezTo>
                    <a:pt x="1121" y="2738"/>
                    <a:pt x="1537" y="2610"/>
                    <a:pt x="1771" y="2283"/>
                  </a:cubicBezTo>
                  <a:cubicBezTo>
                    <a:pt x="1925" y="2057"/>
                    <a:pt x="1961" y="1760"/>
                    <a:pt x="1854" y="1511"/>
                  </a:cubicBezTo>
                  <a:cubicBezTo>
                    <a:pt x="1771" y="1285"/>
                    <a:pt x="1569" y="1119"/>
                    <a:pt x="1343" y="1059"/>
                  </a:cubicBezTo>
                  <a:cubicBezTo>
                    <a:pt x="1288" y="1050"/>
                    <a:pt x="1233" y="1045"/>
                    <a:pt x="1178" y="1045"/>
                  </a:cubicBezTo>
                  <a:cubicBezTo>
                    <a:pt x="888" y="1045"/>
                    <a:pt x="606" y="1174"/>
                    <a:pt x="416" y="1404"/>
                  </a:cubicBezTo>
                  <a:lnTo>
                    <a:pt x="357" y="144"/>
                  </a:lnTo>
                  <a:cubicBezTo>
                    <a:pt x="346" y="67"/>
                    <a:pt x="273" y="0"/>
                    <a:pt x="1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38"/>
            <p:cNvSpPr/>
            <p:nvPr/>
          </p:nvSpPr>
          <p:spPr>
            <a:xfrm>
              <a:off x="8442517" y="1078652"/>
              <a:ext cx="281420" cy="15525"/>
            </a:xfrm>
            <a:custGeom>
              <a:avLst/>
              <a:gdLst/>
              <a:ahLst/>
              <a:cxnLst/>
              <a:rect l="l" t="t" r="r" b="b"/>
              <a:pathLst>
                <a:path w="8735" h="482" extrusionOk="0">
                  <a:moveTo>
                    <a:pt x="5815" y="0"/>
                  </a:moveTo>
                  <a:cubicBezTo>
                    <a:pt x="3932" y="0"/>
                    <a:pt x="2047" y="56"/>
                    <a:pt x="178" y="160"/>
                  </a:cubicBezTo>
                  <a:cubicBezTo>
                    <a:pt x="83" y="160"/>
                    <a:pt x="0" y="243"/>
                    <a:pt x="12" y="338"/>
                  </a:cubicBezTo>
                  <a:cubicBezTo>
                    <a:pt x="23" y="415"/>
                    <a:pt x="85" y="482"/>
                    <a:pt x="160" y="482"/>
                  </a:cubicBezTo>
                  <a:cubicBezTo>
                    <a:pt x="166" y="482"/>
                    <a:pt x="172" y="481"/>
                    <a:pt x="178" y="481"/>
                  </a:cubicBezTo>
                  <a:lnTo>
                    <a:pt x="190" y="481"/>
                  </a:lnTo>
                  <a:cubicBezTo>
                    <a:pt x="2059" y="377"/>
                    <a:pt x="3938" y="321"/>
                    <a:pt x="5814" y="321"/>
                  </a:cubicBezTo>
                  <a:cubicBezTo>
                    <a:pt x="6729" y="321"/>
                    <a:pt x="7644" y="334"/>
                    <a:pt x="8556" y="362"/>
                  </a:cubicBezTo>
                  <a:cubicBezTo>
                    <a:pt x="8639" y="362"/>
                    <a:pt x="8722" y="290"/>
                    <a:pt x="8734" y="207"/>
                  </a:cubicBezTo>
                  <a:cubicBezTo>
                    <a:pt x="8734" y="112"/>
                    <a:pt x="8651" y="41"/>
                    <a:pt x="8568" y="41"/>
                  </a:cubicBezTo>
                  <a:cubicBezTo>
                    <a:pt x="7652" y="14"/>
                    <a:pt x="6733" y="0"/>
                    <a:pt x="58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38"/>
            <p:cNvSpPr/>
            <p:nvPr/>
          </p:nvSpPr>
          <p:spPr>
            <a:xfrm>
              <a:off x="8537816" y="1108028"/>
              <a:ext cx="65885" cy="71474"/>
            </a:xfrm>
            <a:custGeom>
              <a:avLst/>
              <a:gdLst/>
              <a:ahLst/>
              <a:cxnLst/>
              <a:rect l="l" t="t" r="r" b="b"/>
              <a:pathLst>
                <a:path w="2045" h="2219" extrusionOk="0">
                  <a:moveTo>
                    <a:pt x="1734" y="1"/>
                  </a:moveTo>
                  <a:cubicBezTo>
                    <a:pt x="1690" y="1"/>
                    <a:pt x="1645" y="16"/>
                    <a:pt x="1605" y="44"/>
                  </a:cubicBezTo>
                  <a:cubicBezTo>
                    <a:pt x="1391" y="234"/>
                    <a:pt x="1177" y="448"/>
                    <a:pt x="975" y="662"/>
                  </a:cubicBezTo>
                  <a:lnTo>
                    <a:pt x="310" y="163"/>
                  </a:lnTo>
                  <a:cubicBezTo>
                    <a:pt x="279" y="137"/>
                    <a:pt x="242" y="125"/>
                    <a:pt x="203" y="125"/>
                  </a:cubicBezTo>
                  <a:cubicBezTo>
                    <a:pt x="153" y="125"/>
                    <a:pt x="101" y="146"/>
                    <a:pt x="60" y="186"/>
                  </a:cubicBezTo>
                  <a:cubicBezTo>
                    <a:pt x="1" y="258"/>
                    <a:pt x="13" y="365"/>
                    <a:pt x="84" y="412"/>
                  </a:cubicBezTo>
                  <a:lnTo>
                    <a:pt x="761" y="923"/>
                  </a:lnTo>
                  <a:cubicBezTo>
                    <a:pt x="488" y="1256"/>
                    <a:pt x="262" y="1612"/>
                    <a:pt x="60" y="1993"/>
                  </a:cubicBezTo>
                  <a:cubicBezTo>
                    <a:pt x="13" y="2076"/>
                    <a:pt x="48" y="2171"/>
                    <a:pt x="144" y="2207"/>
                  </a:cubicBezTo>
                  <a:cubicBezTo>
                    <a:pt x="167" y="2218"/>
                    <a:pt x="191" y="2218"/>
                    <a:pt x="215" y="2218"/>
                  </a:cubicBezTo>
                  <a:cubicBezTo>
                    <a:pt x="286" y="2218"/>
                    <a:pt x="346" y="2183"/>
                    <a:pt x="381" y="2123"/>
                  </a:cubicBezTo>
                  <a:cubicBezTo>
                    <a:pt x="559" y="1779"/>
                    <a:pt x="785" y="1434"/>
                    <a:pt x="1035" y="1125"/>
                  </a:cubicBezTo>
                  <a:lnTo>
                    <a:pt x="1736" y="1660"/>
                  </a:lnTo>
                  <a:cubicBezTo>
                    <a:pt x="1767" y="1686"/>
                    <a:pt x="1804" y="1698"/>
                    <a:pt x="1842" y="1698"/>
                  </a:cubicBezTo>
                  <a:cubicBezTo>
                    <a:pt x="1893" y="1698"/>
                    <a:pt x="1945" y="1677"/>
                    <a:pt x="1985" y="1636"/>
                  </a:cubicBezTo>
                  <a:cubicBezTo>
                    <a:pt x="2045" y="1565"/>
                    <a:pt x="2033" y="1470"/>
                    <a:pt x="1962" y="1422"/>
                  </a:cubicBezTo>
                  <a:lnTo>
                    <a:pt x="1249" y="876"/>
                  </a:lnTo>
                  <a:cubicBezTo>
                    <a:pt x="1439" y="662"/>
                    <a:pt x="1641" y="460"/>
                    <a:pt x="1855" y="282"/>
                  </a:cubicBezTo>
                  <a:cubicBezTo>
                    <a:pt x="1926" y="222"/>
                    <a:pt x="1926" y="115"/>
                    <a:pt x="1867" y="56"/>
                  </a:cubicBezTo>
                  <a:cubicBezTo>
                    <a:pt x="1829" y="18"/>
                    <a:pt x="1782" y="1"/>
                    <a:pt x="17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7" name="Google Shape;830;p37">
            <a:extLst>
              <a:ext uri="{FF2B5EF4-FFF2-40B4-BE49-F238E27FC236}">
                <a16:creationId xmlns:a16="http://schemas.microsoft.com/office/drawing/2014/main" id="{3C25B2E5-2EFD-44CB-81A8-880632BDAA86}"/>
              </a:ext>
            </a:extLst>
          </p:cNvPr>
          <p:cNvSpPr txBox="1"/>
          <p:nvPr/>
        </p:nvSpPr>
        <p:spPr>
          <a:xfrm>
            <a:off x="7385793" y="177050"/>
            <a:ext cx="1573932" cy="3165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CS523.M21.KHCL</a:t>
            </a:r>
            <a:endParaRPr sz="1300" dirty="0">
              <a:solidFill>
                <a:schemeClr val="dk1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070E4DF0-7DDF-4D3F-9D73-CD6AEE62C4B0}"/>
              </a:ext>
            </a:extLst>
          </p:cNvPr>
          <p:cNvSpPr txBox="1"/>
          <p:nvPr/>
        </p:nvSpPr>
        <p:spPr>
          <a:xfrm>
            <a:off x="778050" y="1710815"/>
            <a:ext cx="3531889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tx1"/>
                </a:solidFill>
                <a:latin typeface="Be Vietnam Pro" pitchFamily="2" charset="0"/>
                <a:ea typeface="Yu Mincho" panose="02020400000000000000" pitchFamily="18" charset="-128"/>
                <a:cs typeface="Arial" panose="020B0604020202020204" pitchFamily="34" charset="0"/>
              </a:rPr>
              <a:t>V</a:t>
            </a:r>
            <a:r>
              <a:rPr lang="en-US" sz="1400" dirty="0" err="1">
                <a:solidFill>
                  <a:schemeClr val="tx1"/>
                </a:solidFill>
                <a:effectLst/>
                <a:latin typeface="Be Vietnam Pro" pitchFamily="2" charset="0"/>
                <a:ea typeface="Yu Mincho" panose="02020400000000000000" pitchFamily="18" charset="-128"/>
                <a:cs typeface="Arial" panose="020B0604020202020204" pitchFamily="34" charset="0"/>
              </a:rPr>
              <a:t>ới</a:t>
            </a:r>
            <a:r>
              <a:rPr lang="en-US" sz="1400" dirty="0">
                <a:solidFill>
                  <a:schemeClr val="tx1"/>
                </a:solidFill>
                <a:effectLst/>
                <a:latin typeface="Be Vietnam Pro" pitchFamily="2" charset="0"/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effectLst/>
                <a:latin typeface="Be Vietnam Pro" pitchFamily="2" charset="0"/>
                <a:ea typeface="Yu Mincho" panose="02020400000000000000" pitchFamily="18" charset="-128"/>
                <a:cs typeface="Arial" panose="020B0604020202020204" pitchFamily="34" charset="0"/>
              </a:rPr>
              <a:t>một</a:t>
            </a:r>
            <a:r>
              <a:rPr lang="en-US" sz="1400" dirty="0">
                <a:solidFill>
                  <a:schemeClr val="tx1"/>
                </a:solidFill>
                <a:effectLst/>
                <a:latin typeface="Be Vietnam Pro" pitchFamily="2" charset="0"/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effectLst/>
                <a:latin typeface="Be Vietnam Pro" pitchFamily="2" charset="0"/>
                <a:ea typeface="Yu Mincho" panose="02020400000000000000" pitchFamily="18" charset="-128"/>
                <a:cs typeface="Arial" panose="020B0604020202020204" pitchFamily="34" charset="0"/>
              </a:rPr>
              <a:t>ngữ</a:t>
            </a:r>
            <a:r>
              <a:rPr lang="en-US" sz="1400" dirty="0">
                <a:solidFill>
                  <a:schemeClr val="tx1"/>
                </a:solidFill>
                <a:effectLst/>
                <a:latin typeface="Be Vietnam Pro" pitchFamily="2" charset="0"/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effectLst/>
                <a:latin typeface="Be Vietnam Pro" pitchFamily="2" charset="0"/>
                <a:ea typeface="Yu Mincho" panose="02020400000000000000" pitchFamily="18" charset="-128"/>
                <a:cs typeface="Arial" panose="020B0604020202020204" pitchFamily="34" charset="0"/>
              </a:rPr>
              <a:t>liệu</a:t>
            </a:r>
            <a:r>
              <a:rPr lang="en-US" sz="1400" dirty="0">
                <a:solidFill>
                  <a:schemeClr val="tx1"/>
                </a:solidFill>
                <a:effectLst/>
                <a:latin typeface="Be Vietnam Pro" pitchFamily="2" charset="0"/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effectLst/>
                <a:latin typeface="Be Vietnam Pro" pitchFamily="2" charset="0"/>
                <a:ea typeface="Yu Mincho" panose="02020400000000000000" pitchFamily="18" charset="-128"/>
                <a:cs typeface="Arial" panose="020B0604020202020204" pitchFamily="34" charset="0"/>
              </a:rPr>
              <a:t>nhỏ</a:t>
            </a:r>
            <a:r>
              <a:rPr lang="en-US" sz="1400" dirty="0">
                <a:solidFill>
                  <a:schemeClr val="tx1"/>
                </a:solidFill>
                <a:effectLst/>
                <a:latin typeface="Be Vietnam Pro" pitchFamily="2" charset="0"/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effectLst/>
                <a:latin typeface="Be Vietnam Pro" pitchFamily="2" charset="0"/>
                <a:ea typeface="Yu Mincho" panose="02020400000000000000" pitchFamily="18" charset="-128"/>
                <a:cs typeface="Arial" panose="020B0604020202020204" pitchFamily="34" charset="0"/>
              </a:rPr>
              <a:t>thì</a:t>
            </a:r>
            <a:r>
              <a:rPr lang="en-US" sz="1400" dirty="0">
                <a:solidFill>
                  <a:schemeClr val="tx1"/>
                </a:solidFill>
                <a:effectLst/>
                <a:latin typeface="Be Vietnam Pro" pitchFamily="2" charset="0"/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effectLst/>
                <a:latin typeface="Be Vietnam Pro" pitchFamily="2" charset="0"/>
                <a:ea typeface="Yu Mincho" panose="02020400000000000000" pitchFamily="18" charset="-128"/>
                <a:cs typeface="Arial" panose="020B0604020202020204" pitchFamily="34" charset="0"/>
              </a:rPr>
              <a:t>xác</a:t>
            </a:r>
            <a:r>
              <a:rPr lang="en-US" sz="1400" dirty="0">
                <a:solidFill>
                  <a:schemeClr val="tx1"/>
                </a:solidFill>
                <a:effectLst/>
                <a:latin typeface="Be Vietnam Pro" pitchFamily="2" charset="0"/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effectLst/>
                <a:latin typeface="Be Vietnam Pro" pitchFamily="2" charset="0"/>
                <a:ea typeface="Yu Mincho" panose="02020400000000000000" pitchFamily="18" charset="-128"/>
                <a:cs typeface="Arial" panose="020B0604020202020204" pitchFamily="34" charset="0"/>
              </a:rPr>
              <a:t>suất</a:t>
            </a:r>
            <a:r>
              <a:rPr lang="en-US" sz="1400" dirty="0">
                <a:solidFill>
                  <a:schemeClr val="tx1"/>
                </a:solidFill>
                <a:effectLst/>
                <a:latin typeface="Be Vietnam Pro" pitchFamily="2" charset="0"/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effectLst/>
                <a:latin typeface="Be Vietnam Pro" pitchFamily="2" charset="0"/>
                <a:ea typeface="Yu Mincho" panose="02020400000000000000" pitchFamily="18" charset="-128"/>
                <a:cs typeface="Arial" panose="020B0604020202020204" pitchFamily="34" charset="0"/>
              </a:rPr>
              <a:t>có</a:t>
            </a:r>
            <a:r>
              <a:rPr lang="en-US" sz="1400" dirty="0">
                <a:solidFill>
                  <a:schemeClr val="tx1"/>
                </a:solidFill>
                <a:effectLst/>
                <a:latin typeface="Be Vietnam Pro" pitchFamily="2" charset="0"/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effectLst/>
                <a:latin typeface="Be Vietnam Pro" pitchFamily="2" charset="0"/>
                <a:ea typeface="Yu Mincho" panose="02020400000000000000" pitchFamily="18" charset="-128"/>
                <a:cs typeface="Arial" panose="020B0604020202020204" pitchFamily="34" charset="0"/>
              </a:rPr>
              <a:t>thể</a:t>
            </a:r>
            <a:r>
              <a:rPr lang="en-US" sz="1400" dirty="0">
                <a:solidFill>
                  <a:schemeClr val="tx1"/>
                </a:solidFill>
                <a:effectLst/>
                <a:latin typeface="Be Vietnam Pro" pitchFamily="2" charset="0"/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effectLst/>
                <a:latin typeface="Be Vietnam Pro" pitchFamily="2" charset="0"/>
                <a:ea typeface="Yu Mincho" panose="02020400000000000000" pitchFamily="18" charset="-128"/>
                <a:cs typeface="Arial" panose="020B0604020202020204" pitchFamily="34" charset="0"/>
              </a:rPr>
              <a:t>bằng</a:t>
            </a:r>
            <a:r>
              <a:rPr lang="en-US" sz="1400" dirty="0">
                <a:solidFill>
                  <a:schemeClr val="tx1"/>
                </a:solidFill>
                <a:effectLst/>
                <a:latin typeface="Be Vietnam Pro" pitchFamily="2" charset="0"/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effectLst/>
                <a:latin typeface="Be Vietnam Pro" pitchFamily="2" charset="0"/>
                <a:ea typeface="Yu Mincho" panose="02020400000000000000" pitchFamily="18" charset="-128"/>
                <a:cs typeface="Arial" panose="020B0604020202020204" pitchFamily="34" charset="0"/>
              </a:rPr>
              <a:t>không</a:t>
            </a:r>
            <a:r>
              <a:rPr lang="en-US" sz="1400" dirty="0">
                <a:solidFill>
                  <a:schemeClr val="tx1"/>
                </a:solidFill>
                <a:effectLst/>
                <a:latin typeface="Be Vietnam Pro" pitchFamily="2" charset="0"/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effectLst/>
                <a:latin typeface="Be Vietnam Pro" pitchFamily="2" charset="0"/>
                <a:ea typeface="Yu Mincho" panose="02020400000000000000" pitchFamily="18" charset="-128"/>
                <a:cs typeface="Arial" panose="020B0604020202020204" pitchFamily="34" charset="0"/>
              </a:rPr>
              <a:t>với</a:t>
            </a:r>
            <a:r>
              <a:rPr lang="en-US" sz="1400" dirty="0">
                <a:solidFill>
                  <a:schemeClr val="tx1"/>
                </a:solidFill>
                <a:effectLst/>
                <a:latin typeface="Be Vietnam Pro" pitchFamily="2" charset="0"/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effectLst/>
                <a:latin typeface="Be Vietnam Pro" pitchFamily="2" charset="0"/>
                <a:ea typeface="Yu Mincho" panose="02020400000000000000" pitchFamily="18" charset="-128"/>
                <a:cs typeface="Arial" panose="020B0604020202020204" pitchFamily="34" charset="0"/>
              </a:rPr>
              <a:t>phép</a:t>
            </a:r>
            <a:r>
              <a:rPr lang="en-US" sz="1400" dirty="0">
                <a:solidFill>
                  <a:schemeClr val="tx1"/>
                </a:solidFill>
                <a:effectLst/>
                <a:latin typeface="Be Vietnam Pro" pitchFamily="2" charset="0"/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effectLst/>
                <a:latin typeface="Be Vietnam Pro" pitchFamily="2" charset="0"/>
                <a:ea typeface="Yu Mincho" panose="02020400000000000000" pitchFamily="18" charset="-128"/>
                <a:cs typeface="Arial" panose="020B0604020202020204" pitchFamily="34" charset="0"/>
              </a:rPr>
              <a:t>tích</a:t>
            </a:r>
            <a:r>
              <a:rPr lang="en-US" sz="1400" dirty="0">
                <a:solidFill>
                  <a:schemeClr val="tx1"/>
                </a:solidFill>
                <a:effectLst/>
                <a:latin typeface="Be Vietnam Pro" pitchFamily="2" charset="0"/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effectLst/>
                <a:latin typeface="Be Vietnam Pro" pitchFamily="2" charset="0"/>
                <a:ea typeface="Yu Mincho" panose="02020400000000000000" pitchFamily="18" charset="-128"/>
                <a:cs typeface="Arial" panose="020B0604020202020204" pitchFamily="34" charset="0"/>
              </a:rPr>
              <a:t>chuỗi</a:t>
            </a:r>
            <a:r>
              <a:rPr lang="en-US" sz="1400" dirty="0">
                <a:solidFill>
                  <a:schemeClr val="tx1"/>
                </a:solidFill>
                <a:effectLst/>
                <a:latin typeface="Be Vietnam Pro" pitchFamily="2" charset="0"/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effectLst/>
                <a:latin typeface="Be Vietnam Pro" pitchFamily="2" charset="0"/>
                <a:ea typeface="Yu Mincho" panose="02020400000000000000" pitchFamily="18" charset="-128"/>
                <a:cs typeface="Arial" panose="020B0604020202020204" pitchFamily="34" charset="0"/>
              </a:rPr>
              <a:t>như</a:t>
            </a:r>
            <a:r>
              <a:rPr lang="en-US" sz="1400" dirty="0">
                <a:solidFill>
                  <a:schemeClr val="tx1"/>
                </a:solidFill>
                <a:effectLst/>
                <a:latin typeface="Be Vietnam Pro" pitchFamily="2" charset="0"/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effectLst/>
                <a:latin typeface="Be Vietnam Pro" pitchFamily="2" charset="0"/>
                <a:ea typeface="Yu Mincho" panose="02020400000000000000" pitchFamily="18" charset="-128"/>
                <a:cs typeface="Arial" panose="020B0604020202020204" pitchFamily="34" charset="0"/>
              </a:rPr>
              <a:t>trên</a:t>
            </a:r>
            <a:r>
              <a:rPr lang="en-US" sz="1400" dirty="0">
                <a:solidFill>
                  <a:schemeClr val="tx1"/>
                </a:solidFill>
                <a:effectLst/>
                <a:latin typeface="Be Vietnam Pro" pitchFamily="2" charset="0"/>
                <a:ea typeface="Yu Mincho" panose="02020400000000000000" pitchFamily="18" charset="-128"/>
                <a:cs typeface="Arial" panose="020B0604020202020204" pitchFamily="34" charset="0"/>
              </a:rPr>
              <a:t>. </a:t>
            </a:r>
            <a:r>
              <a:rPr lang="en-US" sz="1400" dirty="0" err="1">
                <a:solidFill>
                  <a:schemeClr val="tx1"/>
                </a:solidFill>
                <a:effectLst/>
                <a:latin typeface="Be Vietnam Pro" pitchFamily="2" charset="0"/>
                <a:ea typeface="Yu Mincho" panose="02020400000000000000" pitchFamily="18" charset="-128"/>
                <a:cs typeface="Arial" panose="020B0604020202020204" pitchFamily="34" charset="0"/>
              </a:rPr>
              <a:t>Trường</a:t>
            </a:r>
            <a:r>
              <a:rPr lang="en-US" sz="1400" dirty="0">
                <a:solidFill>
                  <a:schemeClr val="tx1"/>
                </a:solidFill>
                <a:effectLst/>
                <a:latin typeface="Be Vietnam Pro" pitchFamily="2" charset="0"/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effectLst/>
                <a:latin typeface="Be Vietnam Pro" pitchFamily="2" charset="0"/>
                <a:ea typeface="Yu Mincho" panose="02020400000000000000" pitchFamily="18" charset="-128"/>
                <a:cs typeface="Arial" panose="020B0604020202020204" pitchFamily="34" charset="0"/>
              </a:rPr>
              <a:t>hợp</a:t>
            </a:r>
            <a:r>
              <a:rPr lang="en-US" sz="1400" dirty="0">
                <a:solidFill>
                  <a:schemeClr val="tx1"/>
                </a:solidFill>
                <a:effectLst/>
                <a:latin typeface="Be Vietnam Pro" pitchFamily="2" charset="0"/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effectLst/>
                <a:latin typeface="Be Vietnam Pro" pitchFamily="2" charset="0"/>
                <a:ea typeface="Yu Mincho" panose="02020400000000000000" pitchFamily="18" charset="-128"/>
                <a:cs typeface="Arial" panose="020B0604020202020204" pitchFamily="34" charset="0"/>
              </a:rPr>
              <a:t>hợp</a:t>
            </a:r>
            <a:r>
              <a:rPr lang="en-US" sz="1400" dirty="0">
                <a:solidFill>
                  <a:schemeClr val="tx1"/>
                </a:solidFill>
                <a:effectLst/>
                <a:latin typeface="Be Vietnam Pro" pitchFamily="2" charset="0"/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effectLst/>
                <a:latin typeface="Be Vietnam Pro" pitchFamily="2" charset="0"/>
                <a:ea typeface="Yu Mincho" panose="02020400000000000000" pitchFamily="18" charset="-128"/>
                <a:cs typeface="Arial" panose="020B0604020202020204" pitchFamily="34" charset="0"/>
              </a:rPr>
              <a:t>trên</a:t>
            </a:r>
            <a:r>
              <a:rPr lang="en-US" sz="1400" dirty="0">
                <a:solidFill>
                  <a:schemeClr val="tx1"/>
                </a:solidFill>
                <a:effectLst/>
                <a:latin typeface="Be Vietnam Pro" pitchFamily="2" charset="0"/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effectLst/>
                <a:latin typeface="Be Vietnam Pro" pitchFamily="2" charset="0"/>
                <a:ea typeface="Yu Mincho" panose="02020400000000000000" pitchFamily="18" charset="-128"/>
                <a:cs typeface="Arial" panose="020B0604020202020204" pitchFamily="34" charset="0"/>
              </a:rPr>
              <a:t>được</a:t>
            </a:r>
            <a:r>
              <a:rPr lang="en-US" sz="1400" dirty="0">
                <a:solidFill>
                  <a:schemeClr val="tx1"/>
                </a:solidFill>
                <a:effectLst/>
                <a:latin typeface="Be Vietnam Pro" pitchFamily="2" charset="0"/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effectLst/>
                <a:latin typeface="Be Vietnam Pro" pitchFamily="2" charset="0"/>
                <a:ea typeface="Yu Mincho" panose="02020400000000000000" pitchFamily="18" charset="-128"/>
                <a:cs typeface="Arial" panose="020B0604020202020204" pitchFamily="34" charset="0"/>
              </a:rPr>
              <a:t>gọi</a:t>
            </a:r>
            <a:r>
              <a:rPr lang="en-US" sz="1400" dirty="0">
                <a:solidFill>
                  <a:schemeClr val="tx1"/>
                </a:solidFill>
                <a:effectLst/>
                <a:latin typeface="Be Vietnam Pro" pitchFamily="2" charset="0"/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effectLst/>
                <a:latin typeface="Be Vietnam Pro" pitchFamily="2" charset="0"/>
                <a:ea typeface="Yu Mincho" panose="02020400000000000000" pitchFamily="18" charset="-128"/>
                <a:cs typeface="Arial" panose="020B0604020202020204" pitchFamily="34" charset="0"/>
              </a:rPr>
              <a:t>chung</a:t>
            </a:r>
            <a:r>
              <a:rPr lang="en-US" sz="1400" dirty="0">
                <a:solidFill>
                  <a:schemeClr val="tx1"/>
                </a:solidFill>
                <a:effectLst/>
                <a:latin typeface="Be Vietnam Pro" pitchFamily="2" charset="0"/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effectLst/>
                <a:latin typeface="Be Vietnam Pro" pitchFamily="2" charset="0"/>
                <a:ea typeface="Yu Mincho" panose="02020400000000000000" pitchFamily="18" charset="-128"/>
                <a:cs typeface="Arial" panose="020B0604020202020204" pitchFamily="34" charset="0"/>
              </a:rPr>
              <a:t>với</a:t>
            </a:r>
            <a:r>
              <a:rPr lang="en-US" sz="1400" dirty="0">
                <a:solidFill>
                  <a:schemeClr val="tx1"/>
                </a:solidFill>
                <a:effectLst/>
                <a:latin typeface="Be Vietnam Pro" pitchFamily="2" charset="0"/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effectLst/>
                <a:latin typeface="Be Vietnam Pro" pitchFamily="2" charset="0"/>
                <a:ea typeface="Yu Mincho" panose="02020400000000000000" pitchFamily="18" charset="-128"/>
                <a:cs typeface="Arial" panose="020B0604020202020204" pitchFamily="34" charset="0"/>
              </a:rPr>
              <a:t>thuật</a:t>
            </a:r>
            <a:r>
              <a:rPr lang="en-US" sz="1400" dirty="0">
                <a:solidFill>
                  <a:schemeClr val="tx1"/>
                </a:solidFill>
                <a:effectLst/>
                <a:latin typeface="Be Vietnam Pro" pitchFamily="2" charset="0"/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effectLst/>
                <a:latin typeface="Be Vietnam Pro" pitchFamily="2" charset="0"/>
                <a:ea typeface="Yu Mincho" panose="02020400000000000000" pitchFamily="18" charset="-128"/>
                <a:cs typeface="Arial" panose="020B0604020202020204" pitchFamily="34" charset="0"/>
              </a:rPr>
              <a:t>ngữ</a:t>
            </a:r>
            <a:r>
              <a:rPr lang="en-US" sz="1400" dirty="0">
                <a:solidFill>
                  <a:schemeClr val="tx1"/>
                </a:solidFill>
                <a:effectLst/>
                <a:latin typeface="Be Vietnam Pro" pitchFamily="2" charset="0"/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en-US" sz="1400" b="1" dirty="0" err="1">
                <a:solidFill>
                  <a:schemeClr val="tx1"/>
                </a:solidFill>
                <a:effectLst/>
                <a:latin typeface="Be Vietnam Pro" pitchFamily="2" charset="0"/>
                <a:ea typeface="Yu Mincho" panose="02020400000000000000" pitchFamily="18" charset="-128"/>
                <a:cs typeface="Arial" panose="020B0604020202020204" pitchFamily="34" charset="0"/>
              </a:rPr>
              <a:t>dữ</a:t>
            </a:r>
            <a:r>
              <a:rPr lang="en-US" sz="1400" b="1" dirty="0">
                <a:solidFill>
                  <a:schemeClr val="tx1"/>
                </a:solidFill>
                <a:effectLst/>
                <a:latin typeface="Be Vietnam Pro" pitchFamily="2" charset="0"/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en-US" sz="1400" b="1" dirty="0" err="1">
                <a:solidFill>
                  <a:schemeClr val="tx1"/>
                </a:solidFill>
                <a:effectLst/>
                <a:latin typeface="Be Vietnam Pro" pitchFamily="2" charset="0"/>
                <a:ea typeface="Yu Mincho" panose="02020400000000000000" pitchFamily="18" charset="-128"/>
                <a:cs typeface="Arial" panose="020B0604020202020204" pitchFamily="34" charset="0"/>
              </a:rPr>
              <a:t>liệu</a:t>
            </a:r>
            <a:r>
              <a:rPr lang="en-US" sz="1400" b="1" dirty="0">
                <a:solidFill>
                  <a:schemeClr val="tx1"/>
                </a:solidFill>
                <a:effectLst/>
                <a:latin typeface="Be Vietnam Pro" pitchFamily="2" charset="0"/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en-US" sz="1400" b="1" dirty="0" err="1">
                <a:solidFill>
                  <a:schemeClr val="tx1"/>
                </a:solidFill>
                <a:effectLst/>
                <a:latin typeface="Be Vietnam Pro" pitchFamily="2" charset="0"/>
                <a:ea typeface="Yu Mincho" panose="02020400000000000000" pitchFamily="18" charset="-128"/>
                <a:cs typeface="Arial" panose="020B0604020202020204" pitchFamily="34" charset="0"/>
              </a:rPr>
              <a:t>thưa</a:t>
            </a:r>
            <a:r>
              <a:rPr lang="en-US" sz="1400" b="1" dirty="0">
                <a:solidFill>
                  <a:schemeClr val="tx1"/>
                </a:solidFill>
                <a:effectLst/>
                <a:latin typeface="Be Vietnam Pro" pitchFamily="2" charset="0"/>
                <a:ea typeface="Yu Mincho" panose="02020400000000000000" pitchFamily="18" charset="-128"/>
                <a:cs typeface="Arial" panose="020B0604020202020204" pitchFamily="34" charset="0"/>
              </a:rPr>
              <a:t> (sparse data)</a:t>
            </a:r>
            <a:endParaRPr lang="en-US" b="1" dirty="0">
              <a:solidFill>
                <a:schemeClr val="tx1"/>
              </a:solidFill>
              <a:latin typeface="Be Vietnam Pro" pitchFamily="2" charset="0"/>
            </a:endParaRP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3B0803AF-BF31-4D76-AEEA-6B20524C59D5}"/>
              </a:ext>
            </a:extLst>
          </p:cNvPr>
          <p:cNvSpPr txBox="1"/>
          <p:nvPr/>
        </p:nvSpPr>
        <p:spPr>
          <a:xfrm>
            <a:off x="778051" y="3015591"/>
            <a:ext cx="353188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tx1"/>
                </a:solidFill>
                <a:latin typeface="Be Vietnam Pro" pitchFamily="2" charset="0"/>
              </a:rPr>
              <a:t>Để</a:t>
            </a:r>
            <a:r>
              <a:rPr lang="en-US" dirty="0">
                <a:solidFill>
                  <a:schemeClr val="tx1"/>
                </a:solidFill>
                <a:latin typeface="Be Vietnam Pro" pitchFamily="2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Be Vietnam Pro" pitchFamily="2" charset="0"/>
              </a:rPr>
              <a:t>xử</a:t>
            </a:r>
            <a:r>
              <a:rPr lang="en-US" dirty="0">
                <a:solidFill>
                  <a:schemeClr val="tx1"/>
                </a:solidFill>
                <a:latin typeface="Be Vietnam Pro" pitchFamily="2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Be Vietnam Pro" pitchFamily="2" charset="0"/>
              </a:rPr>
              <a:t>lí</a:t>
            </a:r>
            <a:r>
              <a:rPr lang="en-US" dirty="0">
                <a:solidFill>
                  <a:schemeClr val="tx1"/>
                </a:solidFill>
                <a:latin typeface="Be Vietnam Pro" pitchFamily="2" charset="0"/>
              </a:rPr>
              <a:t>, ta </a:t>
            </a:r>
            <a:r>
              <a:rPr lang="en-US" dirty="0" err="1">
                <a:solidFill>
                  <a:schemeClr val="tx1"/>
                </a:solidFill>
                <a:latin typeface="Be Vietnam Pro" pitchFamily="2" charset="0"/>
              </a:rPr>
              <a:t>dùng</a:t>
            </a:r>
            <a:r>
              <a:rPr lang="en-US" dirty="0">
                <a:solidFill>
                  <a:schemeClr val="tx1"/>
                </a:solidFill>
                <a:latin typeface="Be Vietnam Pro" pitchFamily="2" charset="0"/>
              </a:rPr>
              <a:t> </a:t>
            </a:r>
            <a:r>
              <a:rPr lang="en-US" b="1" dirty="0" err="1">
                <a:solidFill>
                  <a:schemeClr val="tx1"/>
                </a:solidFill>
                <a:latin typeface="Be Vietnam Pro" pitchFamily="2" charset="0"/>
              </a:rPr>
              <a:t>các</a:t>
            </a:r>
            <a:r>
              <a:rPr lang="en-US" b="1" dirty="0">
                <a:solidFill>
                  <a:schemeClr val="tx1"/>
                </a:solidFill>
                <a:latin typeface="Be Vietnam Pro" pitchFamily="2" charset="0"/>
              </a:rPr>
              <a:t> </a:t>
            </a:r>
            <a:r>
              <a:rPr lang="en-US" b="1" dirty="0" err="1">
                <a:solidFill>
                  <a:schemeClr val="tx1"/>
                </a:solidFill>
                <a:latin typeface="Be Vietnam Pro" pitchFamily="2" charset="0"/>
              </a:rPr>
              <a:t>kĩ</a:t>
            </a:r>
            <a:r>
              <a:rPr lang="en-US" b="1" dirty="0">
                <a:solidFill>
                  <a:schemeClr val="tx1"/>
                </a:solidFill>
                <a:latin typeface="Be Vietnam Pro" pitchFamily="2" charset="0"/>
              </a:rPr>
              <a:t> </a:t>
            </a:r>
            <a:r>
              <a:rPr lang="en-US" b="1" dirty="0" err="1">
                <a:solidFill>
                  <a:schemeClr val="tx1"/>
                </a:solidFill>
                <a:latin typeface="Be Vietnam Pro" pitchFamily="2" charset="0"/>
              </a:rPr>
              <a:t>thuật</a:t>
            </a:r>
            <a:r>
              <a:rPr lang="en-US" b="1" dirty="0">
                <a:solidFill>
                  <a:schemeClr val="tx1"/>
                </a:solidFill>
                <a:latin typeface="Be Vietnam Pro" pitchFamily="2" charset="0"/>
              </a:rPr>
              <a:t> </a:t>
            </a:r>
            <a:r>
              <a:rPr lang="en-US" b="1" dirty="0" err="1">
                <a:solidFill>
                  <a:schemeClr val="tx1"/>
                </a:solidFill>
                <a:latin typeface="Be Vietnam Pro" pitchFamily="2" charset="0"/>
              </a:rPr>
              <a:t>làm</a:t>
            </a:r>
            <a:r>
              <a:rPr lang="en-US" b="1" dirty="0">
                <a:solidFill>
                  <a:schemeClr val="tx1"/>
                </a:solidFill>
                <a:latin typeface="Be Vietnam Pro" pitchFamily="2" charset="0"/>
              </a:rPr>
              <a:t> </a:t>
            </a:r>
            <a:r>
              <a:rPr lang="en-US" b="1" dirty="0" err="1">
                <a:solidFill>
                  <a:schemeClr val="tx1"/>
                </a:solidFill>
                <a:latin typeface="Be Vietnam Pro" pitchFamily="2" charset="0"/>
              </a:rPr>
              <a:t>mịn</a:t>
            </a:r>
            <a:r>
              <a:rPr lang="en-US" b="1" dirty="0">
                <a:solidFill>
                  <a:schemeClr val="tx1"/>
                </a:solidFill>
                <a:latin typeface="Be Vietnam Pro" pitchFamily="2" charset="0"/>
              </a:rPr>
              <a:t> (smoothing techniques)</a:t>
            </a:r>
          </a:p>
        </p:txBody>
      </p:sp>
    </p:spTree>
    <p:extLst>
      <p:ext uri="{BB962C8B-B14F-4D97-AF65-F5344CB8AC3E}">
        <p14:creationId xmlns:p14="http://schemas.microsoft.com/office/powerpoint/2010/main" val="4131772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5" grpId="0"/>
      <p:bldP spid="17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0" name="Google Shape;2230;p69"/>
          <p:cNvSpPr txBox="1">
            <a:spLocks noGrp="1"/>
          </p:cNvSpPr>
          <p:nvPr>
            <p:ph type="title"/>
          </p:nvPr>
        </p:nvSpPr>
        <p:spPr>
          <a:xfrm>
            <a:off x="5016107" y="794875"/>
            <a:ext cx="3510900" cy="1016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SMOOTHING </a:t>
            </a:r>
            <a:r>
              <a:rPr lang="en" dirty="0">
                <a:solidFill>
                  <a:schemeClr val="accent3"/>
                </a:solidFill>
              </a:rPr>
              <a:t>TECHNIQUES </a:t>
            </a:r>
            <a:endParaRPr dirty="0">
              <a:solidFill>
                <a:schemeClr val="accent3"/>
              </a:solidFill>
            </a:endParaRPr>
          </a:p>
        </p:txBody>
      </p:sp>
      <p:pic>
        <p:nvPicPr>
          <p:cNvPr id="5" name="Picture 4" descr="A picture containing text, toy, vector graphics&#10;&#10;Description automatically generated">
            <a:extLst>
              <a:ext uri="{FF2B5EF4-FFF2-40B4-BE49-F238E27FC236}">
                <a16:creationId xmlns:a16="http://schemas.microsoft.com/office/drawing/2014/main" id="{7DE04070-FD4C-440D-91D0-09FC7DFA5C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221" y="794875"/>
            <a:ext cx="4348625" cy="4348625"/>
          </a:xfrm>
          <a:prstGeom prst="rect">
            <a:avLst/>
          </a:prstGeom>
        </p:spPr>
      </p:pic>
      <p:sp>
        <p:nvSpPr>
          <p:cNvPr id="7" name="Subtitle 6">
            <a:extLst>
              <a:ext uri="{FF2B5EF4-FFF2-40B4-BE49-F238E27FC236}">
                <a16:creationId xmlns:a16="http://schemas.microsoft.com/office/drawing/2014/main" id="{CD0AF760-F01B-4893-B7A2-9FA90873A7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79522" y="2098860"/>
            <a:ext cx="3897491" cy="1969253"/>
          </a:xfrm>
          <a:solidFill>
            <a:schemeClr val="bg1"/>
          </a:solidFill>
        </p:spPr>
        <p:txBody>
          <a:bodyPr/>
          <a:lstStyle/>
          <a:p>
            <a:pPr algn="l"/>
            <a:r>
              <a:rPr lang="en-US" dirty="0">
                <a:effectLst/>
                <a:latin typeface="Be Vietnam Pro" pitchFamily="2" charset="0"/>
                <a:ea typeface="Yu Mincho" panose="02020400000000000000" pitchFamily="18" charset="-128"/>
                <a:cs typeface="Arial" panose="020B0604020202020204" pitchFamily="34" charset="0"/>
              </a:rPr>
              <a:t>- </a:t>
            </a:r>
            <a:r>
              <a:rPr lang="en-US" dirty="0" err="1">
                <a:latin typeface="Be Vietnam Pro" pitchFamily="2" charset="0"/>
                <a:ea typeface="Yu Mincho" panose="02020400000000000000" pitchFamily="18" charset="-128"/>
                <a:cs typeface="Arial" panose="020B0604020202020204" pitchFamily="34" charset="0"/>
              </a:rPr>
              <a:t>L</a:t>
            </a:r>
            <a:r>
              <a:rPr lang="en-US" dirty="0" err="1">
                <a:effectLst/>
                <a:latin typeface="Be Vietnam Pro" pitchFamily="2" charset="0"/>
                <a:ea typeface="Yu Mincho" panose="02020400000000000000" pitchFamily="18" charset="-128"/>
                <a:cs typeface="Arial" panose="020B0604020202020204" pitchFamily="34" charset="0"/>
              </a:rPr>
              <a:t>àm</a:t>
            </a:r>
            <a:r>
              <a:rPr lang="en-US" dirty="0">
                <a:effectLst/>
                <a:latin typeface="Be Vietnam Pro" pitchFamily="2" charset="0"/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en-US" dirty="0" err="1">
                <a:effectLst/>
                <a:latin typeface="Be Vietnam Pro" pitchFamily="2" charset="0"/>
                <a:ea typeface="Yu Mincho" panose="02020400000000000000" pitchFamily="18" charset="-128"/>
                <a:cs typeface="Arial" panose="020B0604020202020204" pitchFamily="34" charset="0"/>
              </a:rPr>
              <a:t>cho</a:t>
            </a:r>
            <a:r>
              <a:rPr lang="en-US" dirty="0">
                <a:effectLst/>
                <a:latin typeface="Be Vietnam Pro" pitchFamily="2" charset="0"/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en-US" dirty="0" err="1">
                <a:effectLst/>
                <a:latin typeface="Be Vietnam Pro" pitchFamily="2" charset="0"/>
                <a:ea typeface="Yu Mincho" panose="02020400000000000000" pitchFamily="18" charset="-128"/>
                <a:cs typeface="Arial" panose="020B0604020202020204" pitchFamily="34" charset="0"/>
              </a:rPr>
              <a:t>xác</a:t>
            </a:r>
            <a:r>
              <a:rPr lang="en-US" dirty="0">
                <a:effectLst/>
                <a:latin typeface="Be Vietnam Pro" pitchFamily="2" charset="0"/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en-US" dirty="0" err="1">
                <a:effectLst/>
                <a:latin typeface="Be Vietnam Pro" pitchFamily="2" charset="0"/>
                <a:ea typeface="Yu Mincho" panose="02020400000000000000" pitchFamily="18" charset="-128"/>
                <a:cs typeface="Arial" panose="020B0604020202020204" pitchFamily="34" charset="0"/>
              </a:rPr>
              <a:t>suất</a:t>
            </a:r>
            <a:r>
              <a:rPr lang="en-US" dirty="0">
                <a:effectLst/>
                <a:latin typeface="Be Vietnam Pro" pitchFamily="2" charset="0"/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en-US" dirty="0" err="1">
                <a:effectLst/>
                <a:latin typeface="Be Vietnam Pro" pitchFamily="2" charset="0"/>
                <a:ea typeface="Yu Mincho" panose="02020400000000000000" pitchFamily="18" charset="-128"/>
                <a:cs typeface="Arial" panose="020B0604020202020204" pitchFamily="34" charset="0"/>
              </a:rPr>
              <a:t>của</a:t>
            </a:r>
            <a:r>
              <a:rPr lang="en-US" dirty="0">
                <a:effectLst/>
                <a:latin typeface="Be Vietnam Pro" pitchFamily="2" charset="0"/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en-US" dirty="0" err="1">
                <a:effectLst/>
                <a:latin typeface="Be Vietnam Pro" pitchFamily="2" charset="0"/>
                <a:ea typeface="Yu Mincho" panose="02020400000000000000" pitchFamily="18" charset="-128"/>
                <a:cs typeface="Arial" panose="020B0604020202020204" pitchFamily="34" charset="0"/>
              </a:rPr>
              <a:t>chuỗi</a:t>
            </a:r>
            <a:r>
              <a:rPr lang="en-US" dirty="0">
                <a:effectLst/>
                <a:latin typeface="Be Vietnam Pro" pitchFamily="2" charset="0"/>
                <a:ea typeface="Yu Mincho" panose="02020400000000000000" pitchFamily="18" charset="-128"/>
                <a:cs typeface="Arial" panose="020B0604020202020204" pitchFamily="34" charset="0"/>
              </a:rPr>
              <a:t> n-gram </a:t>
            </a:r>
            <a:r>
              <a:rPr lang="en-US" dirty="0" err="1">
                <a:effectLst/>
                <a:latin typeface="Be Vietnam Pro" pitchFamily="2" charset="0"/>
                <a:ea typeface="Yu Mincho" panose="02020400000000000000" pitchFamily="18" charset="-128"/>
                <a:cs typeface="Arial" panose="020B0604020202020204" pitchFamily="34" charset="0"/>
              </a:rPr>
              <a:t>trở</a:t>
            </a:r>
            <a:r>
              <a:rPr lang="en-US" dirty="0">
                <a:effectLst/>
                <a:latin typeface="Be Vietnam Pro" pitchFamily="2" charset="0"/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en-US" dirty="0" err="1">
                <a:effectLst/>
                <a:latin typeface="Be Vietnam Pro" pitchFamily="2" charset="0"/>
                <a:ea typeface="Yu Mincho" panose="02020400000000000000" pitchFamily="18" charset="-128"/>
                <a:cs typeface="Arial" panose="020B0604020202020204" pitchFamily="34" charset="0"/>
              </a:rPr>
              <a:t>thành</a:t>
            </a:r>
            <a:r>
              <a:rPr lang="en-US" dirty="0">
                <a:effectLst/>
                <a:latin typeface="Be Vietnam Pro" pitchFamily="2" charset="0"/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en-US" b="1" dirty="0" err="1">
                <a:effectLst/>
                <a:latin typeface="Be Vietnam Pro" pitchFamily="2" charset="0"/>
                <a:ea typeface="Yu Mincho" panose="02020400000000000000" pitchFamily="18" charset="-128"/>
                <a:cs typeface="Arial" panose="020B0604020202020204" pitchFamily="34" charset="0"/>
              </a:rPr>
              <a:t>khác</a:t>
            </a:r>
            <a:r>
              <a:rPr lang="en-US" b="1" dirty="0">
                <a:effectLst/>
                <a:latin typeface="Be Vietnam Pro" pitchFamily="2" charset="0"/>
                <a:ea typeface="Yu Mincho" panose="02020400000000000000" pitchFamily="18" charset="-128"/>
                <a:cs typeface="Arial" panose="020B0604020202020204" pitchFamily="34" charset="0"/>
              </a:rPr>
              <a:t> 0</a:t>
            </a:r>
            <a:r>
              <a:rPr lang="en-US" dirty="0">
                <a:effectLst/>
                <a:latin typeface="Be Vietnam Pro" pitchFamily="2" charset="0"/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en-US" dirty="0" err="1">
                <a:effectLst/>
                <a:latin typeface="Be Vietnam Pro" pitchFamily="2" charset="0"/>
                <a:ea typeface="Yu Mincho" panose="02020400000000000000" pitchFamily="18" charset="-128"/>
                <a:cs typeface="Arial" panose="020B0604020202020204" pitchFamily="34" charset="0"/>
              </a:rPr>
              <a:t>cho</a:t>
            </a:r>
            <a:r>
              <a:rPr lang="en-US" dirty="0">
                <a:effectLst/>
                <a:latin typeface="Be Vietnam Pro" pitchFamily="2" charset="0"/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en-US" dirty="0" err="1">
                <a:effectLst/>
                <a:latin typeface="Be Vietnam Pro" pitchFamily="2" charset="0"/>
                <a:ea typeface="Yu Mincho" panose="02020400000000000000" pitchFamily="18" charset="-128"/>
                <a:cs typeface="Arial" panose="020B0604020202020204" pitchFamily="34" charset="0"/>
              </a:rPr>
              <a:t>dù</a:t>
            </a:r>
            <a:r>
              <a:rPr lang="en-US" dirty="0">
                <a:effectLst/>
                <a:latin typeface="Be Vietnam Pro" pitchFamily="2" charset="0"/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en-US" dirty="0" err="1">
                <a:effectLst/>
                <a:latin typeface="Be Vietnam Pro" pitchFamily="2" charset="0"/>
                <a:ea typeface="Yu Mincho" panose="02020400000000000000" pitchFamily="18" charset="-128"/>
                <a:cs typeface="Arial" panose="020B0604020202020204" pitchFamily="34" charset="0"/>
              </a:rPr>
              <a:t>nó</a:t>
            </a:r>
            <a:r>
              <a:rPr lang="en-US" dirty="0">
                <a:effectLst/>
                <a:latin typeface="Be Vietnam Pro" pitchFamily="2" charset="0"/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en-US" dirty="0" err="1">
                <a:effectLst/>
                <a:latin typeface="Be Vietnam Pro" pitchFamily="2" charset="0"/>
                <a:ea typeface="Yu Mincho" panose="02020400000000000000" pitchFamily="18" charset="-128"/>
                <a:cs typeface="Arial" panose="020B0604020202020204" pitchFamily="34" charset="0"/>
              </a:rPr>
              <a:t>không</a:t>
            </a:r>
            <a:r>
              <a:rPr lang="en-US" dirty="0">
                <a:effectLst/>
                <a:latin typeface="Be Vietnam Pro" pitchFamily="2" charset="0"/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en-US" dirty="0" err="1">
                <a:effectLst/>
                <a:latin typeface="Be Vietnam Pro" pitchFamily="2" charset="0"/>
                <a:ea typeface="Yu Mincho" panose="02020400000000000000" pitchFamily="18" charset="-128"/>
                <a:cs typeface="Arial" panose="020B0604020202020204" pitchFamily="34" charset="0"/>
              </a:rPr>
              <a:t>xuất</a:t>
            </a:r>
            <a:r>
              <a:rPr lang="en-US" dirty="0">
                <a:effectLst/>
                <a:latin typeface="Be Vietnam Pro" pitchFamily="2" charset="0"/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en-US" dirty="0" err="1">
                <a:effectLst/>
                <a:latin typeface="Be Vietnam Pro" pitchFamily="2" charset="0"/>
                <a:ea typeface="Yu Mincho" panose="02020400000000000000" pitchFamily="18" charset="-128"/>
                <a:cs typeface="Arial" panose="020B0604020202020204" pitchFamily="34" charset="0"/>
              </a:rPr>
              <a:t>hiện</a:t>
            </a:r>
            <a:r>
              <a:rPr lang="en-US" dirty="0">
                <a:effectLst/>
                <a:latin typeface="Be Vietnam Pro" pitchFamily="2" charset="0"/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en-US" dirty="0" err="1">
                <a:effectLst/>
                <a:latin typeface="Be Vietnam Pro" pitchFamily="2" charset="0"/>
                <a:ea typeface="Yu Mincho" panose="02020400000000000000" pitchFamily="18" charset="-128"/>
                <a:cs typeface="Arial" panose="020B0604020202020204" pitchFamily="34" charset="0"/>
              </a:rPr>
              <a:t>lần</a:t>
            </a:r>
            <a:r>
              <a:rPr lang="en-US" dirty="0">
                <a:effectLst/>
                <a:latin typeface="Be Vietnam Pro" pitchFamily="2" charset="0"/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en-US" dirty="0" err="1">
                <a:effectLst/>
                <a:latin typeface="Be Vietnam Pro" pitchFamily="2" charset="0"/>
                <a:ea typeface="Yu Mincho" panose="02020400000000000000" pitchFamily="18" charset="-128"/>
                <a:cs typeface="Arial" panose="020B0604020202020204" pitchFamily="34" charset="0"/>
              </a:rPr>
              <a:t>nào</a:t>
            </a:r>
            <a:r>
              <a:rPr lang="en-US" dirty="0">
                <a:effectLst/>
                <a:latin typeface="Be Vietnam Pro" pitchFamily="2" charset="0"/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en-US" dirty="0" err="1">
                <a:effectLst/>
                <a:latin typeface="Be Vietnam Pro" pitchFamily="2" charset="0"/>
                <a:ea typeface="Yu Mincho" panose="02020400000000000000" pitchFamily="18" charset="-128"/>
                <a:cs typeface="Arial" panose="020B0604020202020204" pitchFamily="34" charset="0"/>
              </a:rPr>
              <a:t>trong</a:t>
            </a:r>
            <a:r>
              <a:rPr lang="en-US" dirty="0">
                <a:effectLst/>
                <a:latin typeface="Be Vietnam Pro" pitchFamily="2" charset="0"/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en-US" dirty="0" err="1">
                <a:effectLst/>
                <a:latin typeface="Be Vietnam Pro" pitchFamily="2" charset="0"/>
                <a:ea typeface="Yu Mincho" panose="02020400000000000000" pitchFamily="18" charset="-128"/>
                <a:cs typeface="Arial" panose="020B0604020202020204" pitchFamily="34" charset="0"/>
              </a:rPr>
              <a:t>ngữ</a:t>
            </a:r>
            <a:r>
              <a:rPr lang="en-US" dirty="0">
                <a:effectLst/>
                <a:latin typeface="Be Vietnam Pro" pitchFamily="2" charset="0"/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en-US" dirty="0" err="1">
                <a:effectLst/>
                <a:latin typeface="Be Vietnam Pro" pitchFamily="2" charset="0"/>
                <a:ea typeface="Yu Mincho" panose="02020400000000000000" pitchFamily="18" charset="-128"/>
                <a:cs typeface="Arial" panose="020B0604020202020204" pitchFamily="34" charset="0"/>
              </a:rPr>
              <a:t>liệu</a:t>
            </a:r>
            <a:r>
              <a:rPr lang="en-US" dirty="0">
                <a:effectLst/>
                <a:latin typeface="Be Vietnam Pro" pitchFamily="2" charset="0"/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en-US" dirty="0" err="1">
                <a:effectLst/>
                <a:latin typeface="Be Vietnam Pro" pitchFamily="2" charset="0"/>
                <a:ea typeface="Yu Mincho" panose="02020400000000000000" pitchFamily="18" charset="-128"/>
                <a:cs typeface="Arial" panose="020B0604020202020204" pitchFamily="34" charset="0"/>
              </a:rPr>
              <a:t>thống</a:t>
            </a:r>
            <a:r>
              <a:rPr lang="en-US" dirty="0">
                <a:effectLst/>
                <a:latin typeface="Be Vietnam Pro" pitchFamily="2" charset="0"/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en-US" dirty="0" err="1">
                <a:effectLst/>
                <a:latin typeface="Be Vietnam Pro" pitchFamily="2" charset="0"/>
                <a:ea typeface="Yu Mincho" panose="02020400000000000000" pitchFamily="18" charset="-128"/>
                <a:cs typeface="Arial" panose="020B0604020202020204" pitchFamily="34" charset="0"/>
              </a:rPr>
              <a:t>kê</a:t>
            </a:r>
            <a:r>
              <a:rPr lang="en-US" dirty="0">
                <a:effectLst/>
                <a:latin typeface="Be Vietnam Pro" pitchFamily="2" charset="0"/>
                <a:ea typeface="Yu Mincho" panose="02020400000000000000" pitchFamily="18" charset="-128"/>
                <a:cs typeface="Arial" panose="020B0604020202020204" pitchFamily="34" charset="0"/>
              </a:rPr>
              <a:t>. </a:t>
            </a:r>
          </a:p>
          <a:p>
            <a:pPr algn="l"/>
            <a:r>
              <a:rPr lang="en-US" dirty="0">
                <a:latin typeface="Be Vietnam Pro" pitchFamily="2" charset="0"/>
                <a:ea typeface="Yu Mincho" panose="02020400000000000000" pitchFamily="18" charset="-128"/>
                <a:cs typeface="Arial" panose="020B0604020202020204" pitchFamily="34" charset="0"/>
              </a:rPr>
              <a:t>	</a:t>
            </a:r>
          </a:p>
          <a:p>
            <a:pPr algn="l"/>
            <a:r>
              <a:rPr lang="en-US" dirty="0">
                <a:effectLst/>
                <a:latin typeface="Be Vietnam Pro" pitchFamily="2" charset="0"/>
                <a:ea typeface="Yu Mincho" panose="02020400000000000000" pitchFamily="18" charset="-128"/>
                <a:cs typeface="Arial" panose="020B0604020202020204" pitchFamily="34" charset="0"/>
              </a:rPr>
              <a:t>- </a:t>
            </a:r>
            <a:r>
              <a:rPr lang="en-US" dirty="0" err="1">
                <a:effectLst/>
                <a:latin typeface="Be Vietnam Pro" pitchFamily="2" charset="0"/>
                <a:ea typeface="Yu Mincho" panose="02020400000000000000" pitchFamily="18" charset="-128"/>
                <a:cs typeface="Arial" panose="020B0604020202020204" pitchFamily="34" charset="0"/>
              </a:rPr>
              <a:t>Bản</a:t>
            </a:r>
            <a:r>
              <a:rPr lang="en-US" dirty="0">
                <a:effectLst/>
                <a:latin typeface="Be Vietnam Pro" pitchFamily="2" charset="0"/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en-US" dirty="0" err="1">
                <a:effectLst/>
                <a:latin typeface="Be Vietnam Pro" pitchFamily="2" charset="0"/>
                <a:ea typeface="Yu Mincho" panose="02020400000000000000" pitchFamily="18" charset="-128"/>
                <a:cs typeface="Arial" panose="020B0604020202020204" pitchFamily="34" charset="0"/>
              </a:rPr>
              <a:t>chất</a:t>
            </a:r>
            <a:r>
              <a:rPr lang="en-US" dirty="0">
                <a:effectLst/>
                <a:latin typeface="Be Vietnam Pro" pitchFamily="2" charset="0"/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en-US" dirty="0" err="1">
                <a:effectLst/>
                <a:latin typeface="Be Vietnam Pro" pitchFamily="2" charset="0"/>
                <a:ea typeface="Yu Mincho" panose="02020400000000000000" pitchFamily="18" charset="-128"/>
                <a:cs typeface="Arial" panose="020B0604020202020204" pitchFamily="34" charset="0"/>
              </a:rPr>
              <a:t>của</a:t>
            </a:r>
            <a:r>
              <a:rPr lang="en-US" dirty="0">
                <a:effectLst/>
                <a:latin typeface="Be Vietnam Pro" pitchFamily="2" charset="0"/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en-US" dirty="0" err="1">
                <a:effectLst/>
                <a:latin typeface="Be Vietnam Pro" pitchFamily="2" charset="0"/>
                <a:ea typeface="Yu Mincho" panose="02020400000000000000" pitchFamily="18" charset="-128"/>
                <a:cs typeface="Arial" panose="020B0604020202020204" pitchFamily="34" charset="0"/>
              </a:rPr>
              <a:t>việc</a:t>
            </a:r>
            <a:r>
              <a:rPr lang="en-US" dirty="0">
                <a:effectLst/>
                <a:latin typeface="Be Vietnam Pro" pitchFamily="2" charset="0"/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en-US" dirty="0" err="1">
                <a:effectLst/>
                <a:latin typeface="Be Vietnam Pro" pitchFamily="2" charset="0"/>
                <a:ea typeface="Yu Mincho" panose="02020400000000000000" pitchFamily="18" charset="-128"/>
                <a:cs typeface="Arial" panose="020B0604020202020204" pitchFamily="34" charset="0"/>
              </a:rPr>
              <a:t>này</a:t>
            </a:r>
            <a:r>
              <a:rPr lang="en-US" dirty="0">
                <a:effectLst/>
                <a:latin typeface="Be Vietnam Pro" pitchFamily="2" charset="0"/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en-US" dirty="0" err="1">
                <a:effectLst/>
                <a:latin typeface="Be Vietnam Pro" pitchFamily="2" charset="0"/>
                <a:ea typeface="Yu Mincho" panose="02020400000000000000" pitchFamily="18" charset="-128"/>
                <a:cs typeface="Arial" panose="020B0604020202020204" pitchFamily="34" charset="0"/>
              </a:rPr>
              <a:t>chính</a:t>
            </a:r>
            <a:r>
              <a:rPr lang="en-US" dirty="0">
                <a:effectLst/>
                <a:latin typeface="Be Vietnam Pro" pitchFamily="2" charset="0"/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en-US" dirty="0" err="1">
                <a:effectLst/>
                <a:latin typeface="Be Vietnam Pro" pitchFamily="2" charset="0"/>
                <a:ea typeface="Yu Mincho" panose="02020400000000000000" pitchFamily="18" charset="-128"/>
                <a:cs typeface="Arial" panose="020B0604020202020204" pitchFamily="34" charset="0"/>
              </a:rPr>
              <a:t>là</a:t>
            </a:r>
            <a:r>
              <a:rPr lang="en-US" dirty="0">
                <a:effectLst/>
                <a:latin typeface="Be Vietnam Pro" pitchFamily="2" charset="0"/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en-US" dirty="0" err="1">
                <a:effectLst/>
                <a:latin typeface="Be Vietnam Pro" pitchFamily="2" charset="0"/>
                <a:ea typeface="Yu Mincho" panose="02020400000000000000" pitchFamily="18" charset="-128"/>
                <a:cs typeface="Arial" panose="020B0604020202020204" pitchFamily="34" charset="0"/>
              </a:rPr>
              <a:t>thay</a:t>
            </a:r>
            <a:r>
              <a:rPr lang="en-US" dirty="0">
                <a:effectLst/>
                <a:latin typeface="Be Vietnam Pro" pitchFamily="2" charset="0"/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en-US" dirty="0" err="1">
                <a:effectLst/>
                <a:latin typeface="Be Vietnam Pro" pitchFamily="2" charset="0"/>
                <a:ea typeface="Yu Mincho" panose="02020400000000000000" pitchFamily="18" charset="-128"/>
                <a:cs typeface="Arial" panose="020B0604020202020204" pitchFamily="34" charset="0"/>
              </a:rPr>
              <a:t>thế</a:t>
            </a:r>
            <a:r>
              <a:rPr lang="en-US" dirty="0">
                <a:effectLst/>
                <a:latin typeface="Be Vietnam Pro" pitchFamily="2" charset="0"/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en-US" dirty="0" err="1">
                <a:effectLst/>
                <a:latin typeface="Be Vietnam Pro" pitchFamily="2" charset="0"/>
                <a:ea typeface="Yu Mincho" panose="02020400000000000000" pitchFamily="18" charset="-128"/>
                <a:cs typeface="Arial" panose="020B0604020202020204" pitchFamily="34" charset="0"/>
              </a:rPr>
              <a:t>ước</a:t>
            </a:r>
            <a:r>
              <a:rPr lang="en-US" dirty="0">
                <a:effectLst/>
                <a:latin typeface="Be Vietnam Pro" pitchFamily="2" charset="0"/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en-US" dirty="0" err="1">
                <a:effectLst/>
                <a:latin typeface="Be Vietnam Pro" pitchFamily="2" charset="0"/>
                <a:ea typeface="Yu Mincho" panose="02020400000000000000" pitchFamily="18" charset="-128"/>
                <a:cs typeface="Arial" panose="020B0604020202020204" pitchFamily="34" charset="0"/>
              </a:rPr>
              <a:t>lượng</a:t>
            </a:r>
            <a:r>
              <a:rPr lang="en-US" dirty="0">
                <a:effectLst/>
                <a:latin typeface="Be Vietnam Pro" pitchFamily="2" charset="0"/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en-US" dirty="0" err="1">
                <a:effectLst/>
                <a:latin typeface="Be Vietnam Pro" pitchFamily="2" charset="0"/>
                <a:ea typeface="Yu Mincho" panose="02020400000000000000" pitchFamily="18" charset="-128"/>
                <a:cs typeface="Arial" panose="020B0604020202020204" pitchFamily="34" charset="0"/>
              </a:rPr>
              <a:t>xác</a:t>
            </a:r>
            <a:r>
              <a:rPr lang="en-US" dirty="0">
                <a:effectLst/>
                <a:latin typeface="Be Vietnam Pro" pitchFamily="2" charset="0"/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en-US" dirty="0" err="1">
                <a:effectLst/>
                <a:latin typeface="Be Vietnam Pro" pitchFamily="2" charset="0"/>
                <a:ea typeface="Yu Mincho" panose="02020400000000000000" pitchFamily="18" charset="-128"/>
                <a:cs typeface="Arial" panose="020B0604020202020204" pitchFamily="34" charset="0"/>
              </a:rPr>
              <a:t>suất</a:t>
            </a:r>
            <a:r>
              <a:rPr lang="en-US" dirty="0">
                <a:effectLst/>
                <a:latin typeface="Be Vietnam Pro" pitchFamily="2" charset="0"/>
                <a:ea typeface="Yu Mincho" panose="02020400000000000000" pitchFamily="18" charset="-128"/>
                <a:cs typeface="Arial" panose="020B0604020202020204" pitchFamily="34" charset="0"/>
              </a:rPr>
              <a:t> n-gram </a:t>
            </a:r>
            <a:r>
              <a:rPr lang="en-US" dirty="0" err="1">
                <a:effectLst/>
                <a:latin typeface="Be Vietnam Pro" pitchFamily="2" charset="0"/>
                <a:ea typeface="Yu Mincho" panose="02020400000000000000" pitchFamily="18" charset="-128"/>
                <a:cs typeface="Arial" panose="020B0604020202020204" pitchFamily="34" charset="0"/>
              </a:rPr>
              <a:t>theo</a:t>
            </a:r>
            <a:r>
              <a:rPr lang="en-US" dirty="0">
                <a:effectLst/>
                <a:latin typeface="Be Vietnam Pro" pitchFamily="2" charset="0"/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en-US" dirty="0" err="1">
                <a:effectLst/>
                <a:latin typeface="Be Vietnam Pro" pitchFamily="2" charset="0"/>
                <a:ea typeface="Yu Mincho" panose="02020400000000000000" pitchFamily="18" charset="-128"/>
                <a:cs typeface="Arial" panose="020B0604020202020204" pitchFamily="34" charset="0"/>
              </a:rPr>
              <a:t>phương</a:t>
            </a:r>
            <a:r>
              <a:rPr lang="en-US" dirty="0">
                <a:effectLst/>
                <a:latin typeface="Be Vietnam Pro" pitchFamily="2" charset="0"/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en-US" dirty="0" err="1">
                <a:effectLst/>
                <a:latin typeface="Be Vietnam Pro" pitchFamily="2" charset="0"/>
                <a:ea typeface="Yu Mincho" panose="02020400000000000000" pitchFamily="18" charset="-128"/>
                <a:cs typeface="Arial" panose="020B0604020202020204" pitchFamily="34" charset="0"/>
              </a:rPr>
              <a:t>pháp</a:t>
            </a:r>
            <a:r>
              <a:rPr lang="en-US" dirty="0">
                <a:effectLst/>
                <a:latin typeface="Be Vietnam Pro" pitchFamily="2" charset="0"/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en-US" b="1" dirty="0">
                <a:effectLst/>
                <a:latin typeface="Be Vietnam Pro" pitchFamily="2" charset="0"/>
                <a:ea typeface="Yu Mincho" panose="02020400000000000000" pitchFamily="18" charset="-128"/>
                <a:cs typeface="Arial" panose="020B0604020202020204" pitchFamily="34" charset="0"/>
              </a:rPr>
              <a:t>MLE</a:t>
            </a:r>
            <a:r>
              <a:rPr lang="en-US" dirty="0">
                <a:effectLst/>
                <a:latin typeface="Be Vietnam Pro" pitchFamily="2" charset="0"/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en-US" dirty="0" err="1">
                <a:effectLst/>
                <a:latin typeface="Be Vietnam Pro" pitchFamily="2" charset="0"/>
                <a:ea typeface="Yu Mincho" panose="02020400000000000000" pitchFamily="18" charset="-128"/>
                <a:cs typeface="Arial" panose="020B0604020202020204" pitchFamily="34" charset="0"/>
              </a:rPr>
              <a:t>thành</a:t>
            </a:r>
            <a:r>
              <a:rPr lang="en-US" dirty="0">
                <a:effectLst/>
                <a:latin typeface="Be Vietnam Pro" pitchFamily="2" charset="0"/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en-US" dirty="0" err="1">
                <a:effectLst/>
                <a:latin typeface="Be Vietnam Pro" pitchFamily="2" charset="0"/>
                <a:ea typeface="Yu Mincho" panose="02020400000000000000" pitchFamily="18" charset="-128"/>
                <a:cs typeface="Arial" panose="020B0604020202020204" pitchFamily="34" charset="0"/>
              </a:rPr>
              <a:t>những</a:t>
            </a:r>
            <a:r>
              <a:rPr lang="en-US" dirty="0">
                <a:effectLst/>
                <a:latin typeface="Be Vietnam Pro" pitchFamily="2" charset="0"/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en-US" dirty="0" err="1">
                <a:effectLst/>
                <a:latin typeface="Be Vietnam Pro" pitchFamily="2" charset="0"/>
                <a:ea typeface="Yu Mincho" panose="02020400000000000000" pitchFamily="18" charset="-128"/>
                <a:cs typeface="Arial" panose="020B0604020202020204" pitchFamily="34" charset="0"/>
              </a:rPr>
              <a:t>cách</a:t>
            </a:r>
            <a:r>
              <a:rPr lang="en-US" dirty="0">
                <a:effectLst/>
                <a:latin typeface="Be Vietnam Pro" pitchFamily="2" charset="0"/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en-US" dirty="0" err="1">
                <a:effectLst/>
                <a:latin typeface="Be Vietnam Pro" pitchFamily="2" charset="0"/>
                <a:ea typeface="Yu Mincho" panose="02020400000000000000" pitchFamily="18" charset="-128"/>
                <a:cs typeface="Arial" panose="020B0604020202020204" pitchFamily="34" charset="0"/>
              </a:rPr>
              <a:t>tính</a:t>
            </a:r>
            <a:r>
              <a:rPr lang="en-US" dirty="0">
                <a:effectLst/>
                <a:latin typeface="Be Vietnam Pro" pitchFamily="2" charset="0"/>
                <a:ea typeface="Yu Mincho" panose="02020400000000000000" pitchFamily="18" charset="-128"/>
                <a:cs typeface="Arial" panose="020B0604020202020204" pitchFamily="34" charset="0"/>
              </a:rPr>
              <a:t>/</a:t>
            </a:r>
            <a:r>
              <a:rPr lang="en-US" dirty="0" err="1">
                <a:effectLst/>
                <a:latin typeface="Be Vietnam Pro" pitchFamily="2" charset="0"/>
                <a:ea typeface="Yu Mincho" panose="02020400000000000000" pitchFamily="18" charset="-128"/>
                <a:cs typeface="Arial" panose="020B0604020202020204" pitchFamily="34" charset="0"/>
              </a:rPr>
              <a:t>cách</a:t>
            </a:r>
            <a:r>
              <a:rPr lang="en-US" dirty="0">
                <a:effectLst/>
                <a:latin typeface="Be Vietnam Pro" pitchFamily="2" charset="0"/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en-US" dirty="0" err="1">
                <a:effectLst/>
                <a:latin typeface="Be Vietnam Pro" pitchFamily="2" charset="0"/>
                <a:ea typeface="Yu Mincho" panose="02020400000000000000" pitchFamily="18" charset="-128"/>
                <a:cs typeface="Arial" panose="020B0604020202020204" pitchFamily="34" charset="0"/>
              </a:rPr>
              <a:t>ước</a:t>
            </a:r>
            <a:r>
              <a:rPr lang="en-US" dirty="0">
                <a:effectLst/>
                <a:latin typeface="Be Vietnam Pro" pitchFamily="2" charset="0"/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en-US" dirty="0" err="1">
                <a:effectLst/>
                <a:latin typeface="Be Vietnam Pro" pitchFamily="2" charset="0"/>
                <a:ea typeface="Yu Mincho" panose="02020400000000000000" pitchFamily="18" charset="-128"/>
                <a:cs typeface="Arial" panose="020B0604020202020204" pitchFamily="34" charset="0"/>
              </a:rPr>
              <a:t>lượng</a:t>
            </a:r>
            <a:r>
              <a:rPr lang="en-US" dirty="0">
                <a:effectLst/>
                <a:latin typeface="Be Vietnam Pro" pitchFamily="2" charset="0"/>
                <a:ea typeface="Yu Mincho" panose="02020400000000000000" pitchFamily="18" charset="-128"/>
                <a:cs typeface="Arial" panose="020B0604020202020204" pitchFamily="34" charset="0"/>
              </a:rPr>
              <a:t> </a:t>
            </a:r>
            <a:r>
              <a:rPr lang="en-US" dirty="0" err="1">
                <a:effectLst/>
                <a:latin typeface="Be Vietnam Pro" pitchFamily="2" charset="0"/>
                <a:ea typeface="Yu Mincho" panose="02020400000000000000" pitchFamily="18" charset="-128"/>
                <a:cs typeface="Arial" panose="020B0604020202020204" pitchFamily="34" charset="0"/>
              </a:rPr>
              <a:t>khác</a:t>
            </a:r>
            <a:r>
              <a:rPr lang="en-US" dirty="0">
                <a:effectLst/>
                <a:latin typeface="Be Vietnam Pro" pitchFamily="2" charset="0"/>
                <a:ea typeface="Yu Mincho" panose="02020400000000000000" pitchFamily="18" charset="-128"/>
                <a:cs typeface="Arial" panose="020B0604020202020204" pitchFamily="34" charset="0"/>
              </a:rPr>
              <a:t>.</a:t>
            </a:r>
            <a:endParaRPr lang="en-US" dirty="0">
              <a:effectLst/>
              <a:latin typeface="Be Vietnam Pro" pitchFamily="2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US" dirty="0">
              <a:latin typeface="Be Vietnam Pro" pitchFamily="2" charset="0"/>
            </a:endParaRPr>
          </a:p>
        </p:txBody>
      </p:sp>
      <p:sp>
        <p:nvSpPr>
          <p:cNvPr id="17" name="Google Shape;830;p37">
            <a:extLst>
              <a:ext uri="{FF2B5EF4-FFF2-40B4-BE49-F238E27FC236}">
                <a16:creationId xmlns:a16="http://schemas.microsoft.com/office/drawing/2014/main" id="{42402D6B-D0FC-4E6A-A906-345AE51A95AC}"/>
              </a:ext>
            </a:extLst>
          </p:cNvPr>
          <p:cNvSpPr txBox="1"/>
          <p:nvPr/>
        </p:nvSpPr>
        <p:spPr>
          <a:xfrm>
            <a:off x="7385793" y="177050"/>
            <a:ext cx="1573932" cy="3165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CS523.M21.KHCL</a:t>
            </a:r>
            <a:endParaRPr sz="1300" dirty="0">
              <a:solidFill>
                <a:schemeClr val="dk1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</p:spTree>
  </p:cSld>
  <p:clrMapOvr>
    <a:masterClrMapping/>
  </p:clrMapOvr>
  <p:transition spd="med">
    <p:pull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0" name="Google Shape;2230;p69"/>
          <p:cNvSpPr txBox="1">
            <a:spLocks noGrp="1"/>
          </p:cNvSpPr>
          <p:nvPr>
            <p:ph type="title"/>
          </p:nvPr>
        </p:nvSpPr>
        <p:spPr>
          <a:xfrm>
            <a:off x="5016107" y="794875"/>
            <a:ext cx="3510900" cy="1016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SMOOTHING </a:t>
            </a:r>
            <a:r>
              <a:rPr lang="en" dirty="0">
                <a:solidFill>
                  <a:schemeClr val="accent3"/>
                </a:solidFill>
              </a:rPr>
              <a:t>TECHNIQUES </a:t>
            </a:r>
            <a:endParaRPr dirty="0">
              <a:solidFill>
                <a:schemeClr val="accent3"/>
              </a:solidFill>
            </a:endParaRPr>
          </a:p>
        </p:txBody>
      </p:sp>
      <p:pic>
        <p:nvPicPr>
          <p:cNvPr id="5" name="Picture 4" descr="A picture containing text, toy, vector graphics&#10;&#10;Description automatically generated">
            <a:extLst>
              <a:ext uri="{FF2B5EF4-FFF2-40B4-BE49-F238E27FC236}">
                <a16:creationId xmlns:a16="http://schemas.microsoft.com/office/drawing/2014/main" id="{7DE04070-FD4C-440D-91D0-09FC7DFA5C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221" y="794875"/>
            <a:ext cx="4348625" cy="4348625"/>
          </a:xfrm>
          <a:prstGeom prst="rect">
            <a:avLst/>
          </a:prstGeom>
        </p:spPr>
      </p:pic>
      <p:sp>
        <p:nvSpPr>
          <p:cNvPr id="7" name="Subtitle 6">
            <a:extLst>
              <a:ext uri="{FF2B5EF4-FFF2-40B4-BE49-F238E27FC236}">
                <a16:creationId xmlns:a16="http://schemas.microsoft.com/office/drawing/2014/main" id="{CD0AF760-F01B-4893-B7A2-9FA90873A7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83378" y="2284599"/>
            <a:ext cx="2957147" cy="415739"/>
          </a:xfrm>
          <a:solidFill>
            <a:schemeClr val="bg1"/>
          </a:solidFill>
        </p:spPr>
        <p:txBody>
          <a:bodyPr/>
          <a:lstStyle/>
          <a:p>
            <a:pPr algn="l">
              <a:buFontTx/>
              <a:buChar char="-"/>
            </a:pPr>
            <a:r>
              <a:rPr lang="en-US" dirty="0" err="1">
                <a:latin typeface="Be Vietnam Pro" pitchFamily="2" charset="0"/>
              </a:rPr>
              <a:t>Kĩ</a:t>
            </a:r>
            <a:r>
              <a:rPr lang="en-US" dirty="0">
                <a:latin typeface="Be Vietnam Pro" pitchFamily="2" charset="0"/>
              </a:rPr>
              <a:t> </a:t>
            </a:r>
            <a:r>
              <a:rPr lang="en-US" dirty="0" err="1">
                <a:latin typeface="Be Vietnam Pro" pitchFamily="2" charset="0"/>
              </a:rPr>
              <a:t>thuật</a:t>
            </a:r>
            <a:r>
              <a:rPr lang="en-US" dirty="0">
                <a:latin typeface="Be Vietnam Pro" pitchFamily="2" charset="0"/>
              </a:rPr>
              <a:t> thêm-1</a:t>
            </a:r>
          </a:p>
        </p:txBody>
      </p:sp>
      <p:sp>
        <p:nvSpPr>
          <p:cNvPr id="6" name="Subtitle 6">
            <a:extLst>
              <a:ext uri="{FF2B5EF4-FFF2-40B4-BE49-F238E27FC236}">
                <a16:creationId xmlns:a16="http://schemas.microsoft.com/office/drawing/2014/main" id="{7E11FC56-20F0-4679-B815-E5834052839B}"/>
              </a:ext>
            </a:extLst>
          </p:cNvPr>
          <p:cNvSpPr txBox="1">
            <a:spLocks/>
          </p:cNvSpPr>
          <p:nvPr/>
        </p:nvSpPr>
        <p:spPr>
          <a:xfrm>
            <a:off x="4783377" y="2975630"/>
            <a:ext cx="2957147" cy="41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Medium"/>
              <a:buNone/>
              <a:defRPr sz="1400" b="0" i="0" u="none" strike="noStrike" cap="none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pPr algn="l">
              <a:buFontTx/>
              <a:buChar char="-"/>
            </a:pPr>
            <a:r>
              <a:rPr lang="en-US" dirty="0" err="1">
                <a:latin typeface="Be Vietnam Pro" pitchFamily="2" charset="0"/>
              </a:rPr>
              <a:t>Kĩ</a:t>
            </a:r>
            <a:r>
              <a:rPr lang="en-US" dirty="0">
                <a:latin typeface="Be Vietnam Pro" pitchFamily="2" charset="0"/>
              </a:rPr>
              <a:t> </a:t>
            </a:r>
            <a:r>
              <a:rPr lang="en-US" dirty="0" err="1">
                <a:latin typeface="Be Vietnam Pro" pitchFamily="2" charset="0"/>
              </a:rPr>
              <a:t>thuật</a:t>
            </a:r>
            <a:r>
              <a:rPr lang="en-US" dirty="0">
                <a:latin typeface="Be Vietnam Pro" pitchFamily="2" charset="0"/>
              </a:rPr>
              <a:t> </a:t>
            </a:r>
            <a:r>
              <a:rPr lang="en-US" dirty="0" err="1">
                <a:latin typeface="Be Vietnam Pro" pitchFamily="2" charset="0"/>
              </a:rPr>
              <a:t>thêm</a:t>
            </a:r>
            <a:r>
              <a:rPr lang="en-US" dirty="0">
                <a:latin typeface="Be Vietnam Pro" pitchFamily="2" charset="0"/>
              </a:rPr>
              <a:t>-alpha</a:t>
            </a:r>
          </a:p>
        </p:txBody>
      </p:sp>
      <p:sp>
        <p:nvSpPr>
          <p:cNvPr id="8" name="Google Shape;830;p37">
            <a:extLst>
              <a:ext uri="{FF2B5EF4-FFF2-40B4-BE49-F238E27FC236}">
                <a16:creationId xmlns:a16="http://schemas.microsoft.com/office/drawing/2014/main" id="{4534CD36-52CB-4955-90E2-47BB66965DC4}"/>
              </a:ext>
            </a:extLst>
          </p:cNvPr>
          <p:cNvSpPr txBox="1"/>
          <p:nvPr/>
        </p:nvSpPr>
        <p:spPr>
          <a:xfrm>
            <a:off x="7385793" y="177050"/>
            <a:ext cx="1573932" cy="3165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CS523.M21.KHCL</a:t>
            </a:r>
            <a:endParaRPr sz="1300" dirty="0">
              <a:solidFill>
                <a:schemeClr val="dk1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2225202805"/>
      </p:ext>
    </p:extLst>
  </p:cSld>
  <p:clrMapOvr>
    <a:masterClrMapping/>
  </p:clrMapOvr>
  <p:transition spd="med">
    <p:pull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6" name="Google Shape;1776;p55"/>
          <p:cNvSpPr txBox="1">
            <a:spLocks noGrp="1"/>
          </p:cNvSpPr>
          <p:nvPr>
            <p:ph type="title" idx="6"/>
          </p:nvPr>
        </p:nvSpPr>
        <p:spPr>
          <a:xfrm>
            <a:off x="720000" y="856000"/>
            <a:ext cx="7704000" cy="37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KĨ THUẬT THÊM-1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79" name="Google Shape;1779;p55"/>
              <p:cNvSpPr txBox="1">
                <a:spLocks noGrp="1"/>
              </p:cNvSpPr>
              <p:nvPr>
                <p:ph type="subTitle" idx="1"/>
              </p:nvPr>
            </p:nvSpPr>
            <p:spPr>
              <a:xfrm>
                <a:off x="1515857" y="1972816"/>
                <a:ext cx="6074658" cy="2557462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285750" lvl="0" indent="-285750" algn="l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Char char="-"/>
                </a:pPr>
                <a:r>
                  <a:rPr lang="en-US" dirty="0" err="1">
                    <a:effectLst/>
                    <a:latin typeface="Be Vietnam Pro" pitchFamily="2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Trọng</a:t>
                </a:r>
                <a:r>
                  <a:rPr lang="en-US" dirty="0">
                    <a:effectLst/>
                    <a:latin typeface="Be Vietnam Pro" pitchFamily="2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 </a:t>
                </a:r>
                <a:r>
                  <a:rPr lang="en-US" dirty="0" err="1">
                    <a:effectLst/>
                    <a:latin typeface="Be Vietnam Pro" pitchFamily="2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tâm</a:t>
                </a:r>
                <a:r>
                  <a:rPr lang="en-US" dirty="0">
                    <a:effectLst/>
                    <a:latin typeface="Be Vietnam Pro" pitchFamily="2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 </a:t>
                </a:r>
                <a:r>
                  <a:rPr lang="en-US" dirty="0" err="1">
                    <a:effectLst/>
                    <a:latin typeface="Be Vietnam Pro" pitchFamily="2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của</a:t>
                </a:r>
                <a:r>
                  <a:rPr lang="en-US" dirty="0">
                    <a:effectLst/>
                    <a:latin typeface="Be Vietnam Pro" pitchFamily="2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 </a:t>
                </a:r>
                <a:r>
                  <a:rPr lang="en-US" dirty="0" err="1">
                    <a:effectLst/>
                    <a:latin typeface="Be Vietnam Pro" pitchFamily="2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kỹ</a:t>
                </a:r>
                <a:r>
                  <a:rPr lang="en-US" dirty="0">
                    <a:effectLst/>
                    <a:latin typeface="Be Vietnam Pro" pitchFamily="2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 </a:t>
                </a:r>
                <a:r>
                  <a:rPr lang="en-US" dirty="0" err="1">
                    <a:effectLst/>
                    <a:latin typeface="Be Vietnam Pro" pitchFamily="2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thuật</a:t>
                </a:r>
                <a:r>
                  <a:rPr lang="en-US" dirty="0">
                    <a:effectLst/>
                    <a:latin typeface="Be Vietnam Pro" pitchFamily="2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 </a:t>
                </a:r>
                <a:r>
                  <a:rPr lang="en-US" dirty="0" err="1">
                    <a:effectLst/>
                    <a:latin typeface="Be Vietnam Pro" pitchFamily="2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này</a:t>
                </a:r>
                <a:r>
                  <a:rPr lang="en-US" dirty="0">
                    <a:effectLst/>
                    <a:latin typeface="Be Vietnam Pro" pitchFamily="2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 </a:t>
                </a:r>
                <a:r>
                  <a:rPr lang="en-US" dirty="0" err="1">
                    <a:effectLst/>
                    <a:latin typeface="Be Vietnam Pro" pitchFamily="2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là</a:t>
                </a:r>
                <a:r>
                  <a:rPr lang="en-US" dirty="0">
                    <a:effectLst/>
                    <a:latin typeface="Be Vietnam Pro" pitchFamily="2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 + </a:t>
                </a:r>
                <a:r>
                  <a:rPr lang="en-US" dirty="0" err="1">
                    <a:effectLst/>
                    <a:latin typeface="Be Vietnam Pro" pitchFamily="2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thêm</a:t>
                </a:r>
                <a:r>
                  <a:rPr lang="en-US" dirty="0">
                    <a:effectLst/>
                    <a:latin typeface="Be Vietnam Pro" pitchFamily="2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 1 </a:t>
                </a:r>
                <a:r>
                  <a:rPr lang="en-US" dirty="0" err="1">
                    <a:effectLst/>
                    <a:latin typeface="Be Vietnam Pro" pitchFamily="2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vào</a:t>
                </a:r>
                <a:r>
                  <a:rPr lang="en-US" dirty="0">
                    <a:effectLst/>
                    <a:latin typeface="Be Vietnam Pro" pitchFamily="2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 </a:t>
                </a:r>
                <a:r>
                  <a:rPr lang="en-US" dirty="0" err="1">
                    <a:effectLst/>
                    <a:latin typeface="Be Vietnam Pro" pitchFamily="2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tất</a:t>
                </a:r>
                <a:r>
                  <a:rPr lang="en-US" dirty="0">
                    <a:effectLst/>
                    <a:latin typeface="Be Vietnam Pro" pitchFamily="2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 </a:t>
                </a:r>
                <a:r>
                  <a:rPr lang="en-US" dirty="0" err="1">
                    <a:effectLst/>
                    <a:latin typeface="Be Vietnam Pro" pitchFamily="2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cả</a:t>
                </a:r>
                <a:r>
                  <a:rPr lang="en-US" dirty="0">
                    <a:effectLst/>
                    <a:latin typeface="Be Vietnam Pro" pitchFamily="2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 </a:t>
                </a:r>
                <a:r>
                  <a:rPr lang="en-US" dirty="0" err="1">
                    <a:effectLst/>
                    <a:latin typeface="Be Vietnam Pro" pitchFamily="2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các</a:t>
                </a:r>
                <a:r>
                  <a:rPr lang="en-US" dirty="0">
                    <a:effectLst/>
                    <a:latin typeface="Be Vietnam Pro" pitchFamily="2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 </a:t>
                </a:r>
                <a:r>
                  <a:rPr lang="en-US" dirty="0" err="1">
                    <a:effectLst/>
                    <a:latin typeface="Be Vietnam Pro" pitchFamily="2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tần</a:t>
                </a:r>
                <a:r>
                  <a:rPr lang="en-US" dirty="0">
                    <a:effectLst/>
                    <a:latin typeface="Be Vietnam Pro" pitchFamily="2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 </a:t>
                </a:r>
                <a:r>
                  <a:rPr lang="en-US" dirty="0" err="1">
                    <a:effectLst/>
                    <a:latin typeface="Be Vietnam Pro" pitchFamily="2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suất</a:t>
                </a:r>
                <a:endParaRPr lang="en-US" dirty="0">
                  <a:effectLst/>
                  <a:latin typeface="Be Vietnam Pro" pitchFamily="2" charset="0"/>
                  <a:ea typeface="Yu Mincho" panose="02020400000000000000" pitchFamily="18" charset="-128"/>
                  <a:cs typeface="Arial" panose="020B0604020202020204" pitchFamily="34" charset="0"/>
                </a:endParaRPr>
              </a:p>
              <a:p>
                <a:pPr marL="285750" lvl="0" indent="-285750" algn="l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Char char="-"/>
                </a:pPr>
                <a:r>
                  <a:rPr lang="en-US" dirty="0" err="1">
                    <a:latin typeface="Be Vietnam Pro" pitchFamily="2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Giúp</a:t>
                </a:r>
                <a:r>
                  <a:rPr lang="en-US" dirty="0">
                    <a:latin typeface="Be Vietnam Pro" pitchFamily="2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 </a:t>
                </a:r>
                <a:r>
                  <a:rPr lang="en-US" dirty="0" err="1">
                    <a:latin typeface="Be Vietnam Pro" pitchFamily="2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cho</a:t>
                </a:r>
                <a:r>
                  <a:rPr lang="en-US" dirty="0">
                    <a:latin typeface="Be Vietnam Pro" pitchFamily="2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 </a:t>
                </a:r>
                <a:r>
                  <a:rPr lang="en-US" dirty="0" err="1">
                    <a:latin typeface="Be Vietnam Pro" pitchFamily="2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xác</a:t>
                </a:r>
                <a:r>
                  <a:rPr lang="en-US" dirty="0">
                    <a:latin typeface="Be Vietnam Pro" pitchFamily="2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 </a:t>
                </a:r>
                <a:r>
                  <a:rPr lang="en-US" dirty="0" err="1">
                    <a:latin typeface="Be Vietnam Pro" pitchFamily="2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suất</a:t>
                </a:r>
                <a:r>
                  <a:rPr lang="en-US" dirty="0">
                    <a:latin typeface="Be Vietnam Pro" pitchFamily="2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 </a:t>
                </a:r>
                <a:r>
                  <a:rPr lang="en-US" dirty="0" err="1">
                    <a:latin typeface="Be Vietnam Pro" pitchFamily="2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các</a:t>
                </a:r>
                <a:r>
                  <a:rPr lang="en-US" dirty="0">
                    <a:latin typeface="Be Vietnam Pro" pitchFamily="2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 n-gram </a:t>
                </a:r>
                <a:r>
                  <a:rPr lang="en-US" dirty="0" err="1">
                    <a:latin typeface="Be Vietnam Pro" pitchFamily="2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chưa</a:t>
                </a:r>
                <a:r>
                  <a:rPr lang="en-US" dirty="0">
                    <a:latin typeface="Be Vietnam Pro" pitchFamily="2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 </a:t>
                </a:r>
                <a:r>
                  <a:rPr lang="en-US" dirty="0" err="1">
                    <a:latin typeface="Be Vietnam Pro" pitchFamily="2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từng</a:t>
                </a:r>
                <a:r>
                  <a:rPr lang="en-US" dirty="0">
                    <a:latin typeface="Be Vietnam Pro" pitchFamily="2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 </a:t>
                </a:r>
                <a:r>
                  <a:rPr lang="en-US" dirty="0" err="1">
                    <a:latin typeface="Be Vietnam Pro" pitchFamily="2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xuất</a:t>
                </a:r>
                <a:r>
                  <a:rPr lang="en-US" dirty="0">
                    <a:latin typeface="Be Vietnam Pro" pitchFamily="2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 </a:t>
                </a:r>
                <a:r>
                  <a:rPr lang="en-US" dirty="0" err="1">
                    <a:latin typeface="Be Vietnam Pro" pitchFamily="2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hiện</a:t>
                </a:r>
                <a:r>
                  <a:rPr lang="en-US" dirty="0">
                    <a:latin typeface="Be Vietnam Pro" pitchFamily="2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 </a:t>
                </a:r>
                <a:r>
                  <a:rPr lang="en-US" dirty="0" err="1">
                    <a:latin typeface="Be Vietnam Pro" pitchFamily="2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trong</a:t>
                </a:r>
                <a:r>
                  <a:rPr lang="en-US" dirty="0">
                    <a:latin typeface="Be Vietnam Pro" pitchFamily="2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 </a:t>
                </a:r>
                <a:r>
                  <a:rPr lang="en-US" dirty="0" err="1">
                    <a:latin typeface="Be Vietnam Pro" pitchFamily="2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ngữ</a:t>
                </a:r>
                <a:r>
                  <a:rPr lang="en-US" dirty="0">
                    <a:latin typeface="Be Vietnam Pro" pitchFamily="2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 </a:t>
                </a:r>
                <a:r>
                  <a:rPr lang="en-US" dirty="0" err="1">
                    <a:latin typeface="Be Vietnam Pro" pitchFamily="2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liệu</a:t>
                </a:r>
                <a:r>
                  <a:rPr lang="en-US" dirty="0">
                    <a:latin typeface="Be Vietnam Pro" pitchFamily="2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 </a:t>
                </a:r>
                <a:r>
                  <a:rPr lang="en-US" dirty="0" err="1">
                    <a:latin typeface="Be Vietnam Pro" pitchFamily="2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trở</a:t>
                </a:r>
                <a:r>
                  <a:rPr lang="en-US" dirty="0">
                    <a:latin typeface="Be Vietnam Pro" pitchFamily="2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 </a:t>
                </a:r>
                <a:r>
                  <a:rPr lang="en-US" dirty="0" err="1">
                    <a:latin typeface="Be Vietnam Pro" pitchFamily="2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nên</a:t>
                </a:r>
                <a:r>
                  <a:rPr lang="en-US" dirty="0">
                    <a:latin typeface="Be Vietnam Pro" pitchFamily="2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 </a:t>
                </a:r>
                <a:r>
                  <a:rPr lang="en-US" dirty="0" err="1">
                    <a:latin typeface="Be Vietnam Pro" pitchFamily="2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khác</a:t>
                </a:r>
                <a:r>
                  <a:rPr lang="en-US" dirty="0">
                    <a:latin typeface="Be Vietnam Pro" pitchFamily="2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 0</a:t>
                </a:r>
              </a:p>
              <a:p>
                <a:pPr marL="285750" lvl="0" indent="-285750" algn="l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Char char="-"/>
                </a:pPr>
                <a:r>
                  <a:rPr lang="en-US" dirty="0" err="1">
                    <a:latin typeface="Be Vietnam Pro" pitchFamily="2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Vấn</a:t>
                </a:r>
                <a:r>
                  <a:rPr lang="en-US" dirty="0">
                    <a:latin typeface="Be Vietnam Pro" pitchFamily="2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 </a:t>
                </a:r>
                <a:r>
                  <a:rPr lang="en-US" dirty="0" err="1">
                    <a:latin typeface="Be Vietnam Pro" pitchFamily="2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đề</a:t>
                </a:r>
                <a:r>
                  <a:rPr lang="en-US" dirty="0">
                    <a:latin typeface="Be Vietnam Pro" pitchFamily="2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: </a:t>
                </a:r>
                <a:r>
                  <a:rPr lang="en-US" dirty="0" err="1">
                    <a:latin typeface="Be Vietnam Pro" pitchFamily="2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ảnh</a:t>
                </a:r>
                <a:r>
                  <a:rPr lang="en-US" dirty="0">
                    <a:latin typeface="Be Vietnam Pro" pitchFamily="2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 </a:t>
                </a:r>
                <a:r>
                  <a:rPr lang="en-US" dirty="0" err="1">
                    <a:latin typeface="Be Vietnam Pro" pitchFamily="2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hưởng</a:t>
                </a:r>
                <a:r>
                  <a:rPr lang="en-US" dirty="0">
                    <a:latin typeface="Be Vietnam Pro" pitchFamily="2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 </a:t>
                </a:r>
                <a:r>
                  <a:rPr lang="en-US" dirty="0" err="1">
                    <a:latin typeface="Be Vietnam Pro" pitchFamily="2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đến</a:t>
                </a:r>
                <a:r>
                  <a:rPr lang="en-US" dirty="0">
                    <a:latin typeface="Be Vietnam Pro" pitchFamily="2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 </a:t>
                </a:r>
                <a:r>
                  <a:rPr lang="en-US" dirty="0" err="1">
                    <a:latin typeface="Be Vietnam Pro" pitchFamily="2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các</a:t>
                </a:r>
                <a:r>
                  <a:rPr lang="en-US" dirty="0">
                    <a:latin typeface="Be Vietnam Pro" pitchFamily="2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 </a:t>
                </a:r>
                <a:r>
                  <a:rPr lang="en-US" dirty="0" err="1">
                    <a:latin typeface="Be Vietnam Pro" pitchFamily="2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tần</a:t>
                </a:r>
                <a:r>
                  <a:rPr lang="en-US" dirty="0">
                    <a:latin typeface="Be Vietnam Pro" pitchFamily="2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 </a:t>
                </a:r>
                <a:r>
                  <a:rPr lang="en-US" dirty="0" err="1">
                    <a:latin typeface="Be Vietnam Pro" pitchFamily="2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suất</a:t>
                </a:r>
                <a:r>
                  <a:rPr lang="en-US" dirty="0">
                    <a:latin typeface="Be Vietnam Pro" pitchFamily="2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 </a:t>
                </a:r>
                <a:r>
                  <a:rPr lang="en-US" dirty="0" err="1">
                    <a:latin typeface="Be Vietnam Pro" pitchFamily="2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khác</a:t>
                </a:r>
                <a:r>
                  <a:rPr lang="en-US" dirty="0">
                    <a:latin typeface="Be Vietnam Pro" pitchFamily="2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 </a:t>
                </a:r>
                <a:r>
                  <a:rPr lang="en-US" dirty="0" err="1">
                    <a:latin typeface="Be Vietnam Pro" pitchFamily="2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làm</a:t>
                </a:r>
                <a:r>
                  <a:rPr lang="en-US" dirty="0">
                    <a:latin typeface="Be Vietnam Pro" pitchFamily="2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 </a:t>
                </a:r>
                <a:r>
                  <a:rPr lang="en-US" dirty="0" err="1">
                    <a:latin typeface="Be Vietnam Pro" pitchFamily="2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cho</a:t>
                </a:r>
                <a:r>
                  <a:rPr lang="en-US" dirty="0">
                    <a:latin typeface="Be Vietnam Pro" pitchFamily="2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 </a:t>
                </a:r>
                <a:r>
                  <a:rPr lang="en-US" dirty="0" err="1">
                    <a:latin typeface="Be Vietnam Pro" pitchFamily="2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các</a:t>
                </a:r>
                <a:r>
                  <a:rPr lang="en-US" dirty="0">
                    <a:latin typeface="Be Vietnam Pro" pitchFamily="2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 </a:t>
                </a:r>
                <a:r>
                  <a:rPr lang="en-US" dirty="0" err="1">
                    <a:latin typeface="Be Vietnam Pro" pitchFamily="2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tần</a:t>
                </a:r>
                <a:r>
                  <a:rPr lang="en-US" dirty="0">
                    <a:latin typeface="Be Vietnam Pro" pitchFamily="2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 </a:t>
                </a:r>
                <a:r>
                  <a:rPr lang="en-US" dirty="0" err="1">
                    <a:latin typeface="Be Vietnam Pro" pitchFamily="2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suất</a:t>
                </a:r>
                <a:r>
                  <a:rPr lang="en-US" dirty="0">
                    <a:latin typeface="Be Vietnam Pro" pitchFamily="2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 </a:t>
                </a:r>
                <a:r>
                  <a:rPr lang="en-US" dirty="0" err="1">
                    <a:latin typeface="Be Vietnam Pro" pitchFamily="2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khác</a:t>
                </a:r>
                <a:r>
                  <a:rPr lang="en-US" dirty="0">
                    <a:latin typeface="Be Vietnam Pro" pitchFamily="2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 </a:t>
                </a:r>
                <a:r>
                  <a:rPr lang="en-US" dirty="0" err="1">
                    <a:latin typeface="Be Vietnam Pro" pitchFamily="2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đột</a:t>
                </a:r>
                <a:r>
                  <a:rPr lang="en-US" dirty="0">
                    <a:latin typeface="Be Vietnam Pro" pitchFamily="2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 </a:t>
                </a:r>
                <a:r>
                  <a:rPr lang="en-US" dirty="0" err="1">
                    <a:latin typeface="Be Vietnam Pro" pitchFamily="2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ngột</a:t>
                </a:r>
                <a:r>
                  <a:rPr lang="en-US" dirty="0">
                    <a:latin typeface="Be Vietnam Pro" pitchFamily="2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 </a:t>
                </a:r>
                <a:r>
                  <a:rPr lang="en-US" dirty="0" err="1">
                    <a:latin typeface="Be Vietnam Pro" pitchFamily="2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trở</a:t>
                </a:r>
                <a:r>
                  <a:rPr lang="en-US" dirty="0">
                    <a:latin typeface="Be Vietnam Pro" pitchFamily="2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 </a:t>
                </a:r>
                <a:r>
                  <a:rPr lang="en-US" dirty="0" err="1">
                    <a:latin typeface="Be Vietnam Pro" pitchFamily="2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nên</a:t>
                </a:r>
                <a:r>
                  <a:rPr lang="en-US" dirty="0">
                    <a:latin typeface="Be Vietnam Pro" pitchFamily="2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 </a:t>
                </a:r>
                <a:r>
                  <a:rPr lang="en-US" dirty="0" err="1">
                    <a:latin typeface="Be Vietnam Pro" pitchFamily="2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thấp</a:t>
                </a:r>
                <a:r>
                  <a:rPr lang="en-US" dirty="0">
                    <a:latin typeface="Be Vietnam Pro" pitchFamily="2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 </a:t>
                </a:r>
                <a:r>
                  <a:rPr lang="en-US" dirty="0" err="1">
                    <a:latin typeface="Be Vietnam Pro" pitchFamily="2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đi</a:t>
                </a:r>
                <a:r>
                  <a:rPr lang="en-US" dirty="0">
                    <a:latin typeface="Be Vietnam Pro" pitchFamily="2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 (do </a:t>
                </a:r>
                <a:r>
                  <a:rPr lang="en-US" dirty="0" err="1">
                    <a:latin typeface="Be Vietnam Pro" pitchFamily="2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tăng</a:t>
                </a:r>
                <a:r>
                  <a:rPr lang="en-US" dirty="0">
                    <a:latin typeface="Be Vietnam Pro" pitchFamily="2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 </a:t>
                </a:r>
                <a:r>
                  <a:rPr lang="en-US" dirty="0" err="1">
                    <a:latin typeface="Be Vietnam Pro" pitchFamily="2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tổng</a:t>
                </a:r>
                <a:r>
                  <a:rPr lang="en-US" dirty="0">
                    <a:latin typeface="Be Vietnam Pro" pitchFamily="2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 </a:t>
                </a:r>
                <a:r>
                  <a:rPr lang="en-US" dirty="0" err="1">
                    <a:latin typeface="Be Vietnam Pro" pitchFamily="2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thể</a:t>
                </a:r>
                <a:r>
                  <a:rPr lang="en-US" dirty="0">
                    <a:latin typeface="Be Vietnam Pro" pitchFamily="2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 </a:t>
                </a:r>
                <a:r>
                  <a:rPr lang="en-US" dirty="0" err="1">
                    <a:latin typeface="Be Vietnam Pro" pitchFamily="2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lên</a:t>
                </a:r>
                <a:r>
                  <a:rPr lang="en-US" dirty="0">
                    <a:latin typeface="Be Vietnam Pro" pitchFamily="2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)</a:t>
                </a:r>
              </a:p>
              <a:p>
                <a:pPr marL="285750" lvl="0" indent="-285750" algn="l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Char char="-"/>
                </a:pPr>
                <a:r>
                  <a:rPr lang="en-US" dirty="0" err="1">
                    <a:latin typeface="Be Vietnam Pro" pitchFamily="2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Công</a:t>
                </a:r>
                <a:r>
                  <a:rPr lang="en-US" dirty="0">
                    <a:latin typeface="Be Vietnam Pro" pitchFamily="2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 </a:t>
                </a:r>
                <a:r>
                  <a:rPr lang="en-US" dirty="0" err="1">
                    <a:latin typeface="Be Vietnam Pro" pitchFamily="2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thức</a:t>
                </a:r>
                <a:r>
                  <a:rPr lang="en-US" dirty="0">
                    <a:latin typeface="Be Vietnam Pro" pitchFamily="2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: </a:t>
                </a:r>
              </a:p>
              <a:p>
                <a:pPr marL="914400" lvl="2" indent="0" algn="l"/>
                <a:r>
                  <a:rPr lang="en-US" sz="1600" dirty="0">
                    <a:latin typeface="Be Vietnam Pro" pitchFamily="2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	           </a:t>
                </a:r>
                <a14:m>
                  <m:oMath xmlns:m="http://schemas.openxmlformats.org/officeDocument/2006/math">
                    <m:r>
                      <a:rPr lang="en-US" sz="2400" i="1" smtClean="0"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  <a:cs typeface="Arial" panose="020B0604020202020204" pitchFamily="34" charset="0"/>
                      </a:rPr>
                      <m:t>𝑝</m:t>
                    </m:r>
                    <m:r>
                      <a:rPr lang="en-US" sz="2400" i="1" smtClean="0"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  <a:cs typeface="Arial" panose="020B0604020202020204" pitchFamily="34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</a:rPr>
                        </m:ctrlPr>
                      </m:fPr>
                      <m:num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Arial" panose="020B0604020202020204" pitchFamily="34" charset="0"/>
                          </a:rPr>
                          <m:t>𝑐</m:t>
                        </m:r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Arial" panose="020B0604020202020204" pitchFamily="34" charset="0"/>
                          </a:rPr>
                          <m:t>+</m:t>
                        </m:r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Arial" panose="020B0604020202020204" pitchFamily="34" charset="0"/>
                          </a:rPr>
                          <m:t>𝑣</m:t>
                        </m:r>
                      </m:num>
                      <m:den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Arial" panose="020B0604020202020204" pitchFamily="34" charset="0"/>
                          </a:rPr>
                          <m:t>𝑛</m:t>
                        </m:r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Arial" panose="020B0604020202020204" pitchFamily="34" charset="0"/>
                          </a:rPr>
                          <m:t>+</m:t>
                        </m:r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Arial" panose="020B0604020202020204" pitchFamily="34" charset="0"/>
                          </a:rPr>
                          <m:t>𝑣</m:t>
                        </m:r>
                      </m:den>
                    </m:f>
                  </m:oMath>
                </a14:m>
                <a:endParaRPr lang="en-US" sz="2400" dirty="0">
                  <a:latin typeface="Be Vietnam Pro" pitchFamily="2" charset="0"/>
                  <a:ea typeface="Yu Mincho" panose="02020400000000000000" pitchFamily="18" charset="-128"/>
                  <a:cs typeface="Arial" panose="020B0604020202020204" pitchFamily="34" charset="0"/>
                </a:endParaRPr>
              </a:p>
              <a:p>
                <a:pPr marL="285750" lvl="0" indent="-285750" algn="l" rtl="0">
                  <a:spcBef>
                    <a:spcPts val="0"/>
                  </a:spcBef>
                  <a:spcAft>
                    <a:spcPts val="0"/>
                  </a:spcAft>
                  <a:buFontTx/>
                  <a:buChar char="-"/>
                </a:pPr>
                <a:endParaRPr dirty="0">
                  <a:latin typeface="Be Vietnam Pro" pitchFamily="2" charset="0"/>
                </a:endParaRPr>
              </a:p>
            </p:txBody>
          </p:sp>
        </mc:Choice>
        <mc:Fallback xmlns="">
          <p:sp>
            <p:nvSpPr>
              <p:cNvPr id="1779" name="Google Shape;1779;p55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1515857" y="1972816"/>
                <a:ext cx="6074658" cy="2557462"/>
              </a:xfrm>
              <a:prstGeom prst="rect">
                <a:avLst/>
              </a:prstGeom>
              <a:blipFill>
                <a:blip r:embed="rId3"/>
                <a:stretch>
                  <a:fillRect l="-4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Google Shape;830;p37">
            <a:extLst>
              <a:ext uri="{FF2B5EF4-FFF2-40B4-BE49-F238E27FC236}">
                <a16:creationId xmlns:a16="http://schemas.microsoft.com/office/drawing/2014/main" id="{7B639CB2-FF86-4D46-8157-A7594C6CE3DD}"/>
              </a:ext>
            </a:extLst>
          </p:cNvPr>
          <p:cNvSpPr txBox="1"/>
          <p:nvPr/>
        </p:nvSpPr>
        <p:spPr>
          <a:xfrm>
            <a:off x="7385793" y="177050"/>
            <a:ext cx="1573932" cy="3165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CS523.M21.KHCL</a:t>
            </a:r>
            <a:endParaRPr sz="1300" dirty="0">
              <a:solidFill>
                <a:schemeClr val="dk1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  <p:grpSp>
        <p:nvGrpSpPr>
          <p:cNvPr id="56" name="Google Shape;2705;p74">
            <a:extLst>
              <a:ext uri="{FF2B5EF4-FFF2-40B4-BE49-F238E27FC236}">
                <a16:creationId xmlns:a16="http://schemas.microsoft.com/office/drawing/2014/main" id="{5F883EBD-01D2-4B19-B4AC-6E1F757E4903}"/>
              </a:ext>
            </a:extLst>
          </p:cNvPr>
          <p:cNvGrpSpPr/>
          <p:nvPr/>
        </p:nvGrpSpPr>
        <p:grpSpPr>
          <a:xfrm>
            <a:off x="7443866" y="3542557"/>
            <a:ext cx="653422" cy="592949"/>
            <a:chOff x="5663326" y="2369398"/>
            <a:chExt cx="653422" cy="592949"/>
          </a:xfrm>
        </p:grpSpPr>
        <p:sp>
          <p:nvSpPr>
            <p:cNvPr id="57" name="Google Shape;2706;p74">
              <a:extLst>
                <a:ext uri="{FF2B5EF4-FFF2-40B4-BE49-F238E27FC236}">
                  <a16:creationId xmlns:a16="http://schemas.microsoft.com/office/drawing/2014/main" id="{FD57E7EF-9D16-451E-B74E-908E948918AF}"/>
                </a:ext>
              </a:extLst>
            </p:cNvPr>
            <p:cNvSpPr/>
            <p:nvPr/>
          </p:nvSpPr>
          <p:spPr>
            <a:xfrm>
              <a:off x="5825038" y="2431162"/>
              <a:ext cx="491711" cy="531185"/>
            </a:xfrm>
            <a:custGeom>
              <a:avLst/>
              <a:gdLst/>
              <a:ahLst/>
              <a:cxnLst/>
              <a:rect l="l" t="t" r="r" b="b"/>
              <a:pathLst>
                <a:path w="18286" h="19754" extrusionOk="0">
                  <a:moveTo>
                    <a:pt x="11014" y="0"/>
                  </a:moveTo>
                  <a:lnTo>
                    <a:pt x="5070" y="560"/>
                  </a:lnTo>
                  <a:lnTo>
                    <a:pt x="5717" y="7325"/>
                  </a:lnTo>
                  <a:lnTo>
                    <a:pt x="0" y="7605"/>
                  </a:lnTo>
                  <a:lnTo>
                    <a:pt x="298" y="13566"/>
                  </a:lnTo>
                  <a:lnTo>
                    <a:pt x="6259" y="13251"/>
                  </a:lnTo>
                  <a:lnTo>
                    <a:pt x="6871" y="19754"/>
                  </a:lnTo>
                  <a:lnTo>
                    <a:pt x="12814" y="19195"/>
                  </a:lnTo>
                  <a:lnTo>
                    <a:pt x="12220" y="12954"/>
                  </a:lnTo>
                  <a:lnTo>
                    <a:pt x="18286" y="12657"/>
                  </a:lnTo>
                  <a:lnTo>
                    <a:pt x="17989" y="6713"/>
                  </a:lnTo>
                  <a:lnTo>
                    <a:pt x="11660" y="7028"/>
                  </a:lnTo>
                  <a:lnTo>
                    <a:pt x="1101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28575" dir="2880000" algn="bl" rotWithShape="0">
                <a:schemeClr val="dk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2707;p74">
              <a:extLst>
                <a:ext uri="{FF2B5EF4-FFF2-40B4-BE49-F238E27FC236}">
                  <a16:creationId xmlns:a16="http://schemas.microsoft.com/office/drawing/2014/main" id="{C622282D-DAD5-40F5-A2EA-17D1C2A9730E}"/>
                </a:ext>
              </a:extLst>
            </p:cNvPr>
            <p:cNvSpPr/>
            <p:nvPr/>
          </p:nvSpPr>
          <p:spPr>
            <a:xfrm>
              <a:off x="6094387" y="2431162"/>
              <a:ext cx="44207" cy="192748"/>
            </a:xfrm>
            <a:custGeom>
              <a:avLst/>
              <a:gdLst/>
              <a:ahLst/>
              <a:cxnLst/>
              <a:rect l="l" t="t" r="r" b="b"/>
              <a:pathLst>
                <a:path w="1644" h="7168" extrusionOk="0">
                  <a:moveTo>
                    <a:pt x="997" y="0"/>
                  </a:moveTo>
                  <a:lnTo>
                    <a:pt x="0" y="105"/>
                  </a:lnTo>
                  <a:lnTo>
                    <a:pt x="700" y="7167"/>
                  </a:lnTo>
                  <a:lnTo>
                    <a:pt x="1643" y="7028"/>
                  </a:lnTo>
                  <a:lnTo>
                    <a:pt x="997" y="0"/>
                  </a:lnTo>
                  <a:close/>
                </a:path>
              </a:pathLst>
            </a:custGeom>
            <a:solidFill>
              <a:srgbClr val="CEC6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2708;p74">
              <a:extLst>
                <a:ext uri="{FF2B5EF4-FFF2-40B4-BE49-F238E27FC236}">
                  <a16:creationId xmlns:a16="http://schemas.microsoft.com/office/drawing/2014/main" id="{B3C58D51-47D0-45D4-A75D-C866B0695C54}"/>
                </a:ext>
              </a:extLst>
            </p:cNvPr>
            <p:cNvSpPr/>
            <p:nvPr/>
          </p:nvSpPr>
          <p:spPr>
            <a:xfrm>
              <a:off x="6006002" y="2438745"/>
              <a:ext cx="166449" cy="490258"/>
            </a:xfrm>
            <a:custGeom>
              <a:avLst/>
              <a:gdLst/>
              <a:ahLst/>
              <a:cxnLst/>
              <a:rect l="l" t="t" r="r" b="b"/>
              <a:pathLst>
                <a:path w="6190" h="18232" extrusionOk="0">
                  <a:moveTo>
                    <a:pt x="2813" y="0"/>
                  </a:moveTo>
                  <a:cubicBezTo>
                    <a:pt x="1812" y="0"/>
                    <a:pt x="873" y="140"/>
                    <a:pt x="1" y="452"/>
                  </a:cubicBezTo>
                  <a:cubicBezTo>
                    <a:pt x="176" y="6221"/>
                    <a:pt x="350" y="12112"/>
                    <a:pt x="508" y="18004"/>
                  </a:cubicBezTo>
                  <a:cubicBezTo>
                    <a:pt x="1241" y="18156"/>
                    <a:pt x="1988" y="18231"/>
                    <a:pt x="2740" y="18231"/>
                  </a:cubicBezTo>
                  <a:cubicBezTo>
                    <a:pt x="3888" y="18231"/>
                    <a:pt x="5048" y="18055"/>
                    <a:pt x="6189" y="17706"/>
                  </a:cubicBezTo>
                  <a:cubicBezTo>
                    <a:pt x="5700" y="11850"/>
                    <a:pt x="5228" y="6011"/>
                    <a:pt x="4756" y="155"/>
                  </a:cubicBezTo>
                  <a:cubicBezTo>
                    <a:pt x="4085" y="55"/>
                    <a:pt x="3437" y="0"/>
                    <a:pt x="2813" y="0"/>
                  </a:cubicBezTo>
                  <a:close/>
                </a:path>
              </a:pathLst>
            </a:custGeom>
            <a:solidFill>
              <a:srgbClr val="E2EE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2709;p74">
              <a:extLst>
                <a:ext uri="{FF2B5EF4-FFF2-40B4-BE49-F238E27FC236}">
                  <a16:creationId xmlns:a16="http://schemas.microsoft.com/office/drawing/2014/main" id="{E42F1B9F-A55C-4781-A920-DF8C2853268E}"/>
                </a:ext>
              </a:extLst>
            </p:cNvPr>
            <p:cNvSpPr/>
            <p:nvPr/>
          </p:nvSpPr>
          <p:spPr>
            <a:xfrm>
              <a:off x="6023883" y="2432104"/>
              <a:ext cx="14574" cy="14601"/>
            </a:xfrm>
            <a:custGeom>
              <a:avLst/>
              <a:gdLst/>
              <a:ahLst/>
              <a:cxnLst/>
              <a:rect l="l" t="t" r="r" b="b"/>
              <a:pathLst>
                <a:path w="542" h="543" extrusionOk="0">
                  <a:moveTo>
                    <a:pt x="280" y="0"/>
                  </a:moveTo>
                  <a:cubicBezTo>
                    <a:pt x="122" y="0"/>
                    <a:pt x="0" y="122"/>
                    <a:pt x="0" y="280"/>
                  </a:cubicBezTo>
                  <a:cubicBezTo>
                    <a:pt x="0" y="420"/>
                    <a:pt x="122" y="542"/>
                    <a:pt x="280" y="542"/>
                  </a:cubicBezTo>
                  <a:cubicBezTo>
                    <a:pt x="437" y="542"/>
                    <a:pt x="542" y="420"/>
                    <a:pt x="542" y="280"/>
                  </a:cubicBezTo>
                  <a:cubicBezTo>
                    <a:pt x="542" y="122"/>
                    <a:pt x="437" y="0"/>
                    <a:pt x="280" y="0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2710;p74">
              <a:extLst>
                <a:ext uri="{FF2B5EF4-FFF2-40B4-BE49-F238E27FC236}">
                  <a16:creationId xmlns:a16="http://schemas.microsoft.com/office/drawing/2014/main" id="{4B16062B-F7E8-4BDF-B94B-07073925B4AC}"/>
                </a:ext>
              </a:extLst>
            </p:cNvPr>
            <p:cNvSpPr/>
            <p:nvPr/>
          </p:nvSpPr>
          <p:spPr>
            <a:xfrm>
              <a:off x="6058194" y="2432104"/>
              <a:ext cx="14601" cy="14601"/>
            </a:xfrm>
            <a:custGeom>
              <a:avLst/>
              <a:gdLst/>
              <a:ahLst/>
              <a:cxnLst/>
              <a:rect l="l" t="t" r="r" b="b"/>
              <a:pathLst>
                <a:path w="543" h="543" extrusionOk="0">
                  <a:moveTo>
                    <a:pt x="262" y="0"/>
                  </a:moveTo>
                  <a:cubicBezTo>
                    <a:pt x="105" y="0"/>
                    <a:pt x="0" y="122"/>
                    <a:pt x="0" y="280"/>
                  </a:cubicBezTo>
                  <a:cubicBezTo>
                    <a:pt x="0" y="420"/>
                    <a:pt x="105" y="542"/>
                    <a:pt x="262" y="542"/>
                  </a:cubicBezTo>
                  <a:cubicBezTo>
                    <a:pt x="420" y="542"/>
                    <a:pt x="542" y="420"/>
                    <a:pt x="542" y="280"/>
                  </a:cubicBezTo>
                  <a:cubicBezTo>
                    <a:pt x="542" y="122"/>
                    <a:pt x="420" y="0"/>
                    <a:pt x="262" y="0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2711;p74">
              <a:extLst>
                <a:ext uri="{FF2B5EF4-FFF2-40B4-BE49-F238E27FC236}">
                  <a16:creationId xmlns:a16="http://schemas.microsoft.com/office/drawing/2014/main" id="{29188AE8-FF64-440E-81EE-2142DEAC25EA}"/>
                </a:ext>
              </a:extLst>
            </p:cNvPr>
            <p:cNvSpPr/>
            <p:nvPr/>
          </p:nvSpPr>
          <p:spPr>
            <a:xfrm>
              <a:off x="6092020" y="2432104"/>
              <a:ext cx="14601" cy="14601"/>
            </a:xfrm>
            <a:custGeom>
              <a:avLst/>
              <a:gdLst/>
              <a:ahLst/>
              <a:cxnLst/>
              <a:rect l="l" t="t" r="r" b="b"/>
              <a:pathLst>
                <a:path w="543" h="543" extrusionOk="0">
                  <a:moveTo>
                    <a:pt x="263" y="0"/>
                  </a:moveTo>
                  <a:cubicBezTo>
                    <a:pt x="123" y="0"/>
                    <a:pt x="1" y="122"/>
                    <a:pt x="1" y="280"/>
                  </a:cubicBezTo>
                  <a:cubicBezTo>
                    <a:pt x="1" y="420"/>
                    <a:pt x="123" y="542"/>
                    <a:pt x="263" y="542"/>
                  </a:cubicBezTo>
                  <a:cubicBezTo>
                    <a:pt x="420" y="542"/>
                    <a:pt x="543" y="420"/>
                    <a:pt x="543" y="280"/>
                  </a:cubicBezTo>
                  <a:cubicBezTo>
                    <a:pt x="543" y="122"/>
                    <a:pt x="420" y="0"/>
                    <a:pt x="263" y="0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2712;p74">
              <a:extLst>
                <a:ext uri="{FF2B5EF4-FFF2-40B4-BE49-F238E27FC236}">
                  <a16:creationId xmlns:a16="http://schemas.microsoft.com/office/drawing/2014/main" id="{94032468-ECCC-4151-8D0C-39729E12056A}"/>
                </a:ext>
              </a:extLst>
            </p:cNvPr>
            <p:cNvSpPr/>
            <p:nvPr/>
          </p:nvSpPr>
          <p:spPr>
            <a:xfrm>
              <a:off x="6125874" y="2432104"/>
              <a:ext cx="14601" cy="14601"/>
            </a:xfrm>
            <a:custGeom>
              <a:avLst/>
              <a:gdLst/>
              <a:ahLst/>
              <a:cxnLst/>
              <a:rect l="l" t="t" r="r" b="b"/>
              <a:pathLst>
                <a:path w="543" h="543" extrusionOk="0">
                  <a:moveTo>
                    <a:pt x="263" y="0"/>
                  </a:moveTo>
                  <a:cubicBezTo>
                    <a:pt x="123" y="0"/>
                    <a:pt x="0" y="122"/>
                    <a:pt x="0" y="280"/>
                  </a:cubicBezTo>
                  <a:cubicBezTo>
                    <a:pt x="0" y="420"/>
                    <a:pt x="123" y="542"/>
                    <a:pt x="263" y="542"/>
                  </a:cubicBezTo>
                  <a:cubicBezTo>
                    <a:pt x="420" y="542"/>
                    <a:pt x="542" y="420"/>
                    <a:pt x="542" y="280"/>
                  </a:cubicBezTo>
                  <a:cubicBezTo>
                    <a:pt x="542" y="122"/>
                    <a:pt x="420" y="0"/>
                    <a:pt x="263" y="0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2713;p74">
              <a:extLst>
                <a:ext uri="{FF2B5EF4-FFF2-40B4-BE49-F238E27FC236}">
                  <a16:creationId xmlns:a16="http://schemas.microsoft.com/office/drawing/2014/main" id="{7FCA404D-39A3-4207-97C6-FD0CC6A68609}"/>
                </a:ext>
              </a:extLst>
            </p:cNvPr>
            <p:cNvSpPr/>
            <p:nvPr/>
          </p:nvSpPr>
          <p:spPr>
            <a:xfrm>
              <a:off x="6159727" y="2432104"/>
              <a:ext cx="14601" cy="14601"/>
            </a:xfrm>
            <a:custGeom>
              <a:avLst/>
              <a:gdLst/>
              <a:ahLst/>
              <a:cxnLst/>
              <a:rect l="l" t="t" r="r" b="b"/>
              <a:pathLst>
                <a:path w="543" h="543" extrusionOk="0">
                  <a:moveTo>
                    <a:pt x="280" y="0"/>
                  </a:moveTo>
                  <a:cubicBezTo>
                    <a:pt x="123" y="0"/>
                    <a:pt x="0" y="122"/>
                    <a:pt x="0" y="280"/>
                  </a:cubicBezTo>
                  <a:cubicBezTo>
                    <a:pt x="0" y="420"/>
                    <a:pt x="123" y="542"/>
                    <a:pt x="280" y="542"/>
                  </a:cubicBezTo>
                  <a:cubicBezTo>
                    <a:pt x="420" y="542"/>
                    <a:pt x="542" y="420"/>
                    <a:pt x="542" y="280"/>
                  </a:cubicBezTo>
                  <a:cubicBezTo>
                    <a:pt x="542" y="122"/>
                    <a:pt x="420" y="0"/>
                    <a:pt x="280" y="0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2714;p74">
              <a:extLst>
                <a:ext uri="{FF2B5EF4-FFF2-40B4-BE49-F238E27FC236}">
                  <a16:creationId xmlns:a16="http://schemas.microsoft.com/office/drawing/2014/main" id="{8461DBA6-D260-4507-B8BC-41E9DC2E708E}"/>
                </a:ext>
              </a:extLst>
            </p:cNvPr>
            <p:cNvSpPr/>
            <p:nvPr/>
          </p:nvSpPr>
          <p:spPr>
            <a:xfrm>
              <a:off x="6040797" y="2465930"/>
              <a:ext cx="15058" cy="14601"/>
            </a:xfrm>
            <a:custGeom>
              <a:avLst/>
              <a:gdLst/>
              <a:ahLst/>
              <a:cxnLst/>
              <a:rect l="l" t="t" r="r" b="b"/>
              <a:pathLst>
                <a:path w="560" h="543" extrusionOk="0">
                  <a:moveTo>
                    <a:pt x="280" y="1"/>
                  </a:moveTo>
                  <a:cubicBezTo>
                    <a:pt x="123" y="1"/>
                    <a:pt x="0" y="123"/>
                    <a:pt x="0" y="280"/>
                  </a:cubicBezTo>
                  <a:cubicBezTo>
                    <a:pt x="0" y="420"/>
                    <a:pt x="123" y="543"/>
                    <a:pt x="280" y="543"/>
                  </a:cubicBezTo>
                  <a:cubicBezTo>
                    <a:pt x="437" y="543"/>
                    <a:pt x="560" y="420"/>
                    <a:pt x="560" y="280"/>
                  </a:cubicBezTo>
                  <a:cubicBezTo>
                    <a:pt x="560" y="123"/>
                    <a:pt x="437" y="1"/>
                    <a:pt x="280" y="1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2715;p74">
              <a:extLst>
                <a:ext uri="{FF2B5EF4-FFF2-40B4-BE49-F238E27FC236}">
                  <a16:creationId xmlns:a16="http://schemas.microsoft.com/office/drawing/2014/main" id="{B33AA8B6-E92E-48B4-981C-346EC2CC212E}"/>
                </a:ext>
              </a:extLst>
            </p:cNvPr>
            <p:cNvSpPr/>
            <p:nvPr/>
          </p:nvSpPr>
          <p:spPr>
            <a:xfrm>
              <a:off x="6075107" y="2465930"/>
              <a:ext cx="14601" cy="14601"/>
            </a:xfrm>
            <a:custGeom>
              <a:avLst/>
              <a:gdLst/>
              <a:ahLst/>
              <a:cxnLst/>
              <a:rect l="l" t="t" r="r" b="b"/>
              <a:pathLst>
                <a:path w="543" h="543" extrusionOk="0">
                  <a:moveTo>
                    <a:pt x="263" y="1"/>
                  </a:moveTo>
                  <a:cubicBezTo>
                    <a:pt x="123" y="1"/>
                    <a:pt x="1" y="123"/>
                    <a:pt x="1" y="280"/>
                  </a:cubicBezTo>
                  <a:cubicBezTo>
                    <a:pt x="1" y="420"/>
                    <a:pt x="123" y="543"/>
                    <a:pt x="263" y="543"/>
                  </a:cubicBezTo>
                  <a:cubicBezTo>
                    <a:pt x="420" y="543"/>
                    <a:pt x="542" y="420"/>
                    <a:pt x="542" y="280"/>
                  </a:cubicBezTo>
                  <a:cubicBezTo>
                    <a:pt x="542" y="123"/>
                    <a:pt x="420" y="1"/>
                    <a:pt x="263" y="1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2716;p74">
              <a:extLst>
                <a:ext uri="{FF2B5EF4-FFF2-40B4-BE49-F238E27FC236}">
                  <a16:creationId xmlns:a16="http://schemas.microsoft.com/office/drawing/2014/main" id="{DB5BFEF5-09DB-4134-9D81-FA760C8BADA4}"/>
                </a:ext>
              </a:extLst>
            </p:cNvPr>
            <p:cNvSpPr/>
            <p:nvPr/>
          </p:nvSpPr>
          <p:spPr>
            <a:xfrm>
              <a:off x="6023883" y="2499784"/>
              <a:ext cx="14574" cy="14601"/>
            </a:xfrm>
            <a:custGeom>
              <a:avLst/>
              <a:gdLst/>
              <a:ahLst/>
              <a:cxnLst/>
              <a:rect l="l" t="t" r="r" b="b"/>
              <a:pathLst>
                <a:path w="542" h="543" extrusionOk="0">
                  <a:moveTo>
                    <a:pt x="280" y="0"/>
                  </a:moveTo>
                  <a:cubicBezTo>
                    <a:pt x="122" y="0"/>
                    <a:pt x="0" y="123"/>
                    <a:pt x="0" y="280"/>
                  </a:cubicBezTo>
                  <a:cubicBezTo>
                    <a:pt x="0" y="420"/>
                    <a:pt x="122" y="542"/>
                    <a:pt x="280" y="542"/>
                  </a:cubicBezTo>
                  <a:cubicBezTo>
                    <a:pt x="437" y="542"/>
                    <a:pt x="542" y="420"/>
                    <a:pt x="542" y="280"/>
                  </a:cubicBezTo>
                  <a:cubicBezTo>
                    <a:pt x="542" y="123"/>
                    <a:pt x="437" y="0"/>
                    <a:pt x="280" y="0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2717;p74">
              <a:extLst>
                <a:ext uri="{FF2B5EF4-FFF2-40B4-BE49-F238E27FC236}">
                  <a16:creationId xmlns:a16="http://schemas.microsoft.com/office/drawing/2014/main" id="{A744D836-2A58-485B-8ADC-DBFF5B1CCB65}"/>
                </a:ext>
              </a:extLst>
            </p:cNvPr>
            <p:cNvSpPr/>
            <p:nvPr/>
          </p:nvSpPr>
          <p:spPr>
            <a:xfrm>
              <a:off x="6058194" y="2499784"/>
              <a:ext cx="14601" cy="14601"/>
            </a:xfrm>
            <a:custGeom>
              <a:avLst/>
              <a:gdLst/>
              <a:ahLst/>
              <a:cxnLst/>
              <a:rect l="l" t="t" r="r" b="b"/>
              <a:pathLst>
                <a:path w="543" h="543" extrusionOk="0">
                  <a:moveTo>
                    <a:pt x="262" y="0"/>
                  </a:moveTo>
                  <a:cubicBezTo>
                    <a:pt x="105" y="0"/>
                    <a:pt x="0" y="123"/>
                    <a:pt x="0" y="280"/>
                  </a:cubicBezTo>
                  <a:cubicBezTo>
                    <a:pt x="0" y="420"/>
                    <a:pt x="105" y="542"/>
                    <a:pt x="262" y="542"/>
                  </a:cubicBezTo>
                  <a:cubicBezTo>
                    <a:pt x="420" y="542"/>
                    <a:pt x="542" y="420"/>
                    <a:pt x="542" y="280"/>
                  </a:cubicBezTo>
                  <a:cubicBezTo>
                    <a:pt x="542" y="123"/>
                    <a:pt x="420" y="0"/>
                    <a:pt x="262" y="0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2718;p74">
              <a:extLst>
                <a:ext uri="{FF2B5EF4-FFF2-40B4-BE49-F238E27FC236}">
                  <a16:creationId xmlns:a16="http://schemas.microsoft.com/office/drawing/2014/main" id="{FD69C954-5B85-41D2-8C8F-14ED8A645492}"/>
                </a:ext>
              </a:extLst>
            </p:cNvPr>
            <p:cNvSpPr/>
            <p:nvPr/>
          </p:nvSpPr>
          <p:spPr>
            <a:xfrm>
              <a:off x="6092020" y="2499784"/>
              <a:ext cx="14601" cy="14601"/>
            </a:xfrm>
            <a:custGeom>
              <a:avLst/>
              <a:gdLst/>
              <a:ahLst/>
              <a:cxnLst/>
              <a:rect l="l" t="t" r="r" b="b"/>
              <a:pathLst>
                <a:path w="543" h="543" extrusionOk="0">
                  <a:moveTo>
                    <a:pt x="263" y="0"/>
                  </a:moveTo>
                  <a:cubicBezTo>
                    <a:pt x="123" y="0"/>
                    <a:pt x="1" y="123"/>
                    <a:pt x="1" y="280"/>
                  </a:cubicBezTo>
                  <a:cubicBezTo>
                    <a:pt x="1" y="420"/>
                    <a:pt x="123" y="542"/>
                    <a:pt x="263" y="542"/>
                  </a:cubicBezTo>
                  <a:cubicBezTo>
                    <a:pt x="420" y="542"/>
                    <a:pt x="543" y="420"/>
                    <a:pt x="543" y="280"/>
                  </a:cubicBezTo>
                  <a:cubicBezTo>
                    <a:pt x="543" y="123"/>
                    <a:pt x="420" y="0"/>
                    <a:pt x="263" y="0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2719;p74">
              <a:extLst>
                <a:ext uri="{FF2B5EF4-FFF2-40B4-BE49-F238E27FC236}">
                  <a16:creationId xmlns:a16="http://schemas.microsoft.com/office/drawing/2014/main" id="{F3907AB4-D771-4BCE-A884-36D54CE13507}"/>
                </a:ext>
              </a:extLst>
            </p:cNvPr>
            <p:cNvSpPr/>
            <p:nvPr/>
          </p:nvSpPr>
          <p:spPr>
            <a:xfrm>
              <a:off x="6125874" y="2499784"/>
              <a:ext cx="14601" cy="14601"/>
            </a:xfrm>
            <a:custGeom>
              <a:avLst/>
              <a:gdLst/>
              <a:ahLst/>
              <a:cxnLst/>
              <a:rect l="l" t="t" r="r" b="b"/>
              <a:pathLst>
                <a:path w="543" h="543" extrusionOk="0">
                  <a:moveTo>
                    <a:pt x="263" y="0"/>
                  </a:moveTo>
                  <a:cubicBezTo>
                    <a:pt x="123" y="0"/>
                    <a:pt x="0" y="123"/>
                    <a:pt x="0" y="280"/>
                  </a:cubicBezTo>
                  <a:cubicBezTo>
                    <a:pt x="0" y="420"/>
                    <a:pt x="123" y="542"/>
                    <a:pt x="263" y="542"/>
                  </a:cubicBezTo>
                  <a:cubicBezTo>
                    <a:pt x="420" y="542"/>
                    <a:pt x="542" y="420"/>
                    <a:pt x="542" y="280"/>
                  </a:cubicBezTo>
                  <a:cubicBezTo>
                    <a:pt x="542" y="123"/>
                    <a:pt x="420" y="0"/>
                    <a:pt x="263" y="0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2720;p74">
              <a:extLst>
                <a:ext uri="{FF2B5EF4-FFF2-40B4-BE49-F238E27FC236}">
                  <a16:creationId xmlns:a16="http://schemas.microsoft.com/office/drawing/2014/main" id="{A0FEB668-5C50-4174-8E0D-23C03EB45494}"/>
                </a:ext>
              </a:extLst>
            </p:cNvPr>
            <p:cNvSpPr/>
            <p:nvPr/>
          </p:nvSpPr>
          <p:spPr>
            <a:xfrm>
              <a:off x="6159727" y="2499784"/>
              <a:ext cx="14601" cy="14601"/>
            </a:xfrm>
            <a:custGeom>
              <a:avLst/>
              <a:gdLst/>
              <a:ahLst/>
              <a:cxnLst/>
              <a:rect l="l" t="t" r="r" b="b"/>
              <a:pathLst>
                <a:path w="543" h="543" extrusionOk="0">
                  <a:moveTo>
                    <a:pt x="280" y="0"/>
                  </a:moveTo>
                  <a:cubicBezTo>
                    <a:pt x="123" y="0"/>
                    <a:pt x="0" y="123"/>
                    <a:pt x="0" y="280"/>
                  </a:cubicBezTo>
                  <a:cubicBezTo>
                    <a:pt x="0" y="420"/>
                    <a:pt x="123" y="542"/>
                    <a:pt x="280" y="542"/>
                  </a:cubicBezTo>
                  <a:cubicBezTo>
                    <a:pt x="420" y="542"/>
                    <a:pt x="542" y="420"/>
                    <a:pt x="542" y="280"/>
                  </a:cubicBezTo>
                  <a:cubicBezTo>
                    <a:pt x="542" y="123"/>
                    <a:pt x="420" y="0"/>
                    <a:pt x="280" y="0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2721;p74">
              <a:extLst>
                <a:ext uri="{FF2B5EF4-FFF2-40B4-BE49-F238E27FC236}">
                  <a16:creationId xmlns:a16="http://schemas.microsoft.com/office/drawing/2014/main" id="{6AD5D6F0-79CB-4BCA-8452-C57D2B858E51}"/>
                </a:ext>
              </a:extLst>
            </p:cNvPr>
            <p:cNvSpPr/>
            <p:nvPr/>
          </p:nvSpPr>
          <p:spPr>
            <a:xfrm>
              <a:off x="6006943" y="2465930"/>
              <a:ext cx="14601" cy="14601"/>
            </a:xfrm>
            <a:custGeom>
              <a:avLst/>
              <a:gdLst/>
              <a:ahLst/>
              <a:cxnLst/>
              <a:rect l="l" t="t" r="r" b="b"/>
              <a:pathLst>
                <a:path w="543" h="543" extrusionOk="0">
                  <a:moveTo>
                    <a:pt x="280" y="1"/>
                  </a:moveTo>
                  <a:cubicBezTo>
                    <a:pt x="123" y="1"/>
                    <a:pt x="1" y="123"/>
                    <a:pt x="1" y="280"/>
                  </a:cubicBezTo>
                  <a:cubicBezTo>
                    <a:pt x="1" y="420"/>
                    <a:pt x="123" y="543"/>
                    <a:pt x="280" y="543"/>
                  </a:cubicBezTo>
                  <a:cubicBezTo>
                    <a:pt x="420" y="543"/>
                    <a:pt x="543" y="420"/>
                    <a:pt x="543" y="280"/>
                  </a:cubicBezTo>
                  <a:cubicBezTo>
                    <a:pt x="543" y="123"/>
                    <a:pt x="420" y="1"/>
                    <a:pt x="280" y="1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2722;p74">
              <a:extLst>
                <a:ext uri="{FF2B5EF4-FFF2-40B4-BE49-F238E27FC236}">
                  <a16:creationId xmlns:a16="http://schemas.microsoft.com/office/drawing/2014/main" id="{EF31BC25-B6FC-4646-B2CB-134B832D166C}"/>
                </a:ext>
              </a:extLst>
            </p:cNvPr>
            <p:cNvSpPr/>
            <p:nvPr/>
          </p:nvSpPr>
          <p:spPr>
            <a:xfrm>
              <a:off x="6108961" y="2465930"/>
              <a:ext cx="14601" cy="14601"/>
            </a:xfrm>
            <a:custGeom>
              <a:avLst/>
              <a:gdLst/>
              <a:ahLst/>
              <a:cxnLst/>
              <a:rect l="l" t="t" r="r" b="b"/>
              <a:pathLst>
                <a:path w="543" h="543" extrusionOk="0">
                  <a:moveTo>
                    <a:pt x="262" y="1"/>
                  </a:moveTo>
                  <a:cubicBezTo>
                    <a:pt x="123" y="1"/>
                    <a:pt x="0" y="123"/>
                    <a:pt x="0" y="280"/>
                  </a:cubicBezTo>
                  <a:cubicBezTo>
                    <a:pt x="0" y="420"/>
                    <a:pt x="123" y="543"/>
                    <a:pt x="262" y="543"/>
                  </a:cubicBezTo>
                  <a:cubicBezTo>
                    <a:pt x="420" y="543"/>
                    <a:pt x="542" y="420"/>
                    <a:pt x="542" y="280"/>
                  </a:cubicBezTo>
                  <a:cubicBezTo>
                    <a:pt x="542" y="123"/>
                    <a:pt x="420" y="1"/>
                    <a:pt x="262" y="1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2723;p74">
              <a:extLst>
                <a:ext uri="{FF2B5EF4-FFF2-40B4-BE49-F238E27FC236}">
                  <a16:creationId xmlns:a16="http://schemas.microsoft.com/office/drawing/2014/main" id="{2ACE2573-1944-48EB-80A2-F5471266F8BB}"/>
                </a:ext>
              </a:extLst>
            </p:cNvPr>
            <p:cNvSpPr/>
            <p:nvPr/>
          </p:nvSpPr>
          <p:spPr>
            <a:xfrm>
              <a:off x="6142787" y="2465930"/>
              <a:ext cx="14601" cy="14601"/>
            </a:xfrm>
            <a:custGeom>
              <a:avLst/>
              <a:gdLst/>
              <a:ahLst/>
              <a:cxnLst/>
              <a:rect l="l" t="t" r="r" b="b"/>
              <a:pathLst>
                <a:path w="543" h="543" extrusionOk="0">
                  <a:moveTo>
                    <a:pt x="263" y="1"/>
                  </a:moveTo>
                  <a:cubicBezTo>
                    <a:pt x="123" y="1"/>
                    <a:pt x="1" y="123"/>
                    <a:pt x="1" y="280"/>
                  </a:cubicBezTo>
                  <a:cubicBezTo>
                    <a:pt x="1" y="420"/>
                    <a:pt x="123" y="543"/>
                    <a:pt x="263" y="543"/>
                  </a:cubicBezTo>
                  <a:cubicBezTo>
                    <a:pt x="420" y="543"/>
                    <a:pt x="543" y="420"/>
                    <a:pt x="543" y="280"/>
                  </a:cubicBezTo>
                  <a:cubicBezTo>
                    <a:pt x="543" y="123"/>
                    <a:pt x="420" y="1"/>
                    <a:pt x="263" y="1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2724;p74">
              <a:extLst>
                <a:ext uri="{FF2B5EF4-FFF2-40B4-BE49-F238E27FC236}">
                  <a16:creationId xmlns:a16="http://schemas.microsoft.com/office/drawing/2014/main" id="{D799A1FF-9568-4025-94DD-AC0A14750675}"/>
                </a:ext>
              </a:extLst>
            </p:cNvPr>
            <p:cNvSpPr/>
            <p:nvPr/>
          </p:nvSpPr>
          <p:spPr>
            <a:xfrm>
              <a:off x="6040797" y="2533637"/>
              <a:ext cx="15058" cy="15058"/>
            </a:xfrm>
            <a:custGeom>
              <a:avLst/>
              <a:gdLst/>
              <a:ahLst/>
              <a:cxnLst/>
              <a:rect l="l" t="t" r="r" b="b"/>
              <a:pathLst>
                <a:path w="560" h="560" extrusionOk="0">
                  <a:moveTo>
                    <a:pt x="280" y="0"/>
                  </a:moveTo>
                  <a:cubicBezTo>
                    <a:pt x="123" y="0"/>
                    <a:pt x="0" y="122"/>
                    <a:pt x="0" y="280"/>
                  </a:cubicBezTo>
                  <a:cubicBezTo>
                    <a:pt x="0" y="437"/>
                    <a:pt x="123" y="559"/>
                    <a:pt x="280" y="559"/>
                  </a:cubicBezTo>
                  <a:cubicBezTo>
                    <a:pt x="437" y="559"/>
                    <a:pt x="560" y="437"/>
                    <a:pt x="560" y="280"/>
                  </a:cubicBezTo>
                  <a:cubicBezTo>
                    <a:pt x="560" y="122"/>
                    <a:pt x="437" y="0"/>
                    <a:pt x="280" y="0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2725;p74">
              <a:extLst>
                <a:ext uri="{FF2B5EF4-FFF2-40B4-BE49-F238E27FC236}">
                  <a16:creationId xmlns:a16="http://schemas.microsoft.com/office/drawing/2014/main" id="{F47D8B69-8710-4B7A-834D-C88E6A512F2E}"/>
                </a:ext>
              </a:extLst>
            </p:cNvPr>
            <p:cNvSpPr/>
            <p:nvPr/>
          </p:nvSpPr>
          <p:spPr>
            <a:xfrm>
              <a:off x="6075107" y="2533637"/>
              <a:ext cx="14601" cy="15058"/>
            </a:xfrm>
            <a:custGeom>
              <a:avLst/>
              <a:gdLst/>
              <a:ahLst/>
              <a:cxnLst/>
              <a:rect l="l" t="t" r="r" b="b"/>
              <a:pathLst>
                <a:path w="543" h="560" extrusionOk="0">
                  <a:moveTo>
                    <a:pt x="263" y="0"/>
                  </a:moveTo>
                  <a:cubicBezTo>
                    <a:pt x="123" y="0"/>
                    <a:pt x="1" y="122"/>
                    <a:pt x="1" y="280"/>
                  </a:cubicBezTo>
                  <a:cubicBezTo>
                    <a:pt x="1" y="437"/>
                    <a:pt x="123" y="559"/>
                    <a:pt x="263" y="559"/>
                  </a:cubicBezTo>
                  <a:cubicBezTo>
                    <a:pt x="420" y="559"/>
                    <a:pt x="542" y="437"/>
                    <a:pt x="542" y="280"/>
                  </a:cubicBezTo>
                  <a:cubicBezTo>
                    <a:pt x="542" y="122"/>
                    <a:pt x="420" y="0"/>
                    <a:pt x="263" y="0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2726;p74">
              <a:extLst>
                <a:ext uri="{FF2B5EF4-FFF2-40B4-BE49-F238E27FC236}">
                  <a16:creationId xmlns:a16="http://schemas.microsoft.com/office/drawing/2014/main" id="{785C1335-55AF-406B-A6F5-A8719ADB229B}"/>
                </a:ext>
              </a:extLst>
            </p:cNvPr>
            <p:cNvSpPr/>
            <p:nvPr/>
          </p:nvSpPr>
          <p:spPr>
            <a:xfrm>
              <a:off x="6023883" y="2567948"/>
              <a:ext cx="14574" cy="14601"/>
            </a:xfrm>
            <a:custGeom>
              <a:avLst/>
              <a:gdLst/>
              <a:ahLst/>
              <a:cxnLst/>
              <a:rect l="l" t="t" r="r" b="b"/>
              <a:pathLst>
                <a:path w="542" h="543" extrusionOk="0">
                  <a:moveTo>
                    <a:pt x="280" y="0"/>
                  </a:moveTo>
                  <a:cubicBezTo>
                    <a:pt x="122" y="0"/>
                    <a:pt x="0" y="123"/>
                    <a:pt x="0" y="262"/>
                  </a:cubicBezTo>
                  <a:cubicBezTo>
                    <a:pt x="0" y="420"/>
                    <a:pt x="122" y="542"/>
                    <a:pt x="280" y="542"/>
                  </a:cubicBezTo>
                  <a:cubicBezTo>
                    <a:pt x="437" y="542"/>
                    <a:pt x="542" y="420"/>
                    <a:pt x="542" y="262"/>
                  </a:cubicBezTo>
                  <a:cubicBezTo>
                    <a:pt x="542" y="123"/>
                    <a:pt x="437" y="0"/>
                    <a:pt x="280" y="0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2727;p74">
              <a:extLst>
                <a:ext uri="{FF2B5EF4-FFF2-40B4-BE49-F238E27FC236}">
                  <a16:creationId xmlns:a16="http://schemas.microsoft.com/office/drawing/2014/main" id="{6CDA4EFD-41AD-4E12-9D30-D8AD9CF2BF24}"/>
                </a:ext>
              </a:extLst>
            </p:cNvPr>
            <p:cNvSpPr/>
            <p:nvPr/>
          </p:nvSpPr>
          <p:spPr>
            <a:xfrm>
              <a:off x="6058194" y="2567948"/>
              <a:ext cx="14601" cy="14601"/>
            </a:xfrm>
            <a:custGeom>
              <a:avLst/>
              <a:gdLst/>
              <a:ahLst/>
              <a:cxnLst/>
              <a:rect l="l" t="t" r="r" b="b"/>
              <a:pathLst>
                <a:path w="543" h="543" extrusionOk="0">
                  <a:moveTo>
                    <a:pt x="262" y="0"/>
                  </a:moveTo>
                  <a:cubicBezTo>
                    <a:pt x="105" y="0"/>
                    <a:pt x="0" y="123"/>
                    <a:pt x="0" y="262"/>
                  </a:cubicBezTo>
                  <a:cubicBezTo>
                    <a:pt x="0" y="420"/>
                    <a:pt x="105" y="542"/>
                    <a:pt x="262" y="542"/>
                  </a:cubicBezTo>
                  <a:cubicBezTo>
                    <a:pt x="420" y="542"/>
                    <a:pt x="542" y="420"/>
                    <a:pt x="542" y="262"/>
                  </a:cubicBezTo>
                  <a:cubicBezTo>
                    <a:pt x="542" y="123"/>
                    <a:pt x="420" y="0"/>
                    <a:pt x="262" y="0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2728;p74">
              <a:extLst>
                <a:ext uri="{FF2B5EF4-FFF2-40B4-BE49-F238E27FC236}">
                  <a16:creationId xmlns:a16="http://schemas.microsoft.com/office/drawing/2014/main" id="{A541955D-E740-4312-BD1B-6762435E2B0D}"/>
                </a:ext>
              </a:extLst>
            </p:cNvPr>
            <p:cNvSpPr/>
            <p:nvPr/>
          </p:nvSpPr>
          <p:spPr>
            <a:xfrm>
              <a:off x="6092020" y="2567948"/>
              <a:ext cx="14601" cy="14601"/>
            </a:xfrm>
            <a:custGeom>
              <a:avLst/>
              <a:gdLst/>
              <a:ahLst/>
              <a:cxnLst/>
              <a:rect l="l" t="t" r="r" b="b"/>
              <a:pathLst>
                <a:path w="543" h="543" extrusionOk="0">
                  <a:moveTo>
                    <a:pt x="263" y="0"/>
                  </a:moveTo>
                  <a:cubicBezTo>
                    <a:pt x="123" y="0"/>
                    <a:pt x="1" y="123"/>
                    <a:pt x="1" y="262"/>
                  </a:cubicBezTo>
                  <a:cubicBezTo>
                    <a:pt x="1" y="420"/>
                    <a:pt x="123" y="542"/>
                    <a:pt x="263" y="542"/>
                  </a:cubicBezTo>
                  <a:cubicBezTo>
                    <a:pt x="420" y="542"/>
                    <a:pt x="543" y="420"/>
                    <a:pt x="543" y="262"/>
                  </a:cubicBezTo>
                  <a:cubicBezTo>
                    <a:pt x="543" y="123"/>
                    <a:pt x="420" y="0"/>
                    <a:pt x="263" y="0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2729;p74">
              <a:extLst>
                <a:ext uri="{FF2B5EF4-FFF2-40B4-BE49-F238E27FC236}">
                  <a16:creationId xmlns:a16="http://schemas.microsoft.com/office/drawing/2014/main" id="{564E2CF5-AC7B-4797-ADED-D8073DCF093C}"/>
                </a:ext>
              </a:extLst>
            </p:cNvPr>
            <p:cNvSpPr/>
            <p:nvPr/>
          </p:nvSpPr>
          <p:spPr>
            <a:xfrm>
              <a:off x="6125874" y="2567948"/>
              <a:ext cx="14601" cy="14601"/>
            </a:xfrm>
            <a:custGeom>
              <a:avLst/>
              <a:gdLst/>
              <a:ahLst/>
              <a:cxnLst/>
              <a:rect l="l" t="t" r="r" b="b"/>
              <a:pathLst>
                <a:path w="543" h="543" extrusionOk="0">
                  <a:moveTo>
                    <a:pt x="263" y="0"/>
                  </a:moveTo>
                  <a:cubicBezTo>
                    <a:pt x="123" y="0"/>
                    <a:pt x="0" y="123"/>
                    <a:pt x="0" y="262"/>
                  </a:cubicBezTo>
                  <a:cubicBezTo>
                    <a:pt x="0" y="420"/>
                    <a:pt x="123" y="542"/>
                    <a:pt x="263" y="542"/>
                  </a:cubicBezTo>
                  <a:cubicBezTo>
                    <a:pt x="420" y="542"/>
                    <a:pt x="542" y="420"/>
                    <a:pt x="542" y="262"/>
                  </a:cubicBezTo>
                  <a:cubicBezTo>
                    <a:pt x="542" y="123"/>
                    <a:pt x="420" y="0"/>
                    <a:pt x="263" y="0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2730;p74">
              <a:extLst>
                <a:ext uri="{FF2B5EF4-FFF2-40B4-BE49-F238E27FC236}">
                  <a16:creationId xmlns:a16="http://schemas.microsoft.com/office/drawing/2014/main" id="{FA7A83A0-D099-48AF-8437-ED1B8A3B1367}"/>
                </a:ext>
              </a:extLst>
            </p:cNvPr>
            <p:cNvSpPr/>
            <p:nvPr/>
          </p:nvSpPr>
          <p:spPr>
            <a:xfrm>
              <a:off x="6159727" y="2567948"/>
              <a:ext cx="14601" cy="14601"/>
            </a:xfrm>
            <a:custGeom>
              <a:avLst/>
              <a:gdLst/>
              <a:ahLst/>
              <a:cxnLst/>
              <a:rect l="l" t="t" r="r" b="b"/>
              <a:pathLst>
                <a:path w="543" h="543" extrusionOk="0">
                  <a:moveTo>
                    <a:pt x="280" y="0"/>
                  </a:moveTo>
                  <a:cubicBezTo>
                    <a:pt x="123" y="0"/>
                    <a:pt x="0" y="123"/>
                    <a:pt x="0" y="262"/>
                  </a:cubicBezTo>
                  <a:cubicBezTo>
                    <a:pt x="0" y="420"/>
                    <a:pt x="123" y="542"/>
                    <a:pt x="280" y="542"/>
                  </a:cubicBezTo>
                  <a:cubicBezTo>
                    <a:pt x="420" y="542"/>
                    <a:pt x="542" y="420"/>
                    <a:pt x="542" y="262"/>
                  </a:cubicBezTo>
                  <a:cubicBezTo>
                    <a:pt x="542" y="123"/>
                    <a:pt x="420" y="0"/>
                    <a:pt x="280" y="0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2731;p74">
              <a:extLst>
                <a:ext uri="{FF2B5EF4-FFF2-40B4-BE49-F238E27FC236}">
                  <a16:creationId xmlns:a16="http://schemas.microsoft.com/office/drawing/2014/main" id="{B51D6027-1667-4582-85C6-7A31372F5379}"/>
                </a:ext>
              </a:extLst>
            </p:cNvPr>
            <p:cNvSpPr/>
            <p:nvPr/>
          </p:nvSpPr>
          <p:spPr>
            <a:xfrm>
              <a:off x="6006943" y="2533637"/>
              <a:ext cx="14601" cy="15058"/>
            </a:xfrm>
            <a:custGeom>
              <a:avLst/>
              <a:gdLst/>
              <a:ahLst/>
              <a:cxnLst/>
              <a:rect l="l" t="t" r="r" b="b"/>
              <a:pathLst>
                <a:path w="543" h="560" extrusionOk="0">
                  <a:moveTo>
                    <a:pt x="280" y="0"/>
                  </a:moveTo>
                  <a:cubicBezTo>
                    <a:pt x="123" y="0"/>
                    <a:pt x="1" y="122"/>
                    <a:pt x="1" y="280"/>
                  </a:cubicBezTo>
                  <a:cubicBezTo>
                    <a:pt x="1" y="437"/>
                    <a:pt x="123" y="559"/>
                    <a:pt x="280" y="559"/>
                  </a:cubicBezTo>
                  <a:cubicBezTo>
                    <a:pt x="420" y="559"/>
                    <a:pt x="543" y="437"/>
                    <a:pt x="543" y="280"/>
                  </a:cubicBezTo>
                  <a:cubicBezTo>
                    <a:pt x="543" y="122"/>
                    <a:pt x="420" y="0"/>
                    <a:pt x="280" y="0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2732;p74">
              <a:extLst>
                <a:ext uri="{FF2B5EF4-FFF2-40B4-BE49-F238E27FC236}">
                  <a16:creationId xmlns:a16="http://schemas.microsoft.com/office/drawing/2014/main" id="{79EC4E9E-419B-430C-A93E-CAD0A2D6135C}"/>
                </a:ext>
              </a:extLst>
            </p:cNvPr>
            <p:cNvSpPr/>
            <p:nvPr/>
          </p:nvSpPr>
          <p:spPr>
            <a:xfrm>
              <a:off x="6108961" y="2533637"/>
              <a:ext cx="14601" cy="15058"/>
            </a:xfrm>
            <a:custGeom>
              <a:avLst/>
              <a:gdLst/>
              <a:ahLst/>
              <a:cxnLst/>
              <a:rect l="l" t="t" r="r" b="b"/>
              <a:pathLst>
                <a:path w="543" h="560" extrusionOk="0">
                  <a:moveTo>
                    <a:pt x="262" y="0"/>
                  </a:moveTo>
                  <a:cubicBezTo>
                    <a:pt x="123" y="0"/>
                    <a:pt x="0" y="122"/>
                    <a:pt x="0" y="280"/>
                  </a:cubicBezTo>
                  <a:cubicBezTo>
                    <a:pt x="0" y="437"/>
                    <a:pt x="123" y="559"/>
                    <a:pt x="262" y="559"/>
                  </a:cubicBezTo>
                  <a:cubicBezTo>
                    <a:pt x="420" y="559"/>
                    <a:pt x="542" y="437"/>
                    <a:pt x="542" y="280"/>
                  </a:cubicBezTo>
                  <a:cubicBezTo>
                    <a:pt x="542" y="122"/>
                    <a:pt x="420" y="0"/>
                    <a:pt x="262" y="0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2733;p74">
              <a:extLst>
                <a:ext uri="{FF2B5EF4-FFF2-40B4-BE49-F238E27FC236}">
                  <a16:creationId xmlns:a16="http://schemas.microsoft.com/office/drawing/2014/main" id="{9BAF73BB-9918-47E4-907D-86DAE363D12E}"/>
                </a:ext>
              </a:extLst>
            </p:cNvPr>
            <p:cNvSpPr/>
            <p:nvPr/>
          </p:nvSpPr>
          <p:spPr>
            <a:xfrm>
              <a:off x="6142787" y="2533637"/>
              <a:ext cx="14601" cy="15058"/>
            </a:xfrm>
            <a:custGeom>
              <a:avLst/>
              <a:gdLst/>
              <a:ahLst/>
              <a:cxnLst/>
              <a:rect l="l" t="t" r="r" b="b"/>
              <a:pathLst>
                <a:path w="543" h="560" extrusionOk="0">
                  <a:moveTo>
                    <a:pt x="263" y="0"/>
                  </a:moveTo>
                  <a:cubicBezTo>
                    <a:pt x="123" y="0"/>
                    <a:pt x="1" y="122"/>
                    <a:pt x="1" y="280"/>
                  </a:cubicBezTo>
                  <a:cubicBezTo>
                    <a:pt x="1" y="437"/>
                    <a:pt x="123" y="559"/>
                    <a:pt x="263" y="559"/>
                  </a:cubicBezTo>
                  <a:cubicBezTo>
                    <a:pt x="420" y="559"/>
                    <a:pt x="543" y="437"/>
                    <a:pt x="543" y="280"/>
                  </a:cubicBezTo>
                  <a:cubicBezTo>
                    <a:pt x="543" y="122"/>
                    <a:pt x="420" y="0"/>
                    <a:pt x="263" y="0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2734;p74">
              <a:extLst>
                <a:ext uri="{FF2B5EF4-FFF2-40B4-BE49-F238E27FC236}">
                  <a16:creationId xmlns:a16="http://schemas.microsoft.com/office/drawing/2014/main" id="{D3B6EFDE-C6CD-4082-9CC3-77EF5B058235}"/>
                </a:ext>
              </a:extLst>
            </p:cNvPr>
            <p:cNvSpPr/>
            <p:nvPr/>
          </p:nvSpPr>
          <p:spPr>
            <a:xfrm>
              <a:off x="6040797" y="2601774"/>
              <a:ext cx="15058" cy="14601"/>
            </a:xfrm>
            <a:custGeom>
              <a:avLst/>
              <a:gdLst/>
              <a:ahLst/>
              <a:cxnLst/>
              <a:rect l="l" t="t" r="r" b="b"/>
              <a:pathLst>
                <a:path w="560" h="543" extrusionOk="0">
                  <a:moveTo>
                    <a:pt x="280" y="1"/>
                  </a:moveTo>
                  <a:cubicBezTo>
                    <a:pt x="123" y="1"/>
                    <a:pt x="0" y="123"/>
                    <a:pt x="0" y="263"/>
                  </a:cubicBezTo>
                  <a:cubicBezTo>
                    <a:pt x="0" y="420"/>
                    <a:pt x="123" y="543"/>
                    <a:pt x="280" y="543"/>
                  </a:cubicBezTo>
                  <a:cubicBezTo>
                    <a:pt x="437" y="543"/>
                    <a:pt x="560" y="420"/>
                    <a:pt x="560" y="263"/>
                  </a:cubicBezTo>
                  <a:cubicBezTo>
                    <a:pt x="560" y="123"/>
                    <a:pt x="437" y="1"/>
                    <a:pt x="280" y="1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2735;p74">
              <a:extLst>
                <a:ext uri="{FF2B5EF4-FFF2-40B4-BE49-F238E27FC236}">
                  <a16:creationId xmlns:a16="http://schemas.microsoft.com/office/drawing/2014/main" id="{E87765A0-B281-46F9-8A5E-1F3D3D92CE0A}"/>
                </a:ext>
              </a:extLst>
            </p:cNvPr>
            <p:cNvSpPr/>
            <p:nvPr/>
          </p:nvSpPr>
          <p:spPr>
            <a:xfrm>
              <a:off x="6075107" y="2601774"/>
              <a:ext cx="14601" cy="14601"/>
            </a:xfrm>
            <a:custGeom>
              <a:avLst/>
              <a:gdLst/>
              <a:ahLst/>
              <a:cxnLst/>
              <a:rect l="l" t="t" r="r" b="b"/>
              <a:pathLst>
                <a:path w="543" h="543" extrusionOk="0">
                  <a:moveTo>
                    <a:pt x="263" y="1"/>
                  </a:moveTo>
                  <a:cubicBezTo>
                    <a:pt x="123" y="1"/>
                    <a:pt x="1" y="123"/>
                    <a:pt x="1" y="263"/>
                  </a:cubicBezTo>
                  <a:cubicBezTo>
                    <a:pt x="1" y="420"/>
                    <a:pt x="123" y="543"/>
                    <a:pt x="263" y="543"/>
                  </a:cubicBezTo>
                  <a:cubicBezTo>
                    <a:pt x="420" y="543"/>
                    <a:pt x="542" y="420"/>
                    <a:pt x="542" y="263"/>
                  </a:cubicBezTo>
                  <a:cubicBezTo>
                    <a:pt x="542" y="123"/>
                    <a:pt x="420" y="1"/>
                    <a:pt x="263" y="1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2736;p74">
              <a:extLst>
                <a:ext uri="{FF2B5EF4-FFF2-40B4-BE49-F238E27FC236}">
                  <a16:creationId xmlns:a16="http://schemas.microsoft.com/office/drawing/2014/main" id="{202C0344-07B6-41EE-A129-BCCABBBAD68D}"/>
                </a:ext>
              </a:extLst>
            </p:cNvPr>
            <p:cNvSpPr/>
            <p:nvPr/>
          </p:nvSpPr>
          <p:spPr>
            <a:xfrm>
              <a:off x="6023883" y="2635628"/>
              <a:ext cx="14574" cy="14601"/>
            </a:xfrm>
            <a:custGeom>
              <a:avLst/>
              <a:gdLst/>
              <a:ahLst/>
              <a:cxnLst/>
              <a:rect l="l" t="t" r="r" b="b"/>
              <a:pathLst>
                <a:path w="542" h="543" extrusionOk="0">
                  <a:moveTo>
                    <a:pt x="280" y="1"/>
                  </a:moveTo>
                  <a:cubicBezTo>
                    <a:pt x="122" y="1"/>
                    <a:pt x="0" y="123"/>
                    <a:pt x="0" y="280"/>
                  </a:cubicBezTo>
                  <a:cubicBezTo>
                    <a:pt x="0" y="420"/>
                    <a:pt x="122" y="542"/>
                    <a:pt x="280" y="542"/>
                  </a:cubicBezTo>
                  <a:cubicBezTo>
                    <a:pt x="437" y="542"/>
                    <a:pt x="542" y="420"/>
                    <a:pt x="542" y="280"/>
                  </a:cubicBezTo>
                  <a:cubicBezTo>
                    <a:pt x="542" y="123"/>
                    <a:pt x="437" y="1"/>
                    <a:pt x="280" y="1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2737;p74">
              <a:extLst>
                <a:ext uri="{FF2B5EF4-FFF2-40B4-BE49-F238E27FC236}">
                  <a16:creationId xmlns:a16="http://schemas.microsoft.com/office/drawing/2014/main" id="{DB1F64D9-0282-4473-A2D4-8A669398BFAC}"/>
                </a:ext>
              </a:extLst>
            </p:cNvPr>
            <p:cNvSpPr/>
            <p:nvPr/>
          </p:nvSpPr>
          <p:spPr>
            <a:xfrm>
              <a:off x="6058194" y="2635628"/>
              <a:ext cx="14601" cy="14601"/>
            </a:xfrm>
            <a:custGeom>
              <a:avLst/>
              <a:gdLst/>
              <a:ahLst/>
              <a:cxnLst/>
              <a:rect l="l" t="t" r="r" b="b"/>
              <a:pathLst>
                <a:path w="543" h="543" extrusionOk="0">
                  <a:moveTo>
                    <a:pt x="262" y="1"/>
                  </a:moveTo>
                  <a:cubicBezTo>
                    <a:pt x="105" y="1"/>
                    <a:pt x="0" y="123"/>
                    <a:pt x="0" y="280"/>
                  </a:cubicBezTo>
                  <a:cubicBezTo>
                    <a:pt x="0" y="420"/>
                    <a:pt x="105" y="542"/>
                    <a:pt x="262" y="542"/>
                  </a:cubicBezTo>
                  <a:cubicBezTo>
                    <a:pt x="420" y="542"/>
                    <a:pt x="542" y="420"/>
                    <a:pt x="542" y="280"/>
                  </a:cubicBezTo>
                  <a:cubicBezTo>
                    <a:pt x="542" y="123"/>
                    <a:pt x="420" y="1"/>
                    <a:pt x="262" y="1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2738;p74">
              <a:extLst>
                <a:ext uri="{FF2B5EF4-FFF2-40B4-BE49-F238E27FC236}">
                  <a16:creationId xmlns:a16="http://schemas.microsoft.com/office/drawing/2014/main" id="{45D62781-751D-4905-8DB8-5C851F803248}"/>
                </a:ext>
              </a:extLst>
            </p:cNvPr>
            <p:cNvSpPr/>
            <p:nvPr/>
          </p:nvSpPr>
          <p:spPr>
            <a:xfrm>
              <a:off x="6092020" y="2635628"/>
              <a:ext cx="14601" cy="14601"/>
            </a:xfrm>
            <a:custGeom>
              <a:avLst/>
              <a:gdLst/>
              <a:ahLst/>
              <a:cxnLst/>
              <a:rect l="l" t="t" r="r" b="b"/>
              <a:pathLst>
                <a:path w="543" h="543" extrusionOk="0">
                  <a:moveTo>
                    <a:pt x="263" y="1"/>
                  </a:moveTo>
                  <a:cubicBezTo>
                    <a:pt x="123" y="1"/>
                    <a:pt x="1" y="123"/>
                    <a:pt x="1" y="280"/>
                  </a:cubicBezTo>
                  <a:cubicBezTo>
                    <a:pt x="1" y="420"/>
                    <a:pt x="123" y="542"/>
                    <a:pt x="263" y="542"/>
                  </a:cubicBezTo>
                  <a:cubicBezTo>
                    <a:pt x="420" y="542"/>
                    <a:pt x="543" y="420"/>
                    <a:pt x="543" y="280"/>
                  </a:cubicBezTo>
                  <a:cubicBezTo>
                    <a:pt x="543" y="123"/>
                    <a:pt x="420" y="1"/>
                    <a:pt x="263" y="1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2739;p74">
              <a:extLst>
                <a:ext uri="{FF2B5EF4-FFF2-40B4-BE49-F238E27FC236}">
                  <a16:creationId xmlns:a16="http://schemas.microsoft.com/office/drawing/2014/main" id="{42D4AEA9-BB3E-4DCA-8C69-E4625E1B07A3}"/>
                </a:ext>
              </a:extLst>
            </p:cNvPr>
            <p:cNvSpPr/>
            <p:nvPr/>
          </p:nvSpPr>
          <p:spPr>
            <a:xfrm>
              <a:off x="6125874" y="2635628"/>
              <a:ext cx="14601" cy="14601"/>
            </a:xfrm>
            <a:custGeom>
              <a:avLst/>
              <a:gdLst/>
              <a:ahLst/>
              <a:cxnLst/>
              <a:rect l="l" t="t" r="r" b="b"/>
              <a:pathLst>
                <a:path w="543" h="543" extrusionOk="0">
                  <a:moveTo>
                    <a:pt x="263" y="1"/>
                  </a:moveTo>
                  <a:cubicBezTo>
                    <a:pt x="123" y="1"/>
                    <a:pt x="0" y="123"/>
                    <a:pt x="0" y="280"/>
                  </a:cubicBezTo>
                  <a:cubicBezTo>
                    <a:pt x="0" y="420"/>
                    <a:pt x="123" y="542"/>
                    <a:pt x="263" y="542"/>
                  </a:cubicBezTo>
                  <a:cubicBezTo>
                    <a:pt x="420" y="542"/>
                    <a:pt x="542" y="420"/>
                    <a:pt x="542" y="280"/>
                  </a:cubicBezTo>
                  <a:cubicBezTo>
                    <a:pt x="542" y="123"/>
                    <a:pt x="420" y="1"/>
                    <a:pt x="263" y="1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2740;p74">
              <a:extLst>
                <a:ext uri="{FF2B5EF4-FFF2-40B4-BE49-F238E27FC236}">
                  <a16:creationId xmlns:a16="http://schemas.microsoft.com/office/drawing/2014/main" id="{0441D87C-55FB-4F76-A067-5A51A077BA4A}"/>
                </a:ext>
              </a:extLst>
            </p:cNvPr>
            <p:cNvSpPr/>
            <p:nvPr/>
          </p:nvSpPr>
          <p:spPr>
            <a:xfrm>
              <a:off x="6159727" y="2635628"/>
              <a:ext cx="14601" cy="14601"/>
            </a:xfrm>
            <a:custGeom>
              <a:avLst/>
              <a:gdLst/>
              <a:ahLst/>
              <a:cxnLst/>
              <a:rect l="l" t="t" r="r" b="b"/>
              <a:pathLst>
                <a:path w="543" h="543" extrusionOk="0">
                  <a:moveTo>
                    <a:pt x="280" y="1"/>
                  </a:moveTo>
                  <a:cubicBezTo>
                    <a:pt x="123" y="1"/>
                    <a:pt x="0" y="123"/>
                    <a:pt x="0" y="280"/>
                  </a:cubicBezTo>
                  <a:cubicBezTo>
                    <a:pt x="0" y="420"/>
                    <a:pt x="123" y="542"/>
                    <a:pt x="280" y="542"/>
                  </a:cubicBezTo>
                  <a:cubicBezTo>
                    <a:pt x="420" y="542"/>
                    <a:pt x="542" y="420"/>
                    <a:pt x="542" y="280"/>
                  </a:cubicBezTo>
                  <a:cubicBezTo>
                    <a:pt x="542" y="123"/>
                    <a:pt x="420" y="1"/>
                    <a:pt x="280" y="1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2741;p74">
              <a:extLst>
                <a:ext uri="{FF2B5EF4-FFF2-40B4-BE49-F238E27FC236}">
                  <a16:creationId xmlns:a16="http://schemas.microsoft.com/office/drawing/2014/main" id="{1D634C1C-5393-4351-BBE7-6C7E7062C6BD}"/>
                </a:ext>
              </a:extLst>
            </p:cNvPr>
            <p:cNvSpPr/>
            <p:nvPr/>
          </p:nvSpPr>
          <p:spPr>
            <a:xfrm>
              <a:off x="6006943" y="2601774"/>
              <a:ext cx="14601" cy="14601"/>
            </a:xfrm>
            <a:custGeom>
              <a:avLst/>
              <a:gdLst/>
              <a:ahLst/>
              <a:cxnLst/>
              <a:rect l="l" t="t" r="r" b="b"/>
              <a:pathLst>
                <a:path w="543" h="543" extrusionOk="0">
                  <a:moveTo>
                    <a:pt x="280" y="1"/>
                  </a:moveTo>
                  <a:cubicBezTo>
                    <a:pt x="123" y="1"/>
                    <a:pt x="1" y="123"/>
                    <a:pt x="1" y="263"/>
                  </a:cubicBezTo>
                  <a:cubicBezTo>
                    <a:pt x="1" y="420"/>
                    <a:pt x="123" y="543"/>
                    <a:pt x="280" y="543"/>
                  </a:cubicBezTo>
                  <a:cubicBezTo>
                    <a:pt x="420" y="543"/>
                    <a:pt x="543" y="420"/>
                    <a:pt x="543" y="263"/>
                  </a:cubicBezTo>
                  <a:cubicBezTo>
                    <a:pt x="543" y="123"/>
                    <a:pt x="420" y="1"/>
                    <a:pt x="280" y="1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2742;p74">
              <a:extLst>
                <a:ext uri="{FF2B5EF4-FFF2-40B4-BE49-F238E27FC236}">
                  <a16:creationId xmlns:a16="http://schemas.microsoft.com/office/drawing/2014/main" id="{904C8DFB-1D4B-4472-9EBB-E510A44A8DDE}"/>
                </a:ext>
              </a:extLst>
            </p:cNvPr>
            <p:cNvSpPr/>
            <p:nvPr/>
          </p:nvSpPr>
          <p:spPr>
            <a:xfrm>
              <a:off x="6108961" y="2601774"/>
              <a:ext cx="14601" cy="14601"/>
            </a:xfrm>
            <a:custGeom>
              <a:avLst/>
              <a:gdLst/>
              <a:ahLst/>
              <a:cxnLst/>
              <a:rect l="l" t="t" r="r" b="b"/>
              <a:pathLst>
                <a:path w="543" h="543" extrusionOk="0">
                  <a:moveTo>
                    <a:pt x="262" y="1"/>
                  </a:moveTo>
                  <a:cubicBezTo>
                    <a:pt x="123" y="1"/>
                    <a:pt x="0" y="123"/>
                    <a:pt x="0" y="263"/>
                  </a:cubicBezTo>
                  <a:cubicBezTo>
                    <a:pt x="0" y="420"/>
                    <a:pt x="123" y="543"/>
                    <a:pt x="262" y="543"/>
                  </a:cubicBezTo>
                  <a:cubicBezTo>
                    <a:pt x="420" y="543"/>
                    <a:pt x="542" y="420"/>
                    <a:pt x="542" y="263"/>
                  </a:cubicBezTo>
                  <a:cubicBezTo>
                    <a:pt x="542" y="123"/>
                    <a:pt x="420" y="1"/>
                    <a:pt x="262" y="1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2743;p74">
              <a:extLst>
                <a:ext uri="{FF2B5EF4-FFF2-40B4-BE49-F238E27FC236}">
                  <a16:creationId xmlns:a16="http://schemas.microsoft.com/office/drawing/2014/main" id="{47A5C270-160F-4E34-A870-6BC41373862B}"/>
                </a:ext>
              </a:extLst>
            </p:cNvPr>
            <p:cNvSpPr/>
            <p:nvPr/>
          </p:nvSpPr>
          <p:spPr>
            <a:xfrm>
              <a:off x="6142787" y="2601774"/>
              <a:ext cx="14601" cy="14601"/>
            </a:xfrm>
            <a:custGeom>
              <a:avLst/>
              <a:gdLst/>
              <a:ahLst/>
              <a:cxnLst/>
              <a:rect l="l" t="t" r="r" b="b"/>
              <a:pathLst>
                <a:path w="543" h="543" extrusionOk="0">
                  <a:moveTo>
                    <a:pt x="263" y="1"/>
                  </a:moveTo>
                  <a:cubicBezTo>
                    <a:pt x="123" y="1"/>
                    <a:pt x="1" y="123"/>
                    <a:pt x="1" y="263"/>
                  </a:cubicBezTo>
                  <a:cubicBezTo>
                    <a:pt x="1" y="420"/>
                    <a:pt x="123" y="543"/>
                    <a:pt x="263" y="543"/>
                  </a:cubicBezTo>
                  <a:cubicBezTo>
                    <a:pt x="420" y="543"/>
                    <a:pt x="543" y="420"/>
                    <a:pt x="543" y="263"/>
                  </a:cubicBezTo>
                  <a:cubicBezTo>
                    <a:pt x="543" y="123"/>
                    <a:pt x="420" y="1"/>
                    <a:pt x="263" y="1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2744;p74">
              <a:extLst>
                <a:ext uri="{FF2B5EF4-FFF2-40B4-BE49-F238E27FC236}">
                  <a16:creationId xmlns:a16="http://schemas.microsoft.com/office/drawing/2014/main" id="{088D2A61-2A94-4646-ACAB-BDC6ECC2AD02}"/>
                </a:ext>
              </a:extLst>
            </p:cNvPr>
            <p:cNvSpPr/>
            <p:nvPr/>
          </p:nvSpPr>
          <p:spPr>
            <a:xfrm>
              <a:off x="6040797" y="2669481"/>
              <a:ext cx="15058" cy="14601"/>
            </a:xfrm>
            <a:custGeom>
              <a:avLst/>
              <a:gdLst/>
              <a:ahLst/>
              <a:cxnLst/>
              <a:rect l="l" t="t" r="r" b="b"/>
              <a:pathLst>
                <a:path w="560" h="543" extrusionOk="0">
                  <a:moveTo>
                    <a:pt x="280" y="0"/>
                  </a:moveTo>
                  <a:cubicBezTo>
                    <a:pt x="123" y="0"/>
                    <a:pt x="0" y="123"/>
                    <a:pt x="0" y="280"/>
                  </a:cubicBezTo>
                  <a:cubicBezTo>
                    <a:pt x="0" y="420"/>
                    <a:pt x="123" y="542"/>
                    <a:pt x="280" y="542"/>
                  </a:cubicBezTo>
                  <a:cubicBezTo>
                    <a:pt x="437" y="542"/>
                    <a:pt x="560" y="420"/>
                    <a:pt x="560" y="280"/>
                  </a:cubicBezTo>
                  <a:cubicBezTo>
                    <a:pt x="560" y="123"/>
                    <a:pt x="437" y="0"/>
                    <a:pt x="280" y="0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2745;p74">
              <a:extLst>
                <a:ext uri="{FF2B5EF4-FFF2-40B4-BE49-F238E27FC236}">
                  <a16:creationId xmlns:a16="http://schemas.microsoft.com/office/drawing/2014/main" id="{7AA96AD9-D0B8-4852-A79C-E2DBF70EF13E}"/>
                </a:ext>
              </a:extLst>
            </p:cNvPr>
            <p:cNvSpPr/>
            <p:nvPr/>
          </p:nvSpPr>
          <p:spPr>
            <a:xfrm>
              <a:off x="6075107" y="2669481"/>
              <a:ext cx="14601" cy="14601"/>
            </a:xfrm>
            <a:custGeom>
              <a:avLst/>
              <a:gdLst/>
              <a:ahLst/>
              <a:cxnLst/>
              <a:rect l="l" t="t" r="r" b="b"/>
              <a:pathLst>
                <a:path w="543" h="543" extrusionOk="0">
                  <a:moveTo>
                    <a:pt x="263" y="0"/>
                  </a:moveTo>
                  <a:cubicBezTo>
                    <a:pt x="123" y="0"/>
                    <a:pt x="1" y="123"/>
                    <a:pt x="1" y="280"/>
                  </a:cubicBezTo>
                  <a:cubicBezTo>
                    <a:pt x="1" y="420"/>
                    <a:pt x="123" y="542"/>
                    <a:pt x="263" y="542"/>
                  </a:cubicBezTo>
                  <a:cubicBezTo>
                    <a:pt x="420" y="542"/>
                    <a:pt x="542" y="420"/>
                    <a:pt x="542" y="280"/>
                  </a:cubicBezTo>
                  <a:cubicBezTo>
                    <a:pt x="542" y="123"/>
                    <a:pt x="420" y="0"/>
                    <a:pt x="263" y="0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2746;p74">
              <a:extLst>
                <a:ext uri="{FF2B5EF4-FFF2-40B4-BE49-F238E27FC236}">
                  <a16:creationId xmlns:a16="http://schemas.microsoft.com/office/drawing/2014/main" id="{81DFF1F0-AC76-4A24-8D8F-6D803AAE29BE}"/>
                </a:ext>
              </a:extLst>
            </p:cNvPr>
            <p:cNvSpPr/>
            <p:nvPr/>
          </p:nvSpPr>
          <p:spPr>
            <a:xfrm>
              <a:off x="6023883" y="2703308"/>
              <a:ext cx="14574" cy="14601"/>
            </a:xfrm>
            <a:custGeom>
              <a:avLst/>
              <a:gdLst/>
              <a:ahLst/>
              <a:cxnLst/>
              <a:rect l="l" t="t" r="r" b="b"/>
              <a:pathLst>
                <a:path w="542" h="543" extrusionOk="0">
                  <a:moveTo>
                    <a:pt x="280" y="1"/>
                  </a:moveTo>
                  <a:cubicBezTo>
                    <a:pt x="122" y="1"/>
                    <a:pt x="0" y="123"/>
                    <a:pt x="0" y="281"/>
                  </a:cubicBezTo>
                  <a:cubicBezTo>
                    <a:pt x="0" y="420"/>
                    <a:pt x="122" y="543"/>
                    <a:pt x="280" y="543"/>
                  </a:cubicBezTo>
                  <a:cubicBezTo>
                    <a:pt x="437" y="543"/>
                    <a:pt x="542" y="420"/>
                    <a:pt x="542" y="281"/>
                  </a:cubicBezTo>
                  <a:cubicBezTo>
                    <a:pt x="542" y="123"/>
                    <a:pt x="437" y="1"/>
                    <a:pt x="280" y="1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2747;p74">
              <a:extLst>
                <a:ext uri="{FF2B5EF4-FFF2-40B4-BE49-F238E27FC236}">
                  <a16:creationId xmlns:a16="http://schemas.microsoft.com/office/drawing/2014/main" id="{42B49DD4-844D-49D5-ACDC-95340AFB5190}"/>
                </a:ext>
              </a:extLst>
            </p:cNvPr>
            <p:cNvSpPr/>
            <p:nvPr/>
          </p:nvSpPr>
          <p:spPr>
            <a:xfrm>
              <a:off x="6058194" y="2703308"/>
              <a:ext cx="14601" cy="14601"/>
            </a:xfrm>
            <a:custGeom>
              <a:avLst/>
              <a:gdLst/>
              <a:ahLst/>
              <a:cxnLst/>
              <a:rect l="l" t="t" r="r" b="b"/>
              <a:pathLst>
                <a:path w="543" h="543" extrusionOk="0">
                  <a:moveTo>
                    <a:pt x="262" y="1"/>
                  </a:moveTo>
                  <a:cubicBezTo>
                    <a:pt x="105" y="1"/>
                    <a:pt x="0" y="123"/>
                    <a:pt x="0" y="281"/>
                  </a:cubicBezTo>
                  <a:cubicBezTo>
                    <a:pt x="0" y="420"/>
                    <a:pt x="105" y="543"/>
                    <a:pt x="262" y="543"/>
                  </a:cubicBezTo>
                  <a:cubicBezTo>
                    <a:pt x="420" y="543"/>
                    <a:pt x="542" y="420"/>
                    <a:pt x="542" y="281"/>
                  </a:cubicBezTo>
                  <a:cubicBezTo>
                    <a:pt x="542" y="123"/>
                    <a:pt x="420" y="1"/>
                    <a:pt x="262" y="1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2748;p74">
              <a:extLst>
                <a:ext uri="{FF2B5EF4-FFF2-40B4-BE49-F238E27FC236}">
                  <a16:creationId xmlns:a16="http://schemas.microsoft.com/office/drawing/2014/main" id="{2DA031A3-D962-4D75-80DF-906999AC3E74}"/>
                </a:ext>
              </a:extLst>
            </p:cNvPr>
            <p:cNvSpPr/>
            <p:nvPr/>
          </p:nvSpPr>
          <p:spPr>
            <a:xfrm>
              <a:off x="6092020" y="2703308"/>
              <a:ext cx="14601" cy="14601"/>
            </a:xfrm>
            <a:custGeom>
              <a:avLst/>
              <a:gdLst/>
              <a:ahLst/>
              <a:cxnLst/>
              <a:rect l="l" t="t" r="r" b="b"/>
              <a:pathLst>
                <a:path w="543" h="543" extrusionOk="0">
                  <a:moveTo>
                    <a:pt x="263" y="1"/>
                  </a:moveTo>
                  <a:cubicBezTo>
                    <a:pt x="123" y="1"/>
                    <a:pt x="1" y="123"/>
                    <a:pt x="1" y="281"/>
                  </a:cubicBezTo>
                  <a:cubicBezTo>
                    <a:pt x="1" y="420"/>
                    <a:pt x="123" y="543"/>
                    <a:pt x="263" y="543"/>
                  </a:cubicBezTo>
                  <a:cubicBezTo>
                    <a:pt x="420" y="543"/>
                    <a:pt x="543" y="420"/>
                    <a:pt x="543" y="281"/>
                  </a:cubicBezTo>
                  <a:cubicBezTo>
                    <a:pt x="543" y="123"/>
                    <a:pt x="420" y="1"/>
                    <a:pt x="263" y="1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2749;p74">
              <a:extLst>
                <a:ext uri="{FF2B5EF4-FFF2-40B4-BE49-F238E27FC236}">
                  <a16:creationId xmlns:a16="http://schemas.microsoft.com/office/drawing/2014/main" id="{4E22E5DA-81AD-4F61-9199-A62B81A78CC9}"/>
                </a:ext>
              </a:extLst>
            </p:cNvPr>
            <p:cNvSpPr/>
            <p:nvPr/>
          </p:nvSpPr>
          <p:spPr>
            <a:xfrm>
              <a:off x="6125874" y="2703308"/>
              <a:ext cx="14601" cy="14601"/>
            </a:xfrm>
            <a:custGeom>
              <a:avLst/>
              <a:gdLst/>
              <a:ahLst/>
              <a:cxnLst/>
              <a:rect l="l" t="t" r="r" b="b"/>
              <a:pathLst>
                <a:path w="543" h="543" extrusionOk="0">
                  <a:moveTo>
                    <a:pt x="263" y="1"/>
                  </a:moveTo>
                  <a:cubicBezTo>
                    <a:pt x="123" y="1"/>
                    <a:pt x="0" y="123"/>
                    <a:pt x="0" y="281"/>
                  </a:cubicBezTo>
                  <a:cubicBezTo>
                    <a:pt x="0" y="420"/>
                    <a:pt x="123" y="543"/>
                    <a:pt x="263" y="543"/>
                  </a:cubicBezTo>
                  <a:cubicBezTo>
                    <a:pt x="420" y="543"/>
                    <a:pt x="542" y="420"/>
                    <a:pt x="542" y="281"/>
                  </a:cubicBezTo>
                  <a:cubicBezTo>
                    <a:pt x="542" y="123"/>
                    <a:pt x="420" y="1"/>
                    <a:pt x="263" y="1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2750;p74">
              <a:extLst>
                <a:ext uri="{FF2B5EF4-FFF2-40B4-BE49-F238E27FC236}">
                  <a16:creationId xmlns:a16="http://schemas.microsoft.com/office/drawing/2014/main" id="{BAF406FC-E78F-47E6-977E-524651A8E604}"/>
                </a:ext>
              </a:extLst>
            </p:cNvPr>
            <p:cNvSpPr/>
            <p:nvPr/>
          </p:nvSpPr>
          <p:spPr>
            <a:xfrm>
              <a:off x="6159727" y="2703308"/>
              <a:ext cx="14601" cy="14601"/>
            </a:xfrm>
            <a:custGeom>
              <a:avLst/>
              <a:gdLst/>
              <a:ahLst/>
              <a:cxnLst/>
              <a:rect l="l" t="t" r="r" b="b"/>
              <a:pathLst>
                <a:path w="543" h="543" extrusionOk="0">
                  <a:moveTo>
                    <a:pt x="280" y="1"/>
                  </a:moveTo>
                  <a:cubicBezTo>
                    <a:pt x="123" y="1"/>
                    <a:pt x="0" y="123"/>
                    <a:pt x="0" y="281"/>
                  </a:cubicBezTo>
                  <a:cubicBezTo>
                    <a:pt x="0" y="420"/>
                    <a:pt x="123" y="543"/>
                    <a:pt x="280" y="543"/>
                  </a:cubicBezTo>
                  <a:cubicBezTo>
                    <a:pt x="420" y="543"/>
                    <a:pt x="542" y="420"/>
                    <a:pt x="542" y="281"/>
                  </a:cubicBezTo>
                  <a:cubicBezTo>
                    <a:pt x="542" y="123"/>
                    <a:pt x="420" y="1"/>
                    <a:pt x="280" y="1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2751;p74">
              <a:extLst>
                <a:ext uri="{FF2B5EF4-FFF2-40B4-BE49-F238E27FC236}">
                  <a16:creationId xmlns:a16="http://schemas.microsoft.com/office/drawing/2014/main" id="{972B7D30-E3C2-41D9-8E2C-8A43022D4DF8}"/>
                </a:ext>
              </a:extLst>
            </p:cNvPr>
            <p:cNvSpPr/>
            <p:nvPr/>
          </p:nvSpPr>
          <p:spPr>
            <a:xfrm>
              <a:off x="6006943" y="2669481"/>
              <a:ext cx="14601" cy="14601"/>
            </a:xfrm>
            <a:custGeom>
              <a:avLst/>
              <a:gdLst/>
              <a:ahLst/>
              <a:cxnLst/>
              <a:rect l="l" t="t" r="r" b="b"/>
              <a:pathLst>
                <a:path w="543" h="543" extrusionOk="0">
                  <a:moveTo>
                    <a:pt x="280" y="0"/>
                  </a:moveTo>
                  <a:cubicBezTo>
                    <a:pt x="123" y="0"/>
                    <a:pt x="1" y="123"/>
                    <a:pt x="1" y="280"/>
                  </a:cubicBezTo>
                  <a:cubicBezTo>
                    <a:pt x="1" y="420"/>
                    <a:pt x="123" y="542"/>
                    <a:pt x="280" y="542"/>
                  </a:cubicBezTo>
                  <a:cubicBezTo>
                    <a:pt x="420" y="542"/>
                    <a:pt x="543" y="420"/>
                    <a:pt x="543" y="280"/>
                  </a:cubicBezTo>
                  <a:cubicBezTo>
                    <a:pt x="543" y="123"/>
                    <a:pt x="420" y="0"/>
                    <a:pt x="280" y="0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2752;p74">
              <a:extLst>
                <a:ext uri="{FF2B5EF4-FFF2-40B4-BE49-F238E27FC236}">
                  <a16:creationId xmlns:a16="http://schemas.microsoft.com/office/drawing/2014/main" id="{933D72B6-6695-4A19-A0A4-CC42BFCC6E42}"/>
                </a:ext>
              </a:extLst>
            </p:cNvPr>
            <p:cNvSpPr/>
            <p:nvPr/>
          </p:nvSpPr>
          <p:spPr>
            <a:xfrm>
              <a:off x="6108961" y="2669481"/>
              <a:ext cx="14601" cy="14601"/>
            </a:xfrm>
            <a:custGeom>
              <a:avLst/>
              <a:gdLst/>
              <a:ahLst/>
              <a:cxnLst/>
              <a:rect l="l" t="t" r="r" b="b"/>
              <a:pathLst>
                <a:path w="543" h="543" extrusionOk="0">
                  <a:moveTo>
                    <a:pt x="262" y="0"/>
                  </a:moveTo>
                  <a:cubicBezTo>
                    <a:pt x="123" y="0"/>
                    <a:pt x="0" y="123"/>
                    <a:pt x="0" y="280"/>
                  </a:cubicBezTo>
                  <a:cubicBezTo>
                    <a:pt x="0" y="420"/>
                    <a:pt x="123" y="542"/>
                    <a:pt x="262" y="542"/>
                  </a:cubicBezTo>
                  <a:cubicBezTo>
                    <a:pt x="420" y="542"/>
                    <a:pt x="542" y="420"/>
                    <a:pt x="542" y="280"/>
                  </a:cubicBezTo>
                  <a:cubicBezTo>
                    <a:pt x="542" y="123"/>
                    <a:pt x="420" y="0"/>
                    <a:pt x="262" y="0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2753;p74">
              <a:extLst>
                <a:ext uri="{FF2B5EF4-FFF2-40B4-BE49-F238E27FC236}">
                  <a16:creationId xmlns:a16="http://schemas.microsoft.com/office/drawing/2014/main" id="{86B1379B-ADA7-4EAD-AB70-72ED0FF623BF}"/>
                </a:ext>
              </a:extLst>
            </p:cNvPr>
            <p:cNvSpPr/>
            <p:nvPr/>
          </p:nvSpPr>
          <p:spPr>
            <a:xfrm>
              <a:off x="6142787" y="2669481"/>
              <a:ext cx="14601" cy="14601"/>
            </a:xfrm>
            <a:custGeom>
              <a:avLst/>
              <a:gdLst/>
              <a:ahLst/>
              <a:cxnLst/>
              <a:rect l="l" t="t" r="r" b="b"/>
              <a:pathLst>
                <a:path w="543" h="543" extrusionOk="0">
                  <a:moveTo>
                    <a:pt x="263" y="0"/>
                  </a:moveTo>
                  <a:cubicBezTo>
                    <a:pt x="123" y="0"/>
                    <a:pt x="1" y="123"/>
                    <a:pt x="1" y="280"/>
                  </a:cubicBezTo>
                  <a:cubicBezTo>
                    <a:pt x="1" y="420"/>
                    <a:pt x="123" y="542"/>
                    <a:pt x="263" y="542"/>
                  </a:cubicBezTo>
                  <a:cubicBezTo>
                    <a:pt x="420" y="542"/>
                    <a:pt x="543" y="420"/>
                    <a:pt x="543" y="280"/>
                  </a:cubicBezTo>
                  <a:cubicBezTo>
                    <a:pt x="543" y="123"/>
                    <a:pt x="420" y="0"/>
                    <a:pt x="263" y="0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2754;p74">
              <a:extLst>
                <a:ext uri="{FF2B5EF4-FFF2-40B4-BE49-F238E27FC236}">
                  <a16:creationId xmlns:a16="http://schemas.microsoft.com/office/drawing/2014/main" id="{68558EAD-9062-42EE-93AD-6CD353695E1E}"/>
                </a:ext>
              </a:extLst>
            </p:cNvPr>
            <p:cNvSpPr/>
            <p:nvPr/>
          </p:nvSpPr>
          <p:spPr>
            <a:xfrm>
              <a:off x="6040797" y="2737161"/>
              <a:ext cx="15058" cy="15058"/>
            </a:xfrm>
            <a:custGeom>
              <a:avLst/>
              <a:gdLst/>
              <a:ahLst/>
              <a:cxnLst/>
              <a:rect l="l" t="t" r="r" b="b"/>
              <a:pathLst>
                <a:path w="560" h="560" extrusionOk="0">
                  <a:moveTo>
                    <a:pt x="280" y="0"/>
                  </a:moveTo>
                  <a:cubicBezTo>
                    <a:pt x="123" y="0"/>
                    <a:pt x="0" y="123"/>
                    <a:pt x="0" y="280"/>
                  </a:cubicBezTo>
                  <a:cubicBezTo>
                    <a:pt x="0" y="437"/>
                    <a:pt x="123" y="560"/>
                    <a:pt x="280" y="560"/>
                  </a:cubicBezTo>
                  <a:cubicBezTo>
                    <a:pt x="437" y="560"/>
                    <a:pt x="560" y="437"/>
                    <a:pt x="560" y="280"/>
                  </a:cubicBezTo>
                  <a:cubicBezTo>
                    <a:pt x="560" y="123"/>
                    <a:pt x="437" y="0"/>
                    <a:pt x="280" y="0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2755;p74">
              <a:extLst>
                <a:ext uri="{FF2B5EF4-FFF2-40B4-BE49-F238E27FC236}">
                  <a16:creationId xmlns:a16="http://schemas.microsoft.com/office/drawing/2014/main" id="{CD68150D-BCE9-4DDA-B3C6-31B286F6FA06}"/>
                </a:ext>
              </a:extLst>
            </p:cNvPr>
            <p:cNvSpPr/>
            <p:nvPr/>
          </p:nvSpPr>
          <p:spPr>
            <a:xfrm>
              <a:off x="6075107" y="2737161"/>
              <a:ext cx="14601" cy="15058"/>
            </a:xfrm>
            <a:custGeom>
              <a:avLst/>
              <a:gdLst/>
              <a:ahLst/>
              <a:cxnLst/>
              <a:rect l="l" t="t" r="r" b="b"/>
              <a:pathLst>
                <a:path w="543" h="560" extrusionOk="0">
                  <a:moveTo>
                    <a:pt x="263" y="0"/>
                  </a:moveTo>
                  <a:cubicBezTo>
                    <a:pt x="123" y="0"/>
                    <a:pt x="1" y="123"/>
                    <a:pt x="1" y="280"/>
                  </a:cubicBezTo>
                  <a:cubicBezTo>
                    <a:pt x="1" y="437"/>
                    <a:pt x="123" y="560"/>
                    <a:pt x="263" y="560"/>
                  </a:cubicBezTo>
                  <a:cubicBezTo>
                    <a:pt x="420" y="560"/>
                    <a:pt x="542" y="437"/>
                    <a:pt x="542" y="280"/>
                  </a:cubicBezTo>
                  <a:cubicBezTo>
                    <a:pt x="542" y="123"/>
                    <a:pt x="420" y="0"/>
                    <a:pt x="263" y="0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2756;p74">
              <a:extLst>
                <a:ext uri="{FF2B5EF4-FFF2-40B4-BE49-F238E27FC236}">
                  <a16:creationId xmlns:a16="http://schemas.microsoft.com/office/drawing/2014/main" id="{048C3229-169A-452B-9EC4-36FD27D78808}"/>
                </a:ext>
              </a:extLst>
            </p:cNvPr>
            <p:cNvSpPr/>
            <p:nvPr/>
          </p:nvSpPr>
          <p:spPr>
            <a:xfrm>
              <a:off x="6023883" y="2771472"/>
              <a:ext cx="14574" cy="14601"/>
            </a:xfrm>
            <a:custGeom>
              <a:avLst/>
              <a:gdLst/>
              <a:ahLst/>
              <a:cxnLst/>
              <a:rect l="l" t="t" r="r" b="b"/>
              <a:pathLst>
                <a:path w="542" h="543" extrusionOk="0">
                  <a:moveTo>
                    <a:pt x="280" y="1"/>
                  </a:moveTo>
                  <a:cubicBezTo>
                    <a:pt x="122" y="1"/>
                    <a:pt x="0" y="123"/>
                    <a:pt x="0" y="263"/>
                  </a:cubicBezTo>
                  <a:cubicBezTo>
                    <a:pt x="0" y="420"/>
                    <a:pt x="122" y="543"/>
                    <a:pt x="280" y="543"/>
                  </a:cubicBezTo>
                  <a:cubicBezTo>
                    <a:pt x="437" y="543"/>
                    <a:pt x="542" y="420"/>
                    <a:pt x="542" y="263"/>
                  </a:cubicBezTo>
                  <a:cubicBezTo>
                    <a:pt x="542" y="123"/>
                    <a:pt x="437" y="1"/>
                    <a:pt x="280" y="1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2757;p74">
              <a:extLst>
                <a:ext uri="{FF2B5EF4-FFF2-40B4-BE49-F238E27FC236}">
                  <a16:creationId xmlns:a16="http://schemas.microsoft.com/office/drawing/2014/main" id="{740CB10B-4494-41AA-AE18-F19FEC8117CA}"/>
                </a:ext>
              </a:extLst>
            </p:cNvPr>
            <p:cNvSpPr/>
            <p:nvPr/>
          </p:nvSpPr>
          <p:spPr>
            <a:xfrm>
              <a:off x="6058194" y="2771472"/>
              <a:ext cx="14601" cy="14601"/>
            </a:xfrm>
            <a:custGeom>
              <a:avLst/>
              <a:gdLst/>
              <a:ahLst/>
              <a:cxnLst/>
              <a:rect l="l" t="t" r="r" b="b"/>
              <a:pathLst>
                <a:path w="543" h="543" extrusionOk="0">
                  <a:moveTo>
                    <a:pt x="262" y="1"/>
                  </a:moveTo>
                  <a:cubicBezTo>
                    <a:pt x="105" y="1"/>
                    <a:pt x="0" y="123"/>
                    <a:pt x="0" y="263"/>
                  </a:cubicBezTo>
                  <a:cubicBezTo>
                    <a:pt x="0" y="420"/>
                    <a:pt x="105" y="543"/>
                    <a:pt x="262" y="543"/>
                  </a:cubicBezTo>
                  <a:cubicBezTo>
                    <a:pt x="420" y="543"/>
                    <a:pt x="542" y="420"/>
                    <a:pt x="542" y="263"/>
                  </a:cubicBezTo>
                  <a:cubicBezTo>
                    <a:pt x="542" y="123"/>
                    <a:pt x="420" y="1"/>
                    <a:pt x="262" y="1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2758;p74">
              <a:extLst>
                <a:ext uri="{FF2B5EF4-FFF2-40B4-BE49-F238E27FC236}">
                  <a16:creationId xmlns:a16="http://schemas.microsoft.com/office/drawing/2014/main" id="{2F680826-7159-4855-977F-E71E49395ECB}"/>
                </a:ext>
              </a:extLst>
            </p:cNvPr>
            <p:cNvSpPr/>
            <p:nvPr/>
          </p:nvSpPr>
          <p:spPr>
            <a:xfrm>
              <a:off x="6092020" y="2771472"/>
              <a:ext cx="14601" cy="14601"/>
            </a:xfrm>
            <a:custGeom>
              <a:avLst/>
              <a:gdLst/>
              <a:ahLst/>
              <a:cxnLst/>
              <a:rect l="l" t="t" r="r" b="b"/>
              <a:pathLst>
                <a:path w="543" h="543" extrusionOk="0">
                  <a:moveTo>
                    <a:pt x="263" y="1"/>
                  </a:moveTo>
                  <a:cubicBezTo>
                    <a:pt x="123" y="1"/>
                    <a:pt x="1" y="123"/>
                    <a:pt x="1" y="263"/>
                  </a:cubicBezTo>
                  <a:cubicBezTo>
                    <a:pt x="1" y="420"/>
                    <a:pt x="123" y="543"/>
                    <a:pt x="263" y="543"/>
                  </a:cubicBezTo>
                  <a:cubicBezTo>
                    <a:pt x="420" y="543"/>
                    <a:pt x="543" y="420"/>
                    <a:pt x="543" y="263"/>
                  </a:cubicBezTo>
                  <a:cubicBezTo>
                    <a:pt x="543" y="123"/>
                    <a:pt x="420" y="1"/>
                    <a:pt x="263" y="1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2759;p74">
              <a:extLst>
                <a:ext uri="{FF2B5EF4-FFF2-40B4-BE49-F238E27FC236}">
                  <a16:creationId xmlns:a16="http://schemas.microsoft.com/office/drawing/2014/main" id="{3EBC3101-FF27-4038-B689-50133A751102}"/>
                </a:ext>
              </a:extLst>
            </p:cNvPr>
            <p:cNvSpPr/>
            <p:nvPr/>
          </p:nvSpPr>
          <p:spPr>
            <a:xfrm>
              <a:off x="6125874" y="2771472"/>
              <a:ext cx="14601" cy="14601"/>
            </a:xfrm>
            <a:custGeom>
              <a:avLst/>
              <a:gdLst/>
              <a:ahLst/>
              <a:cxnLst/>
              <a:rect l="l" t="t" r="r" b="b"/>
              <a:pathLst>
                <a:path w="543" h="543" extrusionOk="0">
                  <a:moveTo>
                    <a:pt x="263" y="1"/>
                  </a:moveTo>
                  <a:cubicBezTo>
                    <a:pt x="123" y="1"/>
                    <a:pt x="0" y="123"/>
                    <a:pt x="0" y="263"/>
                  </a:cubicBezTo>
                  <a:cubicBezTo>
                    <a:pt x="0" y="420"/>
                    <a:pt x="123" y="543"/>
                    <a:pt x="263" y="543"/>
                  </a:cubicBezTo>
                  <a:cubicBezTo>
                    <a:pt x="420" y="543"/>
                    <a:pt x="542" y="420"/>
                    <a:pt x="542" y="263"/>
                  </a:cubicBezTo>
                  <a:cubicBezTo>
                    <a:pt x="542" y="123"/>
                    <a:pt x="420" y="1"/>
                    <a:pt x="263" y="1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2760;p74">
              <a:extLst>
                <a:ext uri="{FF2B5EF4-FFF2-40B4-BE49-F238E27FC236}">
                  <a16:creationId xmlns:a16="http://schemas.microsoft.com/office/drawing/2014/main" id="{45CF3DD0-ED89-494B-80AE-0978F4436945}"/>
                </a:ext>
              </a:extLst>
            </p:cNvPr>
            <p:cNvSpPr/>
            <p:nvPr/>
          </p:nvSpPr>
          <p:spPr>
            <a:xfrm>
              <a:off x="6159727" y="2771472"/>
              <a:ext cx="14601" cy="14601"/>
            </a:xfrm>
            <a:custGeom>
              <a:avLst/>
              <a:gdLst/>
              <a:ahLst/>
              <a:cxnLst/>
              <a:rect l="l" t="t" r="r" b="b"/>
              <a:pathLst>
                <a:path w="543" h="543" extrusionOk="0">
                  <a:moveTo>
                    <a:pt x="280" y="1"/>
                  </a:moveTo>
                  <a:cubicBezTo>
                    <a:pt x="123" y="1"/>
                    <a:pt x="0" y="123"/>
                    <a:pt x="0" y="263"/>
                  </a:cubicBezTo>
                  <a:cubicBezTo>
                    <a:pt x="0" y="420"/>
                    <a:pt x="123" y="543"/>
                    <a:pt x="280" y="543"/>
                  </a:cubicBezTo>
                  <a:cubicBezTo>
                    <a:pt x="420" y="543"/>
                    <a:pt x="542" y="420"/>
                    <a:pt x="542" y="263"/>
                  </a:cubicBezTo>
                  <a:cubicBezTo>
                    <a:pt x="542" y="123"/>
                    <a:pt x="420" y="1"/>
                    <a:pt x="280" y="1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2761;p74">
              <a:extLst>
                <a:ext uri="{FF2B5EF4-FFF2-40B4-BE49-F238E27FC236}">
                  <a16:creationId xmlns:a16="http://schemas.microsoft.com/office/drawing/2014/main" id="{184ABFF7-1B3A-480E-8732-C0AA02D28328}"/>
                </a:ext>
              </a:extLst>
            </p:cNvPr>
            <p:cNvSpPr/>
            <p:nvPr/>
          </p:nvSpPr>
          <p:spPr>
            <a:xfrm>
              <a:off x="6006943" y="2737161"/>
              <a:ext cx="14601" cy="15058"/>
            </a:xfrm>
            <a:custGeom>
              <a:avLst/>
              <a:gdLst/>
              <a:ahLst/>
              <a:cxnLst/>
              <a:rect l="l" t="t" r="r" b="b"/>
              <a:pathLst>
                <a:path w="543" h="560" extrusionOk="0">
                  <a:moveTo>
                    <a:pt x="280" y="0"/>
                  </a:moveTo>
                  <a:cubicBezTo>
                    <a:pt x="123" y="0"/>
                    <a:pt x="1" y="123"/>
                    <a:pt x="1" y="280"/>
                  </a:cubicBezTo>
                  <a:cubicBezTo>
                    <a:pt x="1" y="437"/>
                    <a:pt x="123" y="560"/>
                    <a:pt x="280" y="560"/>
                  </a:cubicBezTo>
                  <a:cubicBezTo>
                    <a:pt x="420" y="560"/>
                    <a:pt x="543" y="437"/>
                    <a:pt x="543" y="280"/>
                  </a:cubicBezTo>
                  <a:cubicBezTo>
                    <a:pt x="543" y="123"/>
                    <a:pt x="420" y="0"/>
                    <a:pt x="280" y="0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2762;p74">
              <a:extLst>
                <a:ext uri="{FF2B5EF4-FFF2-40B4-BE49-F238E27FC236}">
                  <a16:creationId xmlns:a16="http://schemas.microsoft.com/office/drawing/2014/main" id="{E0CB58E0-E4DF-47DF-A697-269B6C7C3969}"/>
                </a:ext>
              </a:extLst>
            </p:cNvPr>
            <p:cNvSpPr/>
            <p:nvPr/>
          </p:nvSpPr>
          <p:spPr>
            <a:xfrm>
              <a:off x="6108961" y="2737161"/>
              <a:ext cx="14601" cy="15058"/>
            </a:xfrm>
            <a:custGeom>
              <a:avLst/>
              <a:gdLst/>
              <a:ahLst/>
              <a:cxnLst/>
              <a:rect l="l" t="t" r="r" b="b"/>
              <a:pathLst>
                <a:path w="543" h="560" extrusionOk="0">
                  <a:moveTo>
                    <a:pt x="262" y="0"/>
                  </a:moveTo>
                  <a:cubicBezTo>
                    <a:pt x="123" y="0"/>
                    <a:pt x="0" y="123"/>
                    <a:pt x="0" y="280"/>
                  </a:cubicBezTo>
                  <a:cubicBezTo>
                    <a:pt x="0" y="437"/>
                    <a:pt x="123" y="560"/>
                    <a:pt x="262" y="560"/>
                  </a:cubicBezTo>
                  <a:cubicBezTo>
                    <a:pt x="420" y="560"/>
                    <a:pt x="542" y="437"/>
                    <a:pt x="542" y="280"/>
                  </a:cubicBezTo>
                  <a:cubicBezTo>
                    <a:pt x="542" y="123"/>
                    <a:pt x="420" y="0"/>
                    <a:pt x="262" y="0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2763;p74">
              <a:extLst>
                <a:ext uri="{FF2B5EF4-FFF2-40B4-BE49-F238E27FC236}">
                  <a16:creationId xmlns:a16="http://schemas.microsoft.com/office/drawing/2014/main" id="{FA5BE6A8-10DE-4F6F-9172-44C129953233}"/>
                </a:ext>
              </a:extLst>
            </p:cNvPr>
            <p:cNvSpPr/>
            <p:nvPr/>
          </p:nvSpPr>
          <p:spPr>
            <a:xfrm>
              <a:off x="6142787" y="2737161"/>
              <a:ext cx="14601" cy="15058"/>
            </a:xfrm>
            <a:custGeom>
              <a:avLst/>
              <a:gdLst/>
              <a:ahLst/>
              <a:cxnLst/>
              <a:rect l="l" t="t" r="r" b="b"/>
              <a:pathLst>
                <a:path w="543" h="560" extrusionOk="0">
                  <a:moveTo>
                    <a:pt x="263" y="0"/>
                  </a:moveTo>
                  <a:cubicBezTo>
                    <a:pt x="123" y="0"/>
                    <a:pt x="1" y="123"/>
                    <a:pt x="1" y="280"/>
                  </a:cubicBezTo>
                  <a:cubicBezTo>
                    <a:pt x="1" y="437"/>
                    <a:pt x="123" y="560"/>
                    <a:pt x="263" y="560"/>
                  </a:cubicBezTo>
                  <a:cubicBezTo>
                    <a:pt x="420" y="560"/>
                    <a:pt x="543" y="437"/>
                    <a:pt x="543" y="280"/>
                  </a:cubicBezTo>
                  <a:cubicBezTo>
                    <a:pt x="543" y="123"/>
                    <a:pt x="420" y="0"/>
                    <a:pt x="263" y="0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2764;p74">
              <a:extLst>
                <a:ext uri="{FF2B5EF4-FFF2-40B4-BE49-F238E27FC236}">
                  <a16:creationId xmlns:a16="http://schemas.microsoft.com/office/drawing/2014/main" id="{D94BBD03-1B20-4B36-ACF7-F0849F13DDE0}"/>
                </a:ext>
              </a:extLst>
            </p:cNvPr>
            <p:cNvSpPr/>
            <p:nvPr/>
          </p:nvSpPr>
          <p:spPr>
            <a:xfrm>
              <a:off x="6040797" y="2805325"/>
              <a:ext cx="15058" cy="14601"/>
            </a:xfrm>
            <a:custGeom>
              <a:avLst/>
              <a:gdLst/>
              <a:ahLst/>
              <a:cxnLst/>
              <a:rect l="l" t="t" r="r" b="b"/>
              <a:pathLst>
                <a:path w="560" h="543" extrusionOk="0">
                  <a:moveTo>
                    <a:pt x="280" y="0"/>
                  </a:moveTo>
                  <a:cubicBezTo>
                    <a:pt x="123" y="0"/>
                    <a:pt x="0" y="123"/>
                    <a:pt x="0" y="262"/>
                  </a:cubicBezTo>
                  <a:cubicBezTo>
                    <a:pt x="0" y="420"/>
                    <a:pt x="123" y="542"/>
                    <a:pt x="280" y="542"/>
                  </a:cubicBezTo>
                  <a:cubicBezTo>
                    <a:pt x="437" y="542"/>
                    <a:pt x="560" y="420"/>
                    <a:pt x="560" y="262"/>
                  </a:cubicBezTo>
                  <a:cubicBezTo>
                    <a:pt x="560" y="123"/>
                    <a:pt x="437" y="0"/>
                    <a:pt x="280" y="0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2765;p74">
              <a:extLst>
                <a:ext uri="{FF2B5EF4-FFF2-40B4-BE49-F238E27FC236}">
                  <a16:creationId xmlns:a16="http://schemas.microsoft.com/office/drawing/2014/main" id="{2558CB03-8742-4A2D-98DD-F7B74D7CB521}"/>
                </a:ext>
              </a:extLst>
            </p:cNvPr>
            <p:cNvSpPr/>
            <p:nvPr/>
          </p:nvSpPr>
          <p:spPr>
            <a:xfrm>
              <a:off x="6075107" y="2805325"/>
              <a:ext cx="14601" cy="14601"/>
            </a:xfrm>
            <a:custGeom>
              <a:avLst/>
              <a:gdLst/>
              <a:ahLst/>
              <a:cxnLst/>
              <a:rect l="l" t="t" r="r" b="b"/>
              <a:pathLst>
                <a:path w="543" h="543" extrusionOk="0">
                  <a:moveTo>
                    <a:pt x="263" y="0"/>
                  </a:moveTo>
                  <a:cubicBezTo>
                    <a:pt x="123" y="0"/>
                    <a:pt x="1" y="123"/>
                    <a:pt x="1" y="262"/>
                  </a:cubicBezTo>
                  <a:cubicBezTo>
                    <a:pt x="1" y="420"/>
                    <a:pt x="123" y="542"/>
                    <a:pt x="263" y="542"/>
                  </a:cubicBezTo>
                  <a:cubicBezTo>
                    <a:pt x="420" y="542"/>
                    <a:pt x="542" y="420"/>
                    <a:pt x="542" y="262"/>
                  </a:cubicBezTo>
                  <a:cubicBezTo>
                    <a:pt x="542" y="123"/>
                    <a:pt x="420" y="0"/>
                    <a:pt x="263" y="0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2766;p74">
              <a:extLst>
                <a:ext uri="{FF2B5EF4-FFF2-40B4-BE49-F238E27FC236}">
                  <a16:creationId xmlns:a16="http://schemas.microsoft.com/office/drawing/2014/main" id="{4AAA0ED6-66E2-41DB-8E3C-036BF2551D26}"/>
                </a:ext>
              </a:extLst>
            </p:cNvPr>
            <p:cNvSpPr/>
            <p:nvPr/>
          </p:nvSpPr>
          <p:spPr>
            <a:xfrm>
              <a:off x="6023883" y="2839152"/>
              <a:ext cx="14574" cy="14601"/>
            </a:xfrm>
            <a:custGeom>
              <a:avLst/>
              <a:gdLst/>
              <a:ahLst/>
              <a:cxnLst/>
              <a:rect l="l" t="t" r="r" b="b"/>
              <a:pathLst>
                <a:path w="542" h="543" extrusionOk="0">
                  <a:moveTo>
                    <a:pt x="280" y="1"/>
                  </a:moveTo>
                  <a:cubicBezTo>
                    <a:pt x="122" y="1"/>
                    <a:pt x="0" y="123"/>
                    <a:pt x="0" y="263"/>
                  </a:cubicBezTo>
                  <a:cubicBezTo>
                    <a:pt x="0" y="420"/>
                    <a:pt x="122" y="543"/>
                    <a:pt x="280" y="543"/>
                  </a:cubicBezTo>
                  <a:cubicBezTo>
                    <a:pt x="437" y="543"/>
                    <a:pt x="542" y="420"/>
                    <a:pt x="542" y="263"/>
                  </a:cubicBezTo>
                  <a:cubicBezTo>
                    <a:pt x="542" y="123"/>
                    <a:pt x="437" y="1"/>
                    <a:pt x="280" y="1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2767;p74">
              <a:extLst>
                <a:ext uri="{FF2B5EF4-FFF2-40B4-BE49-F238E27FC236}">
                  <a16:creationId xmlns:a16="http://schemas.microsoft.com/office/drawing/2014/main" id="{0CD16DDE-33CA-47DC-B463-B326576CEBA2}"/>
                </a:ext>
              </a:extLst>
            </p:cNvPr>
            <p:cNvSpPr/>
            <p:nvPr/>
          </p:nvSpPr>
          <p:spPr>
            <a:xfrm>
              <a:off x="6058194" y="2839152"/>
              <a:ext cx="14601" cy="14601"/>
            </a:xfrm>
            <a:custGeom>
              <a:avLst/>
              <a:gdLst/>
              <a:ahLst/>
              <a:cxnLst/>
              <a:rect l="l" t="t" r="r" b="b"/>
              <a:pathLst>
                <a:path w="543" h="543" extrusionOk="0">
                  <a:moveTo>
                    <a:pt x="262" y="1"/>
                  </a:moveTo>
                  <a:cubicBezTo>
                    <a:pt x="105" y="1"/>
                    <a:pt x="0" y="123"/>
                    <a:pt x="0" y="263"/>
                  </a:cubicBezTo>
                  <a:cubicBezTo>
                    <a:pt x="0" y="420"/>
                    <a:pt x="105" y="543"/>
                    <a:pt x="262" y="543"/>
                  </a:cubicBezTo>
                  <a:cubicBezTo>
                    <a:pt x="420" y="543"/>
                    <a:pt x="542" y="420"/>
                    <a:pt x="542" y="263"/>
                  </a:cubicBezTo>
                  <a:cubicBezTo>
                    <a:pt x="542" y="123"/>
                    <a:pt x="420" y="1"/>
                    <a:pt x="262" y="1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2768;p74">
              <a:extLst>
                <a:ext uri="{FF2B5EF4-FFF2-40B4-BE49-F238E27FC236}">
                  <a16:creationId xmlns:a16="http://schemas.microsoft.com/office/drawing/2014/main" id="{2800BCB6-F8BF-4051-B631-9F8F4FD8D027}"/>
                </a:ext>
              </a:extLst>
            </p:cNvPr>
            <p:cNvSpPr/>
            <p:nvPr/>
          </p:nvSpPr>
          <p:spPr>
            <a:xfrm>
              <a:off x="6092020" y="2839152"/>
              <a:ext cx="14601" cy="14601"/>
            </a:xfrm>
            <a:custGeom>
              <a:avLst/>
              <a:gdLst/>
              <a:ahLst/>
              <a:cxnLst/>
              <a:rect l="l" t="t" r="r" b="b"/>
              <a:pathLst>
                <a:path w="543" h="543" extrusionOk="0">
                  <a:moveTo>
                    <a:pt x="263" y="1"/>
                  </a:moveTo>
                  <a:cubicBezTo>
                    <a:pt x="123" y="1"/>
                    <a:pt x="1" y="123"/>
                    <a:pt x="1" y="263"/>
                  </a:cubicBezTo>
                  <a:cubicBezTo>
                    <a:pt x="1" y="420"/>
                    <a:pt x="123" y="543"/>
                    <a:pt x="263" y="543"/>
                  </a:cubicBezTo>
                  <a:cubicBezTo>
                    <a:pt x="420" y="543"/>
                    <a:pt x="543" y="420"/>
                    <a:pt x="543" y="263"/>
                  </a:cubicBezTo>
                  <a:cubicBezTo>
                    <a:pt x="543" y="123"/>
                    <a:pt x="420" y="1"/>
                    <a:pt x="263" y="1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2769;p74">
              <a:extLst>
                <a:ext uri="{FF2B5EF4-FFF2-40B4-BE49-F238E27FC236}">
                  <a16:creationId xmlns:a16="http://schemas.microsoft.com/office/drawing/2014/main" id="{C43FB8B0-610E-49F9-91A7-D75B096BF975}"/>
                </a:ext>
              </a:extLst>
            </p:cNvPr>
            <p:cNvSpPr/>
            <p:nvPr/>
          </p:nvSpPr>
          <p:spPr>
            <a:xfrm>
              <a:off x="6125874" y="2839152"/>
              <a:ext cx="14601" cy="14601"/>
            </a:xfrm>
            <a:custGeom>
              <a:avLst/>
              <a:gdLst/>
              <a:ahLst/>
              <a:cxnLst/>
              <a:rect l="l" t="t" r="r" b="b"/>
              <a:pathLst>
                <a:path w="543" h="543" extrusionOk="0">
                  <a:moveTo>
                    <a:pt x="263" y="1"/>
                  </a:moveTo>
                  <a:cubicBezTo>
                    <a:pt x="123" y="1"/>
                    <a:pt x="0" y="123"/>
                    <a:pt x="0" y="263"/>
                  </a:cubicBezTo>
                  <a:cubicBezTo>
                    <a:pt x="0" y="420"/>
                    <a:pt x="123" y="543"/>
                    <a:pt x="263" y="543"/>
                  </a:cubicBezTo>
                  <a:cubicBezTo>
                    <a:pt x="420" y="543"/>
                    <a:pt x="542" y="420"/>
                    <a:pt x="542" y="263"/>
                  </a:cubicBezTo>
                  <a:cubicBezTo>
                    <a:pt x="542" y="123"/>
                    <a:pt x="420" y="1"/>
                    <a:pt x="263" y="1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2770;p74">
              <a:extLst>
                <a:ext uri="{FF2B5EF4-FFF2-40B4-BE49-F238E27FC236}">
                  <a16:creationId xmlns:a16="http://schemas.microsoft.com/office/drawing/2014/main" id="{DFEE27C1-D776-42E9-B525-B536AAE7D779}"/>
                </a:ext>
              </a:extLst>
            </p:cNvPr>
            <p:cNvSpPr/>
            <p:nvPr/>
          </p:nvSpPr>
          <p:spPr>
            <a:xfrm>
              <a:off x="6159727" y="2839152"/>
              <a:ext cx="14601" cy="14601"/>
            </a:xfrm>
            <a:custGeom>
              <a:avLst/>
              <a:gdLst/>
              <a:ahLst/>
              <a:cxnLst/>
              <a:rect l="l" t="t" r="r" b="b"/>
              <a:pathLst>
                <a:path w="543" h="543" extrusionOk="0">
                  <a:moveTo>
                    <a:pt x="280" y="1"/>
                  </a:moveTo>
                  <a:cubicBezTo>
                    <a:pt x="123" y="1"/>
                    <a:pt x="0" y="123"/>
                    <a:pt x="0" y="263"/>
                  </a:cubicBezTo>
                  <a:cubicBezTo>
                    <a:pt x="0" y="420"/>
                    <a:pt x="123" y="543"/>
                    <a:pt x="280" y="543"/>
                  </a:cubicBezTo>
                  <a:cubicBezTo>
                    <a:pt x="420" y="543"/>
                    <a:pt x="542" y="420"/>
                    <a:pt x="542" y="263"/>
                  </a:cubicBezTo>
                  <a:cubicBezTo>
                    <a:pt x="542" y="123"/>
                    <a:pt x="420" y="1"/>
                    <a:pt x="280" y="1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2771;p74">
              <a:extLst>
                <a:ext uri="{FF2B5EF4-FFF2-40B4-BE49-F238E27FC236}">
                  <a16:creationId xmlns:a16="http://schemas.microsoft.com/office/drawing/2014/main" id="{96ABD592-60C9-4409-9F7C-71D752BA7D5F}"/>
                </a:ext>
              </a:extLst>
            </p:cNvPr>
            <p:cNvSpPr/>
            <p:nvPr/>
          </p:nvSpPr>
          <p:spPr>
            <a:xfrm>
              <a:off x="6006943" y="2805325"/>
              <a:ext cx="14601" cy="14601"/>
            </a:xfrm>
            <a:custGeom>
              <a:avLst/>
              <a:gdLst/>
              <a:ahLst/>
              <a:cxnLst/>
              <a:rect l="l" t="t" r="r" b="b"/>
              <a:pathLst>
                <a:path w="543" h="543" extrusionOk="0">
                  <a:moveTo>
                    <a:pt x="280" y="0"/>
                  </a:moveTo>
                  <a:cubicBezTo>
                    <a:pt x="123" y="0"/>
                    <a:pt x="1" y="123"/>
                    <a:pt x="1" y="262"/>
                  </a:cubicBezTo>
                  <a:cubicBezTo>
                    <a:pt x="1" y="420"/>
                    <a:pt x="123" y="542"/>
                    <a:pt x="280" y="542"/>
                  </a:cubicBezTo>
                  <a:cubicBezTo>
                    <a:pt x="420" y="542"/>
                    <a:pt x="543" y="420"/>
                    <a:pt x="543" y="262"/>
                  </a:cubicBezTo>
                  <a:cubicBezTo>
                    <a:pt x="543" y="123"/>
                    <a:pt x="420" y="0"/>
                    <a:pt x="280" y="0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2772;p74">
              <a:extLst>
                <a:ext uri="{FF2B5EF4-FFF2-40B4-BE49-F238E27FC236}">
                  <a16:creationId xmlns:a16="http://schemas.microsoft.com/office/drawing/2014/main" id="{EB7FBBD5-4C4D-4FAF-A245-27E2C9B2778A}"/>
                </a:ext>
              </a:extLst>
            </p:cNvPr>
            <p:cNvSpPr/>
            <p:nvPr/>
          </p:nvSpPr>
          <p:spPr>
            <a:xfrm>
              <a:off x="6108961" y="2805325"/>
              <a:ext cx="14601" cy="14601"/>
            </a:xfrm>
            <a:custGeom>
              <a:avLst/>
              <a:gdLst/>
              <a:ahLst/>
              <a:cxnLst/>
              <a:rect l="l" t="t" r="r" b="b"/>
              <a:pathLst>
                <a:path w="543" h="543" extrusionOk="0">
                  <a:moveTo>
                    <a:pt x="262" y="0"/>
                  </a:moveTo>
                  <a:cubicBezTo>
                    <a:pt x="123" y="0"/>
                    <a:pt x="0" y="123"/>
                    <a:pt x="0" y="262"/>
                  </a:cubicBezTo>
                  <a:cubicBezTo>
                    <a:pt x="0" y="420"/>
                    <a:pt x="123" y="542"/>
                    <a:pt x="262" y="542"/>
                  </a:cubicBezTo>
                  <a:cubicBezTo>
                    <a:pt x="420" y="542"/>
                    <a:pt x="542" y="420"/>
                    <a:pt x="542" y="262"/>
                  </a:cubicBezTo>
                  <a:cubicBezTo>
                    <a:pt x="542" y="123"/>
                    <a:pt x="420" y="0"/>
                    <a:pt x="262" y="0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2773;p74">
              <a:extLst>
                <a:ext uri="{FF2B5EF4-FFF2-40B4-BE49-F238E27FC236}">
                  <a16:creationId xmlns:a16="http://schemas.microsoft.com/office/drawing/2014/main" id="{84F7E84A-28F7-45C3-BE84-5EF16C535974}"/>
                </a:ext>
              </a:extLst>
            </p:cNvPr>
            <p:cNvSpPr/>
            <p:nvPr/>
          </p:nvSpPr>
          <p:spPr>
            <a:xfrm>
              <a:off x="6142787" y="2805325"/>
              <a:ext cx="14601" cy="14601"/>
            </a:xfrm>
            <a:custGeom>
              <a:avLst/>
              <a:gdLst/>
              <a:ahLst/>
              <a:cxnLst/>
              <a:rect l="l" t="t" r="r" b="b"/>
              <a:pathLst>
                <a:path w="543" h="543" extrusionOk="0">
                  <a:moveTo>
                    <a:pt x="263" y="0"/>
                  </a:moveTo>
                  <a:cubicBezTo>
                    <a:pt x="123" y="0"/>
                    <a:pt x="1" y="123"/>
                    <a:pt x="1" y="262"/>
                  </a:cubicBezTo>
                  <a:cubicBezTo>
                    <a:pt x="1" y="420"/>
                    <a:pt x="123" y="542"/>
                    <a:pt x="263" y="542"/>
                  </a:cubicBezTo>
                  <a:cubicBezTo>
                    <a:pt x="420" y="542"/>
                    <a:pt x="543" y="420"/>
                    <a:pt x="543" y="262"/>
                  </a:cubicBezTo>
                  <a:cubicBezTo>
                    <a:pt x="543" y="123"/>
                    <a:pt x="420" y="0"/>
                    <a:pt x="263" y="0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2774;p74">
              <a:extLst>
                <a:ext uri="{FF2B5EF4-FFF2-40B4-BE49-F238E27FC236}">
                  <a16:creationId xmlns:a16="http://schemas.microsoft.com/office/drawing/2014/main" id="{BD7BD465-6485-49A0-BCF1-72B439740A15}"/>
                </a:ext>
              </a:extLst>
            </p:cNvPr>
            <p:cNvSpPr/>
            <p:nvPr/>
          </p:nvSpPr>
          <p:spPr>
            <a:xfrm>
              <a:off x="6040797" y="2873005"/>
              <a:ext cx="15058" cy="14601"/>
            </a:xfrm>
            <a:custGeom>
              <a:avLst/>
              <a:gdLst/>
              <a:ahLst/>
              <a:cxnLst/>
              <a:rect l="l" t="t" r="r" b="b"/>
              <a:pathLst>
                <a:path w="560" h="543" extrusionOk="0">
                  <a:moveTo>
                    <a:pt x="280" y="1"/>
                  </a:moveTo>
                  <a:cubicBezTo>
                    <a:pt x="123" y="1"/>
                    <a:pt x="0" y="123"/>
                    <a:pt x="0" y="280"/>
                  </a:cubicBezTo>
                  <a:cubicBezTo>
                    <a:pt x="0" y="420"/>
                    <a:pt x="123" y="542"/>
                    <a:pt x="280" y="542"/>
                  </a:cubicBezTo>
                  <a:cubicBezTo>
                    <a:pt x="437" y="542"/>
                    <a:pt x="560" y="420"/>
                    <a:pt x="560" y="280"/>
                  </a:cubicBezTo>
                  <a:cubicBezTo>
                    <a:pt x="560" y="123"/>
                    <a:pt x="437" y="1"/>
                    <a:pt x="280" y="1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2775;p74">
              <a:extLst>
                <a:ext uri="{FF2B5EF4-FFF2-40B4-BE49-F238E27FC236}">
                  <a16:creationId xmlns:a16="http://schemas.microsoft.com/office/drawing/2014/main" id="{0685D986-7038-4EBF-9D30-D5432CA422AB}"/>
                </a:ext>
              </a:extLst>
            </p:cNvPr>
            <p:cNvSpPr/>
            <p:nvPr/>
          </p:nvSpPr>
          <p:spPr>
            <a:xfrm>
              <a:off x="6075107" y="2873005"/>
              <a:ext cx="14601" cy="14601"/>
            </a:xfrm>
            <a:custGeom>
              <a:avLst/>
              <a:gdLst/>
              <a:ahLst/>
              <a:cxnLst/>
              <a:rect l="l" t="t" r="r" b="b"/>
              <a:pathLst>
                <a:path w="543" h="543" extrusionOk="0">
                  <a:moveTo>
                    <a:pt x="263" y="1"/>
                  </a:moveTo>
                  <a:cubicBezTo>
                    <a:pt x="123" y="1"/>
                    <a:pt x="1" y="123"/>
                    <a:pt x="1" y="280"/>
                  </a:cubicBezTo>
                  <a:cubicBezTo>
                    <a:pt x="1" y="420"/>
                    <a:pt x="123" y="542"/>
                    <a:pt x="263" y="542"/>
                  </a:cubicBezTo>
                  <a:cubicBezTo>
                    <a:pt x="420" y="542"/>
                    <a:pt x="542" y="420"/>
                    <a:pt x="542" y="280"/>
                  </a:cubicBezTo>
                  <a:cubicBezTo>
                    <a:pt x="542" y="123"/>
                    <a:pt x="420" y="1"/>
                    <a:pt x="263" y="1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2776;p74">
              <a:extLst>
                <a:ext uri="{FF2B5EF4-FFF2-40B4-BE49-F238E27FC236}">
                  <a16:creationId xmlns:a16="http://schemas.microsoft.com/office/drawing/2014/main" id="{C4CC9173-B77D-4619-845E-61C5A44AEDDB}"/>
                </a:ext>
              </a:extLst>
            </p:cNvPr>
            <p:cNvSpPr/>
            <p:nvPr/>
          </p:nvSpPr>
          <p:spPr>
            <a:xfrm>
              <a:off x="6023883" y="2906859"/>
              <a:ext cx="14574" cy="14601"/>
            </a:xfrm>
            <a:custGeom>
              <a:avLst/>
              <a:gdLst/>
              <a:ahLst/>
              <a:cxnLst/>
              <a:rect l="l" t="t" r="r" b="b"/>
              <a:pathLst>
                <a:path w="542" h="543" extrusionOk="0">
                  <a:moveTo>
                    <a:pt x="280" y="0"/>
                  </a:moveTo>
                  <a:cubicBezTo>
                    <a:pt x="122" y="0"/>
                    <a:pt x="0" y="123"/>
                    <a:pt x="0" y="280"/>
                  </a:cubicBezTo>
                  <a:cubicBezTo>
                    <a:pt x="0" y="420"/>
                    <a:pt x="122" y="542"/>
                    <a:pt x="280" y="542"/>
                  </a:cubicBezTo>
                  <a:cubicBezTo>
                    <a:pt x="437" y="542"/>
                    <a:pt x="542" y="420"/>
                    <a:pt x="542" y="280"/>
                  </a:cubicBezTo>
                  <a:cubicBezTo>
                    <a:pt x="542" y="123"/>
                    <a:pt x="437" y="0"/>
                    <a:pt x="280" y="0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2777;p74">
              <a:extLst>
                <a:ext uri="{FF2B5EF4-FFF2-40B4-BE49-F238E27FC236}">
                  <a16:creationId xmlns:a16="http://schemas.microsoft.com/office/drawing/2014/main" id="{2F4FC79F-690B-43E1-94AF-7E9D61DCB767}"/>
                </a:ext>
              </a:extLst>
            </p:cNvPr>
            <p:cNvSpPr/>
            <p:nvPr/>
          </p:nvSpPr>
          <p:spPr>
            <a:xfrm>
              <a:off x="6058194" y="2906859"/>
              <a:ext cx="14601" cy="14601"/>
            </a:xfrm>
            <a:custGeom>
              <a:avLst/>
              <a:gdLst/>
              <a:ahLst/>
              <a:cxnLst/>
              <a:rect l="l" t="t" r="r" b="b"/>
              <a:pathLst>
                <a:path w="543" h="543" extrusionOk="0">
                  <a:moveTo>
                    <a:pt x="262" y="0"/>
                  </a:moveTo>
                  <a:cubicBezTo>
                    <a:pt x="105" y="0"/>
                    <a:pt x="0" y="123"/>
                    <a:pt x="0" y="280"/>
                  </a:cubicBezTo>
                  <a:cubicBezTo>
                    <a:pt x="0" y="420"/>
                    <a:pt x="105" y="542"/>
                    <a:pt x="262" y="542"/>
                  </a:cubicBezTo>
                  <a:cubicBezTo>
                    <a:pt x="420" y="542"/>
                    <a:pt x="542" y="420"/>
                    <a:pt x="542" y="280"/>
                  </a:cubicBezTo>
                  <a:cubicBezTo>
                    <a:pt x="542" y="123"/>
                    <a:pt x="420" y="0"/>
                    <a:pt x="262" y="0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2778;p74">
              <a:extLst>
                <a:ext uri="{FF2B5EF4-FFF2-40B4-BE49-F238E27FC236}">
                  <a16:creationId xmlns:a16="http://schemas.microsoft.com/office/drawing/2014/main" id="{A4E1CBA0-E9B5-4513-8781-C829F108AC93}"/>
                </a:ext>
              </a:extLst>
            </p:cNvPr>
            <p:cNvSpPr/>
            <p:nvPr/>
          </p:nvSpPr>
          <p:spPr>
            <a:xfrm>
              <a:off x="6092020" y="2906859"/>
              <a:ext cx="14601" cy="14601"/>
            </a:xfrm>
            <a:custGeom>
              <a:avLst/>
              <a:gdLst/>
              <a:ahLst/>
              <a:cxnLst/>
              <a:rect l="l" t="t" r="r" b="b"/>
              <a:pathLst>
                <a:path w="543" h="543" extrusionOk="0">
                  <a:moveTo>
                    <a:pt x="263" y="0"/>
                  </a:moveTo>
                  <a:cubicBezTo>
                    <a:pt x="123" y="0"/>
                    <a:pt x="1" y="123"/>
                    <a:pt x="1" y="280"/>
                  </a:cubicBezTo>
                  <a:cubicBezTo>
                    <a:pt x="1" y="420"/>
                    <a:pt x="123" y="542"/>
                    <a:pt x="263" y="542"/>
                  </a:cubicBezTo>
                  <a:cubicBezTo>
                    <a:pt x="420" y="542"/>
                    <a:pt x="543" y="420"/>
                    <a:pt x="543" y="280"/>
                  </a:cubicBezTo>
                  <a:cubicBezTo>
                    <a:pt x="543" y="123"/>
                    <a:pt x="420" y="0"/>
                    <a:pt x="263" y="0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2779;p74">
              <a:extLst>
                <a:ext uri="{FF2B5EF4-FFF2-40B4-BE49-F238E27FC236}">
                  <a16:creationId xmlns:a16="http://schemas.microsoft.com/office/drawing/2014/main" id="{E6BB07F6-F6DF-4F70-B11A-FF64B17006EB}"/>
                </a:ext>
              </a:extLst>
            </p:cNvPr>
            <p:cNvSpPr/>
            <p:nvPr/>
          </p:nvSpPr>
          <p:spPr>
            <a:xfrm>
              <a:off x="6125874" y="2906859"/>
              <a:ext cx="14601" cy="14601"/>
            </a:xfrm>
            <a:custGeom>
              <a:avLst/>
              <a:gdLst/>
              <a:ahLst/>
              <a:cxnLst/>
              <a:rect l="l" t="t" r="r" b="b"/>
              <a:pathLst>
                <a:path w="543" h="543" extrusionOk="0">
                  <a:moveTo>
                    <a:pt x="263" y="0"/>
                  </a:moveTo>
                  <a:cubicBezTo>
                    <a:pt x="123" y="0"/>
                    <a:pt x="0" y="123"/>
                    <a:pt x="0" y="280"/>
                  </a:cubicBezTo>
                  <a:cubicBezTo>
                    <a:pt x="0" y="420"/>
                    <a:pt x="123" y="542"/>
                    <a:pt x="263" y="542"/>
                  </a:cubicBezTo>
                  <a:cubicBezTo>
                    <a:pt x="420" y="542"/>
                    <a:pt x="542" y="420"/>
                    <a:pt x="542" y="280"/>
                  </a:cubicBezTo>
                  <a:cubicBezTo>
                    <a:pt x="542" y="123"/>
                    <a:pt x="420" y="0"/>
                    <a:pt x="263" y="0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2780;p74">
              <a:extLst>
                <a:ext uri="{FF2B5EF4-FFF2-40B4-BE49-F238E27FC236}">
                  <a16:creationId xmlns:a16="http://schemas.microsoft.com/office/drawing/2014/main" id="{E378ECD8-0D4A-491B-89A3-869F4319C768}"/>
                </a:ext>
              </a:extLst>
            </p:cNvPr>
            <p:cNvSpPr/>
            <p:nvPr/>
          </p:nvSpPr>
          <p:spPr>
            <a:xfrm>
              <a:off x="6159727" y="2906859"/>
              <a:ext cx="14601" cy="14601"/>
            </a:xfrm>
            <a:custGeom>
              <a:avLst/>
              <a:gdLst/>
              <a:ahLst/>
              <a:cxnLst/>
              <a:rect l="l" t="t" r="r" b="b"/>
              <a:pathLst>
                <a:path w="543" h="543" extrusionOk="0">
                  <a:moveTo>
                    <a:pt x="280" y="0"/>
                  </a:moveTo>
                  <a:cubicBezTo>
                    <a:pt x="123" y="0"/>
                    <a:pt x="0" y="123"/>
                    <a:pt x="0" y="280"/>
                  </a:cubicBezTo>
                  <a:cubicBezTo>
                    <a:pt x="0" y="420"/>
                    <a:pt x="123" y="542"/>
                    <a:pt x="280" y="542"/>
                  </a:cubicBezTo>
                  <a:cubicBezTo>
                    <a:pt x="420" y="542"/>
                    <a:pt x="542" y="420"/>
                    <a:pt x="542" y="280"/>
                  </a:cubicBezTo>
                  <a:cubicBezTo>
                    <a:pt x="542" y="123"/>
                    <a:pt x="420" y="0"/>
                    <a:pt x="280" y="0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2781;p74">
              <a:extLst>
                <a:ext uri="{FF2B5EF4-FFF2-40B4-BE49-F238E27FC236}">
                  <a16:creationId xmlns:a16="http://schemas.microsoft.com/office/drawing/2014/main" id="{A76C078D-7B15-4BD4-BE4F-402D5A161A59}"/>
                </a:ext>
              </a:extLst>
            </p:cNvPr>
            <p:cNvSpPr/>
            <p:nvPr/>
          </p:nvSpPr>
          <p:spPr>
            <a:xfrm>
              <a:off x="6006943" y="2873005"/>
              <a:ext cx="14601" cy="14601"/>
            </a:xfrm>
            <a:custGeom>
              <a:avLst/>
              <a:gdLst/>
              <a:ahLst/>
              <a:cxnLst/>
              <a:rect l="l" t="t" r="r" b="b"/>
              <a:pathLst>
                <a:path w="543" h="543" extrusionOk="0">
                  <a:moveTo>
                    <a:pt x="280" y="1"/>
                  </a:moveTo>
                  <a:cubicBezTo>
                    <a:pt x="123" y="1"/>
                    <a:pt x="1" y="123"/>
                    <a:pt x="1" y="280"/>
                  </a:cubicBezTo>
                  <a:cubicBezTo>
                    <a:pt x="1" y="420"/>
                    <a:pt x="123" y="542"/>
                    <a:pt x="280" y="542"/>
                  </a:cubicBezTo>
                  <a:cubicBezTo>
                    <a:pt x="420" y="542"/>
                    <a:pt x="543" y="420"/>
                    <a:pt x="543" y="280"/>
                  </a:cubicBezTo>
                  <a:cubicBezTo>
                    <a:pt x="543" y="123"/>
                    <a:pt x="420" y="1"/>
                    <a:pt x="280" y="1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2782;p74">
              <a:extLst>
                <a:ext uri="{FF2B5EF4-FFF2-40B4-BE49-F238E27FC236}">
                  <a16:creationId xmlns:a16="http://schemas.microsoft.com/office/drawing/2014/main" id="{089644F2-3422-4773-8E84-2D025BC06450}"/>
                </a:ext>
              </a:extLst>
            </p:cNvPr>
            <p:cNvSpPr/>
            <p:nvPr/>
          </p:nvSpPr>
          <p:spPr>
            <a:xfrm>
              <a:off x="6108961" y="2873005"/>
              <a:ext cx="14601" cy="14601"/>
            </a:xfrm>
            <a:custGeom>
              <a:avLst/>
              <a:gdLst/>
              <a:ahLst/>
              <a:cxnLst/>
              <a:rect l="l" t="t" r="r" b="b"/>
              <a:pathLst>
                <a:path w="543" h="543" extrusionOk="0">
                  <a:moveTo>
                    <a:pt x="262" y="1"/>
                  </a:moveTo>
                  <a:cubicBezTo>
                    <a:pt x="123" y="1"/>
                    <a:pt x="0" y="123"/>
                    <a:pt x="0" y="280"/>
                  </a:cubicBezTo>
                  <a:cubicBezTo>
                    <a:pt x="0" y="420"/>
                    <a:pt x="123" y="542"/>
                    <a:pt x="262" y="542"/>
                  </a:cubicBezTo>
                  <a:cubicBezTo>
                    <a:pt x="420" y="542"/>
                    <a:pt x="542" y="420"/>
                    <a:pt x="542" y="280"/>
                  </a:cubicBezTo>
                  <a:cubicBezTo>
                    <a:pt x="542" y="123"/>
                    <a:pt x="420" y="1"/>
                    <a:pt x="262" y="1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2783;p74">
              <a:extLst>
                <a:ext uri="{FF2B5EF4-FFF2-40B4-BE49-F238E27FC236}">
                  <a16:creationId xmlns:a16="http://schemas.microsoft.com/office/drawing/2014/main" id="{D2F921F7-44A7-4B56-BAFB-AB48330153FB}"/>
                </a:ext>
              </a:extLst>
            </p:cNvPr>
            <p:cNvSpPr/>
            <p:nvPr/>
          </p:nvSpPr>
          <p:spPr>
            <a:xfrm>
              <a:off x="6142787" y="2873005"/>
              <a:ext cx="14601" cy="14601"/>
            </a:xfrm>
            <a:custGeom>
              <a:avLst/>
              <a:gdLst/>
              <a:ahLst/>
              <a:cxnLst/>
              <a:rect l="l" t="t" r="r" b="b"/>
              <a:pathLst>
                <a:path w="543" h="543" extrusionOk="0">
                  <a:moveTo>
                    <a:pt x="263" y="1"/>
                  </a:moveTo>
                  <a:cubicBezTo>
                    <a:pt x="123" y="1"/>
                    <a:pt x="1" y="123"/>
                    <a:pt x="1" y="280"/>
                  </a:cubicBezTo>
                  <a:cubicBezTo>
                    <a:pt x="1" y="420"/>
                    <a:pt x="123" y="542"/>
                    <a:pt x="263" y="542"/>
                  </a:cubicBezTo>
                  <a:cubicBezTo>
                    <a:pt x="420" y="542"/>
                    <a:pt x="543" y="420"/>
                    <a:pt x="543" y="280"/>
                  </a:cubicBezTo>
                  <a:cubicBezTo>
                    <a:pt x="543" y="123"/>
                    <a:pt x="420" y="1"/>
                    <a:pt x="263" y="1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2784;p74">
              <a:extLst>
                <a:ext uri="{FF2B5EF4-FFF2-40B4-BE49-F238E27FC236}">
                  <a16:creationId xmlns:a16="http://schemas.microsoft.com/office/drawing/2014/main" id="{FCEAF955-5755-42D1-82A0-4BA49AC14952}"/>
                </a:ext>
              </a:extLst>
            </p:cNvPr>
            <p:cNvSpPr/>
            <p:nvPr/>
          </p:nvSpPr>
          <p:spPr>
            <a:xfrm>
              <a:off x="5704708" y="2419761"/>
              <a:ext cx="60664" cy="190354"/>
            </a:xfrm>
            <a:custGeom>
              <a:avLst/>
              <a:gdLst/>
              <a:ahLst/>
              <a:cxnLst/>
              <a:rect l="l" t="t" r="r" b="b"/>
              <a:pathLst>
                <a:path w="2256" h="7079" extrusionOk="0">
                  <a:moveTo>
                    <a:pt x="674" y="0"/>
                  </a:moveTo>
                  <a:cubicBezTo>
                    <a:pt x="660" y="0"/>
                    <a:pt x="645" y="2"/>
                    <a:pt x="630" y="5"/>
                  </a:cubicBezTo>
                  <a:cubicBezTo>
                    <a:pt x="560" y="22"/>
                    <a:pt x="525" y="109"/>
                    <a:pt x="542" y="179"/>
                  </a:cubicBezTo>
                  <a:lnTo>
                    <a:pt x="699" y="739"/>
                  </a:lnTo>
                  <a:cubicBezTo>
                    <a:pt x="727" y="793"/>
                    <a:pt x="775" y="837"/>
                    <a:pt x="837" y="837"/>
                  </a:cubicBezTo>
                  <a:cubicBezTo>
                    <a:pt x="854" y="837"/>
                    <a:pt x="873" y="834"/>
                    <a:pt x="892" y="826"/>
                  </a:cubicBezTo>
                  <a:cubicBezTo>
                    <a:pt x="962" y="809"/>
                    <a:pt x="1014" y="721"/>
                    <a:pt x="979" y="651"/>
                  </a:cubicBezTo>
                  <a:lnTo>
                    <a:pt x="822" y="92"/>
                  </a:lnTo>
                  <a:cubicBezTo>
                    <a:pt x="807" y="34"/>
                    <a:pt x="745" y="0"/>
                    <a:pt x="674" y="0"/>
                  </a:cubicBezTo>
                  <a:close/>
                  <a:moveTo>
                    <a:pt x="1083" y="1365"/>
                  </a:moveTo>
                  <a:cubicBezTo>
                    <a:pt x="1072" y="1365"/>
                    <a:pt x="1061" y="1366"/>
                    <a:pt x="1049" y="1368"/>
                  </a:cubicBezTo>
                  <a:cubicBezTo>
                    <a:pt x="979" y="1403"/>
                    <a:pt x="927" y="1473"/>
                    <a:pt x="962" y="1560"/>
                  </a:cubicBezTo>
                  <a:lnTo>
                    <a:pt x="1119" y="2102"/>
                  </a:lnTo>
                  <a:cubicBezTo>
                    <a:pt x="1148" y="2175"/>
                    <a:pt x="1202" y="2212"/>
                    <a:pt x="1269" y="2212"/>
                  </a:cubicBezTo>
                  <a:cubicBezTo>
                    <a:pt x="1283" y="2212"/>
                    <a:pt x="1297" y="2210"/>
                    <a:pt x="1311" y="2207"/>
                  </a:cubicBezTo>
                  <a:cubicBezTo>
                    <a:pt x="1381" y="2172"/>
                    <a:pt x="1434" y="2102"/>
                    <a:pt x="1399" y="2015"/>
                  </a:cubicBezTo>
                  <a:lnTo>
                    <a:pt x="1241" y="1473"/>
                  </a:lnTo>
                  <a:cubicBezTo>
                    <a:pt x="1211" y="1412"/>
                    <a:pt x="1154" y="1365"/>
                    <a:pt x="1083" y="1365"/>
                  </a:cubicBezTo>
                  <a:close/>
                  <a:moveTo>
                    <a:pt x="1511" y="2745"/>
                  </a:moveTo>
                  <a:cubicBezTo>
                    <a:pt x="1497" y="2745"/>
                    <a:pt x="1483" y="2746"/>
                    <a:pt x="1469" y="2749"/>
                  </a:cubicBezTo>
                  <a:cubicBezTo>
                    <a:pt x="1399" y="2767"/>
                    <a:pt x="1346" y="2854"/>
                    <a:pt x="1381" y="2924"/>
                  </a:cubicBezTo>
                  <a:lnTo>
                    <a:pt x="1539" y="3483"/>
                  </a:lnTo>
                  <a:cubicBezTo>
                    <a:pt x="1566" y="3538"/>
                    <a:pt x="1614" y="3582"/>
                    <a:pt x="1676" y="3582"/>
                  </a:cubicBezTo>
                  <a:cubicBezTo>
                    <a:pt x="1693" y="3582"/>
                    <a:pt x="1712" y="3578"/>
                    <a:pt x="1731" y="3571"/>
                  </a:cubicBezTo>
                  <a:cubicBezTo>
                    <a:pt x="1801" y="3553"/>
                    <a:pt x="1853" y="3466"/>
                    <a:pt x="1818" y="3396"/>
                  </a:cubicBezTo>
                  <a:lnTo>
                    <a:pt x="1661" y="2854"/>
                  </a:lnTo>
                  <a:cubicBezTo>
                    <a:pt x="1632" y="2781"/>
                    <a:pt x="1578" y="2745"/>
                    <a:pt x="1511" y="2745"/>
                  </a:cubicBezTo>
                  <a:close/>
                  <a:moveTo>
                    <a:pt x="1943" y="4119"/>
                  </a:moveTo>
                  <a:cubicBezTo>
                    <a:pt x="1926" y="4119"/>
                    <a:pt x="1907" y="4123"/>
                    <a:pt x="1888" y="4130"/>
                  </a:cubicBezTo>
                  <a:cubicBezTo>
                    <a:pt x="1818" y="4148"/>
                    <a:pt x="1766" y="4235"/>
                    <a:pt x="1801" y="4305"/>
                  </a:cubicBezTo>
                  <a:lnTo>
                    <a:pt x="1947" y="4809"/>
                  </a:lnTo>
                  <a:lnTo>
                    <a:pt x="1947" y="4809"/>
                  </a:lnTo>
                  <a:cubicBezTo>
                    <a:pt x="1946" y="4849"/>
                    <a:pt x="1965" y="4888"/>
                    <a:pt x="1993" y="4917"/>
                  </a:cubicBezTo>
                  <a:cubicBezTo>
                    <a:pt x="2019" y="4943"/>
                    <a:pt x="2059" y="4956"/>
                    <a:pt x="2098" y="4956"/>
                  </a:cubicBezTo>
                  <a:cubicBezTo>
                    <a:pt x="2137" y="4956"/>
                    <a:pt x="2177" y="4943"/>
                    <a:pt x="2203" y="4917"/>
                  </a:cubicBezTo>
                  <a:lnTo>
                    <a:pt x="2203" y="4899"/>
                  </a:lnTo>
                  <a:cubicBezTo>
                    <a:pt x="2238" y="4864"/>
                    <a:pt x="2255" y="4812"/>
                    <a:pt x="2238" y="4760"/>
                  </a:cubicBezTo>
                  <a:lnTo>
                    <a:pt x="2080" y="4218"/>
                  </a:lnTo>
                  <a:cubicBezTo>
                    <a:pt x="2053" y="4163"/>
                    <a:pt x="2005" y="4119"/>
                    <a:pt x="1943" y="4119"/>
                  </a:cubicBezTo>
                  <a:close/>
                  <a:moveTo>
                    <a:pt x="1512" y="5299"/>
                  </a:moveTo>
                  <a:cubicBezTo>
                    <a:pt x="1470" y="5299"/>
                    <a:pt x="1427" y="5316"/>
                    <a:pt x="1399" y="5354"/>
                  </a:cubicBezTo>
                  <a:lnTo>
                    <a:pt x="1014" y="5773"/>
                  </a:lnTo>
                  <a:cubicBezTo>
                    <a:pt x="962" y="5826"/>
                    <a:pt x="962" y="5931"/>
                    <a:pt x="1032" y="5983"/>
                  </a:cubicBezTo>
                  <a:cubicBezTo>
                    <a:pt x="1056" y="6008"/>
                    <a:pt x="1088" y="6021"/>
                    <a:pt x="1120" y="6021"/>
                  </a:cubicBezTo>
                  <a:cubicBezTo>
                    <a:pt x="1158" y="6021"/>
                    <a:pt x="1196" y="6003"/>
                    <a:pt x="1224" y="5966"/>
                  </a:cubicBezTo>
                  <a:lnTo>
                    <a:pt x="1626" y="5546"/>
                  </a:lnTo>
                  <a:cubicBezTo>
                    <a:pt x="1678" y="5494"/>
                    <a:pt x="1661" y="5389"/>
                    <a:pt x="1609" y="5336"/>
                  </a:cubicBezTo>
                  <a:cubicBezTo>
                    <a:pt x="1584" y="5312"/>
                    <a:pt x="1549" y="5299"/>
                    <a:pt x="1512" y="5299"/>
                  </a:cubicBezTo>
                  <a:close/>
                  <a:moveTo>
                    <a:pt x="536" y="6363"/>
                  </a:moveTo>
                  <a:cubicBezTo>
                    <a:pt x="498" y="6363"/>
                    <a:pt x="463" y="6377"/>
                    <a:pt x="437" y="6403"/>
                  </a:cubicBezTo>
                  <a:lnTo>
                    <a:pt x="53" y="6840"/>
                  </a:lnTo>
                  <a:cubicBezTo>
                    <a:pt x="0" y="6892"/>
                    <a:pt x="0" y="6980"/>
                    <a:pt x="53" y="7032"/>
                  </a:cubicBezTo>
                  <a:cubicBezTo>
                    <a:pt x="85" y="7065"/>
                    <a:pt x="121" y="7078"/>
                    <a:pt x="156" y="7078"/>
                  </a:cubicBezTo>
                  <a:cubicBezTo>
                    <a:pt x="196" y="7078"/>
                    <a:pt x="234" y="7060"/>
                    <a:pt x="262" y="7032"/>
                  </a:cubicBezTo>
                  <a:lnTo>
                    <a:pt x="647" y="6613"/>
                  </a:lnTo>
                  <a:cubicBezTo>
                    <a:pt x="699" y="6543"/>
                    <a:pt x="699" y="6455"/>
                    <a:pt x="647" y="6403"/>
                  </a:cubicBezTo>
                  <a:cubicBezTo>
                    <a:pt x="612" y="6377"/>
                    <a:pt x="573" y="6363"/>
                    <a:pt x="536" y="6363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2785;p74">
              <a:extLst>
                <a:ext uri="{FF2B5EF4-FFF2-40B4-BE49-F238E27FC236}">
                  <a16:creationId xmlns:a16="http://schemas.microsoft.com/office/drawing/2014/main" id="{2FEDC873-E2F3-4947-8422-8BFD60D96BE5}"/>
                </a:ext>
              </a:extLst>
            </p:cNvPr>
            <p:cNvSpPr/>
            <p:nvPr/>
          </p:nvSpPr>
          <p:spPr>
            <a:xfrm>
              <a:off x="5756873" y="2506076"/>
              <a:ext cx="131653" cy="46950"/>
            </a:xfrm>
            <a:custGeom>
              <a:avLst/>
              <a:gdLst/>
              <a:ahLst/>
              <a:cxnLst/>
              <a:rect l="l" t="t" r="r" b="b"/>
              <a:pathLst>
                <a:path w="4896" h="1746" extrusionOk="0">
                  <a:moveTo>
                    <a:pt x="4751" y="0"/>
                  </a:moveTo>
                  <a:cubicBezTo>
                    <a:pt x="4735" y="0"/>
                    <a:pt x="4718" y="3"/>
                    <a:pt x="4703" y="11"/>
                  </a:cubicBezTo>
                  <a:lnTo>
                    <a:pt x="4144" y="186"/>
                  </a:lnTo>
                  <a:cubicBezTo>
                    <a:pt x="4074" y="203"/>
                    <a:pt x="4021" y="291"/>
                    <a:pt x="4056" y="361"/>
                  </a:cubicBezTo>
                  <a:cubicBezTo>
                    <a:pt x="4072" y="422"/>
                    <a:pt x="4139" y="469"/>
                    <a:pt x="4203" y="469"/>
                  </a:cubicBezTo>
                  <a:cubicBezTo>
                    <a:pt x="4212" y="469"/>
                    <a:pt x="4222" y="468"/>
                    <a:pt x="4231" y="466"/>
                  </a:cubicBezTo>
                  <a:lnTo>
                    <a:pt x="4791" y="291"/>
                  </a:lnTo>
                  <a:cubicBezTo>
                    <a:pt x="4860" y="256"/>
                    <a:pt x="4895" y="186"/>
                    <a:pt x="4878" y="99"/>
                  </a:cubicBezTo>
                  <a:cubicBezTo>
                    <a:pt x="4864" y="44"/>
                    <a:pt x="4808" y="0"/>
                    <a:pt x="4751" y="0"/>
                  </a:cubicBezTo>
                  <a:close/>
                  <a:moveTo>
                    <a:pt x="3356" y="427"/>
                  </a:moveTo>
                  <a:cubicBezTo>
                    <a:pt x="3345" y="427"/>
                    <a:pt x="3334" y="428"/>
                    <a:pt x="3322" y="431"/>
                  </a:cubicBezTo>
                  <a:lnTo>
                    <a:pt x="2780" y="606"/>
                  </a:lnTo>
                  <a:cubicBezTo>
                    <a:pt x="2710" y="640"/>
                    <a:pt x="2658" y="710"/>
                    <a:pt x="2693" y="798"/>
                  </a:cubicBezTo>
                  <a:cubicBezTo>
                    <a:pt x="2706" y="852"/>
                    <a:pt x="2763" y="896"/>
                    <a:pt x="2820" y="896"/>
                  </a:cubicBezTo>
                  <a:cubicBezTo>
                    <a:pt x="2836" y="896"/>
                    <a:pt x="2852" y="893"/>
                    <a:pt x="2868" y="885"/>
                  </a:cubicBezTo>
                  <a:lnTo>
                    <a:pt x="3410" y="710"/>
                  </a:lnTo>
                  <a:cubicBezTo>
                    <a:pt x="3497" y="693"/>
                    <a:pt x="3532" y="606"/>
                    <a:pt x="3514" y="536"/>
                  </a:cubicBezTo>
                  <a:cubicBezTo>
                    <a:pt x="3484" y="475"/>
                    <a:pt x="3427" y="427"/>
                    <a:pt x="3356" y="427"/>
                  </a:cubicBezTo>
                  <a:close/>
                  <a:moveTo>
                    <a:pt x="1995" y="863"/>
                  </a:moveTo>
                  <a:cubicBezTo>
                    <a:pt x="1982" y="863"/>
                    <a:pt x="1970" y="865"/>
                    <a:pt x="1959" y="868"/>
                  </a:cubicBezTo>
                  <a:lnTo>
                    <a:pt x="1417" y="1043"/>
                  </a:lnTo>
                  <a:cubicBezTo>
                    <a:pt x="1329" y="1078"/>
                    <a:pt x="1294" y="1147"/>
                    <a:pt x="1312" y="1235"/>
                  </a:cubicBezTo>
                  <a:cubicBezTo>
                    <a:pt x="1341" y="1293"/>
                    <a:pt x="1394" y="1327"/>
                    <a:pt x="1461" y="1327"/>
                  </a:cubicBezTo>
                  <a:cubicBezTo>
                    <a:pt x="1475" y="1327"/>
                    <a:pt x="1489" y="1325"/>
                    <a:pt x="1504" y="1322"/>
                  </a:cubicBezTo>
                  <a:lnTo>
                    <a:pt x="2046" y="1147"/>
                  </a:lnTo>
                  <a:cubicBezTo>
                    <a:pt x="2116" y="1130"/>
                    <a:pt x="2168" y="1043"/>
                    <a:pt x="2133" y="973"/>
                  </a:cubicBezTo>
                  <a:cubicBezTo>
                    <a:pt x="2119" y="900"/>
                    <a:pt x="2056" y="863"/>
                    <a:pt x="1995" y="863"/>
                  </a:cubicBezTo>
                  <a:close/>
                  <a:moveTo>
                    <a:pt x="632" y="1300"/>
                  </a:moveTo>
                  <a:cubicBezTo>
                    <a:pt x="620" y="1300"/>
                    <a:pt x="607" y="1302"/>
                    <a:pt x="595" y="1305"/>
                  </a:cubicBezTo>
                  <a:lnTo>
                    <a:pt x="106" y="1462"/>
                  </a:lnTo>
                  <a:cubicBezTo>
                    <a:pt x="36" y="1480"/>
                    <a:pt x="1" y="1567"/>
                    <a:pt x="18" y="1637"/>
                  </a:cubicBezTo>
                  <a:cubicBezTo>
                    <a:pt x="33" y="1698"/>
                    <a:pt x="101" y="1745"/>
                    <a:pt x="176" y="1745"/>
                  </a:cubicBezTo>
                  <a:cubicBezTo>
                    <a:pt x="187" y="1745"/>
                    <a:pt x="199" y="1744"/>
                    <a:pt x="210" y="1742"/>
                  </a:cubicBezTo>
                  <a:lnTo>
                    <a:pt x="682" y="1584"/>
                  </a:lnTo>
                  <a:cubicBezTo>
                    <a:pt x="752" y="1567"/>
                    <a:pt x="787" y="1480"/>
                    <a:pt x="770" y="1392"/>
                  </a:cubicBezTo>
                  <a:cubicBezTo>
                    <a:pt x="755" y="1334"/>
                    <a:pt x="693" y="1300"/>
                    <a:pt x="632" y="1300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2786;p74">
              <a:extLst>
                <a:ext uri="{FF2B5EF4-FFF2-40B4-BE49-F238E27FC236}">
                  <a16:creationId xmlns:a16="http://schemas.microsoft.com/office/drawing/2014/main" id="{78BAA3D4-0394-4C99-86A7-03ED5183565B}"/>
                </a:ext>
              </a:extLst>
            </p:cNvPr>
            <p:cNvSpPr/>
            <p:nvPr/>
          </p:nvSpPr>
          <p:spPr>
            <a:xfrm>
              <a:off x="5663326" y="2423150"/>
              <a:ext cx="186643" cy="186966"/>
            </a:xfrm>
            <a:custGeom>
              <a:avLst/>
              <a:gdLst/>
              <a:ahLst/>
              <a:cxnLst/>
              <a:rect l="l" t="t" r="r" b="b"/>
              <a:pathLst>
                <a:path w="6941" h="6953" extrusionOk="0">
                  <a:moveTo>
                    <a:pt x="5298" y="333"/>
                  </a:moveTo>
                  <a:lnTo>
                    <a:pt x="6609" y="5280"/>
                  </a:lnTo>
                  <a:lnTo>
                    <a:pt x="1801" y="6626"/>
                  </a:lnTo>
                  <a:lnTo>
                    <a:pt x="327" y="1848"/>
                  </a:lnTo>
                  <a:lnTo>
                    <a:pt x="327" y="1848"/>
                  </a:lnTo>
                  <a:lnTo>
                    <a:pt x="5298" y="333"/>
                  </a:lnTo>
                  <a:close/>
                  <a:moveTo>
                    <a:pt x="5368" y="1"/>
                  </a:moveTo>
                  <a:lnTo>
                    <a:pt x="106" y="1609"/>
                  </a:lnTo>
                  <a:cubicBezTo>
                    <a:pt x="71" y="1627"/>
                    <a:pt x="36" y="1644"/>
                    <a:pt x="18" y="1679"/>
                  </a:cubicBezTo>
                  <a:cubicBezTo>
                    <a:pt x="1" y="1714"/>
                    <a:pt x="1" y="1749"/>
                    <a:pt x="18" y="1784"/>
                  </a:cubicBezTo>
                  <a:lnTo>
                    <a:pt x="1557" y="6854"/>
                  </a:lnTo>
                  <a:cubicBezTo>
                    <a:pt x="1570" y="6908"/>
                    <a:pt x="1627" y="6952"/>
                    <a:pt x="1684" y="6952"/>
                  </a:cubicBezTo>
                  <a:cubicBezTo>
                    <a:pt x="1700" y="6952"/>
                    <a:pt x="1716" y="6949"/>
                    <a:pt x="1732" y="6941"/>
                  </a:cubicBezTo>
                  <a:lnTo>
                    <a:pt x="6819" y="5525"/>
                  </a:lnTo>
                  <a:cubicBezTo>
                    <a:pt x="6889" y="5508"/>
                    <a:pt x="6941" y="5438"/>
                    <a:pt x="6923" y="5350"/>
                  </a:cubicBezTo>
                  <a:lnTo>
                    <a:pt x="5542" y="106"/>
                  </a:lnTo>
                  <a:cubicBezTo>
                    <a:pt x="5542" y="71"/>
                    <a:pt x="5507" y="36"/>
                    <a:pt x="5473" y="18"/>
                  </a:cubicBezTo>
                  <a:cubicBezTo>
                    <a:pt x="5438" y="1"/>
                    <a:pt x="5403" y="1"/>
                    <a:pt x="5368" y="1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2787;p74">
              <a:extLst>
                <a:ext uri="{FF2B5EF4-FFF2-40B4-BE49-F238E27FC236}">
                  <a16:creationId xmlns:a16="http://schemas.microsoft.com/office/drawing/2014/main" id="{B976D863-61EF-44A3-8128-A4758D19D82A}"/>
                </a:ext>
              </a:extLst>
            </p:cNvPr>
            <p:cNvSpPr/>
            <p:nvPr/>
          </p:nvSpPr>
          <p:spPr>
            <a:xfrm>
              <a:off x="5804817" y="2369452"/>
              <a:ext cx="83709" cy="202455"/>
            </a:xfrm>
            <a:custGeom>
              <a:avLst/>
              <a:gdLst/>
              <a:ahLst/>
              <a:cxnLst/>
              <a:rect l="l" t="t" r="r" b="b"/>
              <a:pathLst>
                <a:path w="3113" h="7529" extrusionOk="0">
                  <a:moveTo>
                    <a:pt x="1487" y="477"/>
                  </a:moveTo>
                  <a:lnTo>
                    <a:pt x="2798" y="5197"/>
                  </a:lnTo>
                  <a:lnTo>
                    <a:pt x="1574" y="7033"/>
                  </a:lnTo>
                  <a:lnTo>
                    <a:pt x="299" y="2174"/>
                  </a:lnTo>
                  <a:lnTo>
                    <a:pt x="299" y="2174"/>
                  </a:lnTo>
                  <a:lnTo>
                    <a:pt x="1487" y="477"/>
                  </a:lnTo>
                  <a:close/>
                  <a:moveTo>
                    <a:pt x="1528" y="0"/>
                  </a:moveTo>
                  <a:cubicBezTo>
                    <a:pt x="1485" y="0"/>
                    <a:pt x="1445" y="29"/>
                    <a:pt x="1417" y="58"/>
                  </a:cubicBezTo>
                  <a:lnTo>
                    <a:pt x="18" y="2050"/>
                  </a:lnTo>
                  <a:cubicBezTo>
                    <a:pt x="1" y="2085"/>
                    <a:pt x="1" y="2138"/>
                    <a:pt x="1" y="2173"/>
                  </a:cubicBezTo>
                  <a:lnTo>
                    <a:pt x="1382" y="7417"/>
                  </a:lnTo>
                  <a:cubicBezTo>
                    <a:pt x="1382" y="7487"/>
                    <a:pt x="1434" y="7522"/>
                    <a:pt x="1487" y="7522"/>
                  </a:cubicBezTo>
                  <a:cubicBezTo>
                    <a:pt x="1504" y="7526"/>
                    <a:pt x="1521" y="7529"/>
                    <a:pt x="1536" y="7529"/>
                  </a:cubicBezTo>
                  <a:cubicBezTo>
                    <a:pt x="1582" y="7529"/>
                    <a:pt x="1618" y="7509"/>
                    <a:pt x="1644" y="7470"/>
                  </a:cubicBezTo>
                  <a:lnTo>
                    <a:pt x="3077" y="5302"/>
                  </a:lnTo>
                  <a:cubicBezTo>
                    <a:pt x="3095" y="5267"/>
                    <a:pt x="3112" y="5232"/>
                    <a:pt x="3095" y="5180"/>
                  </a:cubicBezTo>
                  <a:lnTo>
                    <a:pt x="1679" y="110"/>
                  </a:lnTo>
                  <a:cubicBezTo>
                    <a:pt x="1661" y="58"/>
                    <a:pt x="1627" y="5"/>
                    <a:pt x="1557" y="5"/>
                  </a:cubicBezTo>
                  <a:cubicBezTo>
                    <a:pt x="1547" y="2"/>
                    <a:pt x="1537" y="0"/>
                    <a:pt x="1528" y="0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2788;p74">
              <a:extLst>
                <a:ext uri="{FF2B5EF4-FFF2-40B4-BE49-F238E27FC236}">
                  <a16:creationId xmlns:a16="http://schemas.microsoft.com/office/drawing/2014/main" id="{809A8B92-D52D-412B-9352-2A7F5D33541E}"/>
                </a:ext>
              </a:extLst>
            </p:cNvPr>
            <p:cNvSpPr/>
            <p:nvPr/>
          </p:nvSpPr>
          <p:spPr>
            <a:xfrm>
              <a:off x="5663326" y="2369398"/>
              <a:ext cx="187128" cy="104737"/>
            </a:xfrm>
            <a:custGeom>
              <a:avLst/>
              <a:gdLst/>
              <a:ahLst/>
              <a:cxnLst/>
              <a:rect l="l" t="t" r="r" b="b"/>
              <a:pathLst>
                <a:path w="6959" h="3895" extrusionOk="0">
                  <a:moveTo>
                    <a:pt x="6451" y="392"/>
                  </a:moveTo>
                  <a:lnTo>
                    <a:pt x="5315" y="2017"/>
                  </a:lnTo>
                  <a:lnTo>
                    <a:pt x="559" y="3470"/>
                  </a:lnTo>
                  <a:lnTo>
                    <a:pt x="2116" y="1545"/>
                  </a:lnTo>
                  <a:lnTo>
                    <a:pt x="6451" y="392"/>
                  </a:lnTo>
                  <a:close/>
                  <a:moveTo>
                    <a:pt x="6808" y="1"/>
                  </a:moveTo>
                  <a:cubicBezTo>
                    <a:pt x="6793" y="1"/>
                    <a:pt x="6779" y="3"/>
                    <a:pt x="6766" y="7"/>
                  </a:cubicBezTo>
                  <a:lnTo>
                    <a:pt x="1994" y="1283"/>
                  </a:lnTo>
                  <a:cubicBezTo>
                    <a:pt x="1976" y="1283"/>
                    <a:pt x="1941" y="1301"/>
                    <a:pt x="1924" y="1336"/>
                  </a:cubicBezTo>
                  <a:lnTo>
                    <a:pt x="36" y="3661"/>
                  </a:lnTo>
                  <a:cubicBezTo>
                    <a:pt x="1" y="3696"/>
                    <a:pt x="1" y="3766"/>
                    <a:pt x="36" y="3835"/>
                  </a:cubicBezTo>
                  <a:cubicBezTo>
                    <a:pt x="62" y="3875"/>
                    <a:pt x="98" y="3894"/>
                    <a:pt x="144" y="3894"/>
                  </a:cubicBezTo>
                  <a:cubicBezTo>
                    <a:pt x="159" y="3894"/>
                    <a:pt x="176" y="3892"/>
                    <a:pt x="193" y="3888"/>
                  </a:cubicBezTo>
                  <a:lnTo>
                    <a:pt x="5455" y="2280"/>
                  </a:lnTo>
                  <a:cubicBezTo>
                    <a:pt x="5473" y="2280"/>
                    <a:pt x="5507" y="2245"/>
                    <a:pt x="5525" y="2227"/>
                  </a:cubicBezTo>
                  <a:lnTo>
                    <a:pt x="6923" y="234"/>
                  </a:lnTo>
                  <a:cubicBezTo>
                    <a:pt x="6958" y="182"/>
                    <a:pt x="6958" y="112"/>
                    <a:pt x="6923" y="60"/>
                  </a:cubicBezTo>
                  <a:cubicBezTo>
                    <a:pt x="6897" y="20"/>
                    <a:pt x="6851" y="1"/>
                    <a:pt x="6808" y="1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0" name="Google Shape;2701;p74">
            <a:extLst>
              <a:ext uri="{FF2B5EF4-FFF2-40B4-BE49-F238E27FC236}">
                <a16:creationId xmlns:a16="http://schemas.microsoft.com/office/drawing/2014/main" id="{75E25F6F-8D51-430E-AF4A-AF22701B0D58}"/>
              </a:ext>
            </a:extLst>
          </p:cNvPr>
          <p:cNvGrpSpPr/>
          <p:nvPr/>
        </p:nvGrpSpPr>
        <p:grpSpPr>
          <a:xfrm>
            <a:off x="6949588" y="4156937"/>
            <a:ext cx="587599" cy="495932"/>
            <a:chOff x="5778976" y="3085483"/>
            <a:chExt cx="587599" cy="495932"/>
          </a:xfrm>
        </p:grpSpPr>
        <p:sp>
          <p:nvSpPr>
            <p:cNvPr id="141" name="Google Shape;2702;p74">
              <a:extLst>
                <a:ext uri="{FF2B5EF4-FFF2-40B4-BE49-F238E27FC236}">
                  <a16:creationId xmlns:a16="http://schemas.microsoft.com/office/drawing/2014/main" id="{45BA3277-5DB8-457F-9F84-76C57092B445}"/>
                </a:ext>
              </a:extLst>
            </p:cNvPr>
            <p:cNvSpPr/>
            <p:nvPr/>
          </p:nvSpPr>
          <p:spPr>
            <a:xfrm>
              <a:off x="5778976" y="3276907"/>
              <a:ext cx="118020" cy="118881"/>
            </a:xfrm>
            <a:custGeom>
              <a:avLst/>
              <a:gdLst/>
              <a:ahLst/>
              <a:cxnLst/>
              <a:rect l="l" t="t" r="r" b="b"/>
              <a:pathLst>
                <a:path w="4389" h="4421" extrusionOk="0">
                  <a:moveTo>
                    <a:pt x="905" y="0"/>
                  </a:moveTo>
                  <a:cubicBezTo>
                    <a:pt x="850" y="0"/>
                    <a:pt x="795" y="36"/>
                    <a:pt x="769" y="101"/>
                  </a:cubicBezTo>
                  <a:lnTo>
                    <a:pt x="18" y="2146"/>
                  </a:lnTo>
                  <a:cubicBezTo>
                    <a:pt x="0" y="2199"/>
                    <a:pt x="18" y="2269"/>
                    <a:pt x="70" y="2304"/>
                  </a:cubicBezTo>
                  <a:cubicBezTo>
                    <a:pt x="96" y="2329"/>
                    <a:pt x="131" y="2345"/>
                    <a:pt x="168" y="2345"/>
                  </a:cubicBezTo>
                  <a:cubicBezTo>
                    <a:pt x="182" y="2345"/>
                    <a:pt x="196" y="2343"/>
                    <a:pt x="210" y="2338"/>
                  </a:cubicBezTo>
                  <a:lnTo>
                    <a:pt x="1713" y="1709"/>
                  </a:lnTo>
                  <a:lnTo>
                    <a:pt x="1294" y="3265"/>
                  </a:lnTo>
                  <a:cubicBezTo>
                    <a:pt x="1276" y="3317"/>
                    <a:pt x="1294" y="3387"/>
                    <a:pt x="1346" y="3422"/>
                  </a:cubicBezTo>
                  <a:cubicBezTo>
                    <a:pt x="1367" y="3443"/>
                    <a:pt x="1399" y="3451"/>
                    <a:pt x="1433" y="3451"/>
                  </a:cubicBezTo>
                  <a:cubicBezTo>
                    <a:pt x="1457" y="3451"/>
                    <a:pt x="1482" y="3447"/>
                    <a:pt x="1504" y="3440"/>
                  </a:cubicBezTo>
                  <a:lnTo>
                    <a:pt x="2885" y="2793"/>
                  </a:lnTo>
                  <a:lnTo>
                    <a:pt x="2483" y="4226"/>
                  </a:lnTo>
                  <a:cubicBezTo>
                    <a:pt x="2465" y="4296"/>
                    <a:pt x="2483" y="4349"/>
                    <a:pt x="2518" y="4384"/>
                  </a:cubicBezTo>
                  <a:cubicBezTo>
                    <a:pt x="2550" y="4405"/>
                    <a:pt x="2589" y="4420"/>
                    <a:pt x="2627" y="4420"/>
                  </a:cubicBezTo>
                  <a:cubicBezTo>
                    <a:pt x="2650" y="4420"/>
                    <a:pt x="2672" y="4415"/>
                    <a:pt x="2692" y="4401"/>
                  </a:cubicBezTo>
                  <a:lnTo>
                    <a:pt x="4283" y="3580"/>
                  </a:lnTo>
                  <a:cubicBezTo>
                    <a:pt x="4371" y="3545"/>
                    <a:pt x="4388" y="3457"/>
                    <a:pt x="4353" y="3387"/>
                  </a:cubicBezTo>
                  <a:cubicBezTo>
                    <a:pt x="4328" y="3336"/>
                    <a:pt x="4274" y="3304"/>
                    <a:pt x="4219" y="3304"/>
                  </a:cubicBezTo>
                  <a:cubicBezTo>
                    <a:pt x="4200" y="3304"/>
                    <a:pt x="4180" y="3308"/>
                    <a:pt x="4161" y="3317"/>
                  </a:cubicBezTo>
                  <a:lnTo>
                    <a:pt x="2850" y="3999"/>
                  </a:lnTo>
                  <a:lnTo>
                    <a:pt x="2850" y="3999"/>
                  </a:lnTo>
                  <a:lnTo>
                    <a:pt x="3252" y="2566"/>
                  </a:lnTo>
                  <a:cubicBezTo>
                    <a:pt x="3269" y="2513"/>
                    <a:pt x="3252" y="2443"/>
                    <a:pt x="3199" y="2408"/>
                  </a:cubicBezTo>
                  <a:cubicBezTo>
                    <a:pt x="3179" y="2388"/>
                    <a:pt x="3146" y="2379"/>
                    <a:pt x="3112" y="2379"/>
                  </a:cubicBezTo>
                  <a:cubicBezTo>
                    <a:pt x="3088" y="2379"/>
                    <a:pt x="3064" y="2384"/>
                    <a:pt x="3042" y="2391"/>
                  </a:cubicBezTo>
                  <a:lnTo>
                    <a:pt x="1661" y="3038"/>
                  </a:lnTo>
                  <a:lnTo>
                    <a:pt x="2081" y="1499"/>
                  </a:lnTo>
                  <a:cubicBezTo>
                    <a:pt x="2098" y="1447"/>
                    <a:pt x="2081" y="1394"/>
                    <a:pt x="2028" y="1360"/>
                  </a:cubicBezTo>
                  <a:cubicBezTo>
                    <a:pt x="2003" y="1334"/>
                    <a:pt x="1968" y="1318"/>
                    <a:pt x="1930" y="1318"/>
                  </a:cubicBezTo>
                  <a:cubicBezTo>
                    <a:pt x="1916" y="1318"/>
                    <a:pt x="1902" y="1320"/>
                    <a:pt x="1888" y="1325"/>
                  </a:cubicBezTo>
                  <a:lnTo>
                    <a:pt x="420" y="1936"/>
                  </a:lnTo>
                  <a:lnTo>
                    <a:pt x="1049" y="188"/>
                  </a:lnTo>
                  <a:cubicBezTo>
                    <a:pt x="1084" y="118"/>
                    <a:pt x="1032" y="31"/>
                    <a:pt x="962" y="13"/>
                  </a:cubicBezTo>
                  <a:cubicBezTo>
                    <a:pt x="944" y="4"/>
                    <a:pt x="924" y="0"/>
                    <a:pt x="905" y="0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2703;p74">
              <a:extLst>
                <a:ext uri="{FF2B5EF4-FFF2-40B4-BE49-F238E27FC236}">
                  <a16:creationId xmlns:a16="http://schemas.microsoft.com/office/drawing/2014/main" id="{F36272DF-C9A6-4FAD-A966-ABCECFAFB2B9}"/>
                </a:ext>
              </a:extLst>
            </p:cNvPr>
            <p:cNvSpPr/>
            <p:nvPr/>
          </p:nvSpPr>
          <p:spPr>
            <a:xfrm>
              <a:off x="5837729" y="3085483"/>
              <a:ext cx="528846" cy="495932"/>
            </a:xfrm>
            <a:custGeom>
              <a:avLst/>
              <a:gdLst/>
              <a:ahLst/>
              <a:cxnLst/>
              <a:rect l="l" t="t" r="r" b="b"/>
              <a:pathLst>
                <a:path w="19667" h="18443" extrusionOk="0">
                  <a:moveTo>
                    <a:pt x="14405" y="0"/>
                  </a:moveTo>
                  <a:lnTo>
                    <a:pt x="9825" y="5140"/>
                  </a:lnTo>
                  <a:lnTo>
                    <a:pt x="3584" y="455"/>
                  </a:lnTo>
                  <a:lnTo>
                    <a:pt x="0" y="5227"/>
                  </a:lnTo>
                  <a:lnTo>
                    <a:pt x="5839" y="9597"/>
                  </a:lnTo>
                  <a:lnTo>
                    <a:pt x="1486" y="14475"/>
                  </a:lnTo>
                  <a:lnTo>
                    <a:pt x="5927" y="18443"/>
                  </a:lnTo>
                  <a:lnTo>
                    <a:pt x="10629" y="13181"/>
                  </a:lnTo>
                  <a:lnTo>
                    <a:pt x="16083" y="17272"/>
                  </a:lnTo>
                  <a:lnTo>
                    <a:pt x="19667" y="12517"/>
                  </a:lnTo>
                  <a:lnTo>
                    <a:pt x="14597" y="8723"/>
                  </a:lnTo>
                  <a:lnTo>
                    <a:pt x="18845" y="3968"/>
                  </a:lnTo>
                  <a:lnTo>
                    <a:pt x="14405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28575" dir="2880000" algn="bl" rotWithShape="0">
                <a:schemeClr val="dk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2704;p74">
              <a:extLst>
                <a:ext uri="{FF2B5EF4-FFF2-40B4-BE49-F238E27FC236}">
                  <a16:creationId xmlns:a16="http://schemas.microsoft.com/office/drawing/2014/main" id="{77889068-FC35-4A0E-B940-661C29FEFBC6}"/>
                </a:ext>
              </a:extLst>
            </p:cNvPr>
            <p:cNvSpPr/>
            <p:nvPr/>
          </p:nvSpPr>
          <p:spPr>
            <a:xfrm>
              <a:off x="5929395" y="3150797"/>
              <a:ext cx="437178" cy="430616"/>
            </a:xfrm>
            <a:custGeom>
              <a:avLst/>
              <a:gdLst/>
              <a:ahLst/>
              <a:cxnLst/>
              <a:rect l="l" t="t" r="r" b="b"/>
              <a:pathLst>
                <a:path w="16258" h="16014" extrusionOk="0">
                  <a:moveTo>
                    <a:pt x="13706" y="1"/>
                  </a:moveTo>
                  <a:cubicBezTo>
                    <a:pt x="8182" y="3427"/>
                    <a:pt x="3462" y="8200"/>
                    <a:pt x="0" y="13741"/>
                  </a:cubicBezTo>
                  <a:lnTo>
                    <a:pt x="2518" y="16014"/>
                  </a:lnTo>
                  <a:lnTo>
                    <a:pt x="7220" y="10752"/>
                  </a:lnTo>
                  <a:lnTo>
                    <a:pt x="12674" y="14843"/>
                  </a:lnTo>
                  <a:lnTo>
                    <a:pt x="16258" y="10088"/>
                  </a:lnTo>
                  <a:lnTo>
                    <a:pt x="11188" y="6294"/>
                  </a:lnTo>
                  <a:lnTo>
                    <a:pt x="15436" y="1539"/>
                  </a:lnTo>
                  <a:lnTo>
                    <a:pt x="13706" y="1"/>
                  </a:lnTo>
                  <a:close/>
                </a:path>
              </a:pathLst>
            </a:custGeom>
            <a:solidFill>
              <a:srgbClr val="F8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44" name="Google Shape;2701;p74">
            <a:extLst>
              <a:ext uri="{FF2B5EF4-FFF2-40B4-BE49-F238E27FC236}">
                <a16:creationId xmlns:a16="http://schemas.microsoft.com/office/drawing/2014/main" id="{EE9294B1-8739-4145-A089-B0A92AEDD8C2}"/>
              </a:ext>
            </a:extLst>
          </p:cNvPr>
          <p:cNvGrpSpPr/>
          <p:nvPr/>
        </p:nvGrpSpPr>
        <p:grpSpPr>
          <a:xfrm>
            <a:off x="1425322" y="1396022"/>
            <a:ext cx="587599" cy="495932"/>
            <a:chOff x="5778976" y="3085483"/>
            <a:chExt cx="587599" cy="495932"/>
          </a:xfrm>
        </p:grpSpPr>
        <p:sp>
          <p:nvSpPr>
            <p:cNvPr id="145" name="Google Shape;2702;p74">
              <a:extLst>
                <a:ext uri="{FF2B5EF4-FFF2-40B4-BE49-F238E27FC236}">
                  <a16:creationId xmlns:a16="http://schemas.microsoft.com/office/drawing/2014/main" id="{AFEB5C65-2C16-4149-8411-416BD7852626}"/>
                </a:ext>
              </a:extLst>
            </p:cNvPr>
            <p:cNvSpPr/>
            <p:nvPr/>
          </p:nvSpPr>
          <p:spPr>
            <a:xfrm>
              <a:off x="5778976" y="3276907"/>
              <a:ext cx="118020" cy="118881"/>
            </a:xfrm>
            <a:custGeom>
              <a:avLst/>
              <a:gdLst/>
              <a:ahLst/>
              <a:cxnLst/>
              <a:rect l="l" t="t" r="r" b="b"/>
              <a:pathLst>
                <a:path w="4389" h="4421" extrusionOk="0">
                  <a:moveTo>
                    <a:pt x="905" y="0"/>
                  </a:moveTo>
                  <a:cubicBezTo>
                    <a:pt x="850" y="0"/>
                    <a:pt x="795" y="36"/>
                    <a:pt x="769" y="101"/>
                  </a:cubicBezTo>
                  <a:lnTo>
                    <a:pt x="18" y="2146"/>
                  </a:lnTo>
                  <a:cubicBezTo>
                    <a:pt x="0" y="2199"/>
                    <a:pt x="18" y="2269"/>
                    <a:pt x="70" y="2304"/>
                  </a:cubicBezTo>
                  <a:cubicBezTo>
                    <a:pt x="96" y="2329"/>
                    <a:pt x="131" y="2345"/>
                    <a:pt x="168" y="2345"/>
                  </a:cubicBezTo>
                  <a:cubicBezTo>
                    <a:pt x="182" y="2345"/>
                    <a:pt x="196" y="2343"/>
                    <a:pt x="210" y="2338"/>
                  </a:cubicBezTo>
                  <a:lnTo>
                    <a:pt x="1713" y="1709"/>
                  </a:lnTo>
                  <a:lnTo>
                    <a:pt x="1294" y="3265"/>
                  </a:lnTo>
                  <a:cubicBezTo>
                    <a:pt x="1276" y="3317"/>
                    <a:pt x="1294" y="3387"/>
                    <a:pt x="1346" y="3422"/>
                  </a:cubicBezTo>
                  <a:cubicBezTo>
                    <a:pt x="1367" y="3443"/>
                    <a:pt x="1399" y="3451"/>
                    <a:pt x="1433" y="3451"/>
                  </a:cubicBezTo>
                  <a:cubicBezTo>
                    <a:pt x="1457" y="3451"/>
                    <a:pt x="1482" y="3447"/>
                    <a:pt x="1504" y="3440"/>
                  </a:cubicBezTo>
                  <a:lnTo>
                    <a:pt x="2885" y="2793"/>
                  </a:lnTo>
                  <a:lnTo>
                    <a:pt x="2483" y="4226"/>
                  </a:lnTo>
                  <a:cubicBezTo>
                    <a:pt x="2465" y="4296"/>
                    <a:pt x="2483" y="4349"/>
                    <a:pt x="2518" y="4384"/>
                  </a:cubicBezTo>
                  <a:cubicBezTo>
                    <a:pt x="2550" y="4405"/>
                    <a:pt x="2589" y="4420"/>
                    <a:pt x="2627" y="4420"/>
                  </a:cubicBezTo>
                  <a:cubicBezTo>
                    <a:pt x="2650" y="4420"/>
                    <a:pt x="2672" y="4415"/>
                    <a:pt x="2692" y="4401"/>
                  </a:cubicBezTo>
                  <a:lnTo>
                    <a:pt x="4283" y="3580"/>
                  </a:lnTo>
                  <a:cubicBezTo>
                    <a:pt x="4371" y="3545"/>
                    <a:pt x="4388" y="3457"/>
                    <a:pt x="4353" y="3387"/>
                  </a:cubicBezTo>
                  <a:cubicBezTo>
                    <a:pt x="4328" y="3336"/>
                    <a:pt x="4274" y="3304"/>
                    <a:pt x="4219" y="3304"/>
                  </a:cubicBezTo>
                  <a:cubicBezTo>
                    <a:pt x="4200" y="3304"/>
                    <a:pt x="4180" y="3308"/>
                    <a:pt x="4161" y="3317"/>
                  </a:cubicBezTo>
                  <a:lnTo>
                    <a:pt x="2850" y="3999"/>
                  </a:lnTo>
                  <a:lnTo>
                    <a:pt x="2850" y="3999"/>
                  </a:lnTo>
                  <a:lnTo>
                    <a:pt x="3252" y="2566"/>
                  </a:lnTo>
                  <a:cubicBezTo>
                    <a:pt x="3269" y="2513"/>
                    <a:pt x="3252" y="2443"/>
                    <a:pt x="3199" y="2408"/>
                  </a:cubicBezTo>
                  <a:cubicBezTo>
                    <a:pt x="3179" y="2388"/>
                    <a:pt x="3146" y="2379"/>
                    <a:pt x="3112" y="2379"/>
                  </a:cubicBezTo>
                  <a:cubicBezTo>
                    <a:pt x="3088" y="2379"/>
                    <a:pt x="3064" y="2384"/>
                    <a:pt x="3042" y="2391"/>
                  </a:cubicBezTo>
                  <a:lnTo>
                    <a:pt x="1661" y="3038"/>
                  </a:lnTo>
                  <a:lnTo>
                    <a:pt x="2081" y="1499"/>
                  </a:lnTo>
                  <a:cubicBezTo>
                    <a:pt x="2098" y="1447"/>
                    <a:pt x="2081" y="1394"/>
                    <a:pt x="2028" y="1360"/>
                  </a:cubicBezTo>
                  <a:cubicBezTo>
                    <a:pt x="2003" y="1334"/>
                    <a:pt x="1968" y="1318"/>
                    <a:pt x="1930" y="1318"/>
                  </a:cubicBezTo>
                  <a:cubicBezTo>
                    <a:pt x="1916" y="1318"/>
                    <a:pt x="1902" y="1320"/>
                    <a:pt x="1888" y="1325"/>
                  </a:cubicBezTo>
                  <a:lnTo>
                    <a:pt x="420" y="1936"/>
                  </a:lnTo>
                  <a:lnTo>
                    <a:pt x="1049" y="188"/>
                  </a:lnTo>
                  <a:cubicBezTo>
                    <a:pt x="1084" y="118"/>
                    <a:pt x="1032" y="31"/>
                    <a:pt x="962" y="13"/>
                  </a:cubicBezTo>
                  <a:cubicBezTo>
                    <a:pt x="944" y="4"/>
                    <a:pt x="924" y="0"/>
                    <a:pt x="905" y="0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2703;p74">
              <a:extLst>
                <a:ext uri="{FF2B5EF4-FFF2-40B4-BE49-F238E27FC236}">
                  <a16:creationId xmlns:a16="http://schemas.microsoft.com/office/drawing/2014/main" id="{6AB67B41-E09B-47B4-AA97-1D165AD555B5}"/>
                </a:ext>
              </a:extLst>
            </p:cNvPr>
            <p:cNvSpPr/>
            <p:nvPr/>
          </p:nvSpPr>
          <p:spPr>
            <a:xfrm>
              <a:off x="5837729" y="3085483"/>
              <a:ext cx="528846" cy="495932"/>
            </a:xfrm>
            <a:custGeom>
              <a:avLst/>
              <a:gdLst/>
              <a:ahLst/>
              <a:cxnLst/>
              <a:rect l="l" t="t" r="r" b="b"/>
              <a:pathLst>
                <a:path w="19667" h="18443" extrusionOk="0">
                  <a:moveTo>
                    <a:pt x="14405" y="0"/>
                  </a:moveTo>
                  <a:lnTo>
                    <a:pt x="9825" y="5140"/>
                  </a:lnTo>
                  <a:lnTo>
                    <a:pt x="3584" y="455"/>
                  </a:lnTo>
                  <a:lnTo>
                    <a:pt x="0" y="5227"/>
                  </a:lnTo>
                  <a:lnTo>
                    <a:pt x="5839" y="9597"/>
                  </a:lnTo>
                  <a:lnTo>
                    <a:pt x="1486" y="14475"/>
                  </a:lnTo>
                  <a:lnTo>
                    <a:pt x="5927" y="18443"/>
                  </a:lnTo>
                  <a:lnTo>
                    <a:pt x="10629" y="13181"/>
                  </a:lnTo>
                  <a:lnTo>
                    <a:pt x="16083" y="17272"/>
                  </a:lnTo>
                  <a:lnTo>
                    <a:pt x="19667" y="12517"/>
                  </a:lnTo>
                  <a:lnTo>
                    <a:pt x="14597" y="8723"/>
                  </a:lnTo>
                  <a:lnTo>
                    <a:pt x="18845" y="3968"/>
                  </a:lnTo>
                  <a:lnTo>
                    <a:pt x="14405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28575" dir="2880000" algn="bl" rotWithShape="0">
                <a:schemeClr val="dk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2704;p74">
              <a:extLst>
                <a:ext uri="{FF2B5EF4-FFF2-40B4-BE49-F238E27FC236}">
                  <a16:creationId xmlns:a16="http://schemas.microsoft.com/office/drawing/2014/main" id="{7FA4A986-6FF3-4E99-9363-635F9024D809}"/>
                </a:ext>
              </a:extLst>
            </p:cNvPr>
            <p:cNvSpPr/>
            <p:nvPr/>
          </p:nvSpPr>
          <p:spPr>
            <a:xfrm>
              <a:off x="5929395" y="3150797"/>
              <a:ext cx="437178" cy="430616"/>
            </a:xfrm>
            <a:custGeom>
              <a:avLst/>
              <a:gdLst/>
              <a:ahLst/>
              <a:cxnLst/>
              <a:rect l="l" t="t" r="r" b="b"/>
              <a:pathLst>
                <a:path w="16258" h="16014" extrusionOk="0">
                  <a:moveTo>
                    <a:pt x="13706" y="1"/>
                  </a:moveTo>
                  <a:cubicBezTo>
                    <a:pt x="8182" y="3427"/>
                    <a:pt x="3462" y="8200"/>
                    <a:pt x="0" y="13741"/>
                  </a:cubicBezTo>
                  <a:lnTo>
                    <a:pt x="2518" y="16014"/>
                  </a:lnTo>
                  <a:lnTo>
                    <a:pt x="7220" y="10752"/>
                  </a:lnTo>
                  <a:lnTo>
                    <a:pt x="12674" y="14843"/>
                  </a:lnTo>
                  <a:lnTo>
                    <a:pt x="16258" y="10088"/>
                  </a:lnTo>
                  <a:lnTo>
                    <a:pt x="11188" y="6294"/>
                  </a:lnTo>
                  <a:lnTo>
                    <a:pt x="15436" y="1539"/>
                  </a:lnTo>
                  <a:lnTo>
                    <a:pt x="13706" y="1"/>
                  </a:lnTo>
                  <a:close/>
                </a:path>
              </a:pathLst>
            </a:custGeom>
            <a:solidFill>
              <a:srgbClr val="F8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8" name="Google Shape;2705;p74">
            <a:extLst>
              <a:ext uri="{FF2B5EF4-FFF2-40B4-BE49-F238E27FC236}">
                <a16:creationId xmlns:a16="http://schemas.microsoft.com/office/drawing/2014/main" id="{79F4417D-EA27-4C22-9B6C-DA2D697CF071}"/>
              </a:ext>
            </a:extLst>
          </p:cNvPr>
          <p:cNvGrpSpPr/>
          <p:nvPr/>
        </p:nvGrpSpPr>
        <p:grpSpPr>
          <a:xfrm>
            <a:off x="720000" y="2056077"/>
            <a:ext cx="653422" cy="592949"/>
            <a:chOff x="5663326" y="2369398"/>
            <a:chExt cx="653422" cy="592949"/>
          </a:xfrm>
        </p:grpSpPr>
        <p:sp>
          <p:nvSpPr>
            <p:cNvPr id="149" name="Google Shape;2706;p74">
              <a:extLst>
                <a:ext uri="{FF2B5EF4-FFF2-40B4-BE49-F238E27FC236}">
                  <a16:creationId xmlns:a16="http://schemas.microsoft.com/office/drawing/2014/main" id="{913773F2-CB93-411A-AB1B-1107A4F4226C}"/>
                </a:ext>
              </a:extLst>
            </p:cNvPr>
            <p:cNvSpPr/>
            <p:nvPr/>
          </p:nvSpPr>
          <p:spPr>
            <a:xfrm>
              <a:off x="5825038" y="2431162"/>
              <a:ext cx="491711" cy="531185"/>
            </a:xfrm>
            <a:custGeom>
              <a:avLst/>
              <a:gdLst/>
              <a:ahLst/>
              <a:cxnLst/>
              <a:rect l="l" t="t" r="r" b="b"/>
              <a:pathLst>
                <a:path w="18286" h="19754" extrusionOk="0">
                  <a:moveTo>
                    <a:pt x="11014" y="0"/>
                  </a:moveTo>
                  <a:lnTo>
                    <a:pt x="5070" y="560"/>
                  </a:lnTo>
                  <a:lnTo>
                    <a:pt x="5717" y="7325"/>
                  </a:lnTo>
                  <a:lnTo>
                    <a:pt x="0" y="7605"/>
                  </a:lnTo>
                  <a:lnTo>
                    <a:pt x="298" y="13566"/>
                  </a:lnTo>
                  <a:lnTo>
                    <a:pt x="6259" y="13251"/>
                  </a:lnTo>
                  <a:lnTo>
                    <a:pt x="6871" y="19754"/>
                  </a:lnTo>
                  <a:lnTo>
                    <a:pt x="12814" y="19195"/>
                  </a:lnTo>
                  <a:lnTo>
                    <a:pt x="12220" y="12954"/>
                  </a:lnTo>
                  <a:lnTo>
                    <a:pt x="18286" y="12657"/>
                  </a:lnTo>
                  <a:lnTo>
                    <a:pt x="17989" y="6713"/>
                  </a:lnTo>
                  <a:lnTo>
                    <a:pt x="11660" y="7028"/>
                  </a:lnTo>
                  <a:lnTo>
                    <a:pt x="1101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28575" dir="2880000" algn="bl" rotWithShape="0">
                <a:schemeClr val="dk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2707;p74">
              <a:extLst>
                <a:ext uri="{FF2B5EF4-FFF2-40B4-BE49-F238E27FC236}">
                  <a16:creationId xmlns:a16="http://schemas.microsoft.com/office/drawing/2014/main" id="{DFB4288C-D110-4745-AD1F-B872A273B2F4}"/>
                </a:ext>
              </a:extLst>
            </p:cNvPr>
            <p:cNvSpPr/>
            <p:nvPr/>
          </p:nvSpPr>
          <p:spPr>
            <a:xfrm>
              <a:off x="6094387" y="2431162"/>
              <a:ext cx="44207" cy="192748"/>
            </a:xfrm>
            <a:custGeom>
              <a:avLst/>
              <a:gdLst/>
              <a:ahLst/>
              <a:cxnLst/>
              <a:rect l="l" t="t" r="r" b="b"/>
              <a:pathLst>
                <a:path w="1644" h="7168" extrusionOk="0">
                  <a:moveTo>
                    <a:pt x="997" y="0"/>
                  </a:moveTo>
                  <a:lnTo>
                    <a:pt x="0" y="105"/>
                  </a:lnTo>
                  <a:lnTo>
                    <a:pt x="700" y="7167"/>
                  </a:lnTo>
                  <a:lnTo>
                    <a:pt x="1643" y="7028"/>
                  </a:lnTo>
                  <a:lnTo>
                    <a:pt x="997" y="0"/>
                  </a:lnTo>
                  <a:close/>
                </a:path>
              </a:pathLst>
            </a:custGeom>
            <a:solidFill>
              <a:srgbClr val="CEC6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2708;p74">
              <a:extLst>
                <a:ext uri="{FF2B5EF4-FFF2-40B4-BE49-F238E27FC236}">
                  <a16:creationId xmlns:a16="http://schemas.microsoft.com/office/drawing/2014/main" id="{24EC427F-B66A-4E51-A49D-F1CD9FBBE01A}"/>
                </a:ext>
              </a:extLst>
            </p:cNvPr>
            <p:cNvSpPr/>
            <p:nvPr/>
          </p:nvSpPr>
          <p:spPr>
            <a:xfrm>
              <a:off x="6006002" y="2438745"/>
              <a:ext cx="166449" cy="490258"/>
            </a:xfrm>
            <a:custGeom>
              <a:avLst/>
              <a:gdLst/>
              <a:ahLst/>
              <a:cxnLst/>
              <a:rect l="l" t="t" r="r" b="b"/>
              <a:pathLst>
                <a:path w="6190" h="18232" extrusionOk="0">
                  <a:moveTo>
                    <a:pt x="2813" y="0"/>
                  </a:moveTo>
                  <a:cubicBezTo>
                    <a:pt x="1812" y="0"/>
                    <a:pt x="873" y="140"/>
                    <a:pt x="1" y="452"/>
                  </a:cubicBezTo>
                  <a:cubicBezTo>
                    <a:pt x="176" y="6221"/>
                    <a:pt x="350" y="12112"/>
                    <a:pt x="508" y="18004"/>
                  </a:cubicBezTo>
                  <a:cubicBezTo>
                    <a:pt x="1241" y="18156"/>
                    <a:pt x="1988" y="18231"/>
                    <a:pt x="2740" y="18231"/>
                  </a:cubicBezTo>
                  <a:cubicBezTo>
                    <a:pt x="3888" y="18231"/>
                    <a:pt x="5048" y="18055"/>
                    <a:pt x="6189" y="17706"/>
                  </a:cubicBezTo>
                  <a:cubicBezTo>
                    <a:pt x="5700" y="11850"/>
                    <a:pt x="5228" y="6011"/>
                    <a:pt x="4756" y="155"/>
                  </a:cubicBezTo>
                  <a:cubicBezTo>
                    <a:pt x="4085" y="55"/>
                    <a:pt x="3437" y="0"/>
                    <a:pt x="2813" y="0"/>
                  </a:cubicBezTo>
                  <a:close/>
                </a:path>
              </a:pathLst>
            </a:custGeom>
            <a:solidFill>
              <a:srgbClr val="E2EE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2709;p74">
              <a:extLst>
                <a:ext uri="{FF2B5EF4-FFF2-40B4-BE49-F238E27FC236}">
                  <a16:creationId xmlns:a16="http://schemas.microsoft.com/office/drawing/2014/main" id="{9DB3DA63-FB57-4408-AD48-EA015833CE0F}"/>
                </a:ext>
              </a:extLst>
            </p:cNvPr>
            <p:cNvSpPr/>
            <p:nvPr/>
          </p:nvSpPr>
          <p:spPr>
            <a:xfrm>
              <a:off x="6023883" y="2432104"/>
              <a:ext cx="14574" cy="14601"/>
            </a:xfrm>
            <a:custGeom>
              <a:avLst/>
              <a:gdLst/>
              <a:ahLst/>
              <a:cxnLst/>
              <a:rect l="l" t="t" r="r" b="b"/>
              <a:pathLst>
                <a:path w="542" h="543" extrusionOk="0">
                  <a:moveTo>
                    <a:pt x="280" y="0"/>
                  </a:moveTo>
                  <a:cubicBezTo>
                    <a:pt x="122" y="0"/>
                    <a:pt x="0" y="122"/>
                    <a:pt x="0" y="280"/>
                  </a:cubicBezTo>
                  <a:cubicBezTo>
                    <a:pt x="0" y="420"/>
                    <a:pt x="122" y="542"/>
                    <a:pt x="280" y="542"/>
                  </a:cubicBezTo>
                  <a:cubicBezTo>
                    <a:pt x="437" y="542"/>
                    <a:pt x="542" y="420"/>
                    <a:pt x="542" y="280"/>
                  </a:cubicBezTo>
                  <a:cubicBezTo>
                    <a:pt x="542" y="122"/>
                    <a:pt x="437" y="0"/>
                    <a:pt x="280" y="0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2710;p74">
              <a:extLst>
                <a:ext uri="{FF2B5EF4-FFF2-40B4-BE49-F238E27FC236}">
                  <a16:creationId xmlns:a16="http://schemas.microsoft.com/office/drawing/2014/main" id="{B4F928DD-58BF-4209-AE71-BC8C24EA4CE6}"/>
                </a:ext>
              </a:extLst>
            </p:cNvPr>
            <p:cNvSpPr/>
            <p:nvPr/>
          </p:nvSpPr>
          <p:spPr>
            <a:xfrm>
              <a:off x="6058194" y="2432104"/>
              <a:ext cx="14601" cy="14601"/>
            </a:xfrm>
            <a:custGeom>
              <a:avLst/>
              <a:gdLst/>
              <a:ahLst/>
              <a:cxnLst/>
              <a:rect l="l" t="t" r="r" b="b"/>
              <a:pathLst>
                <a:path w="543" h="543" extrusionOk="0">
                  <a:moveTo>
                    <a:pt x="262" y="0"/>
                  </a:moveTo>
                  <a:cubicBezTo>
                    <a:pt x="105" y="0"/>
                    <a:pt x="0" y="122"/>
                    <a:pt x="0" y="280"/>
                  </a:cubicBezTo>
                  <a:cubicBezTo>
                    <a:pt x="0" y="420"/>
                    <a:pt x="105" y="542"/>
                    <a:pt x="262" y="542"/>
                  </a:cubicBezTo>
                  <a:cubicBezTo>
                    <a:pt x="420" y="542"/>
                    <a:pt x="542" y="420"/>
                    <a:pt x="542" y="280"/>
                  </a:cubicBezTo>
                  <a:cubicBezTo>
                    <a:pt x="542" y="122"/>
                    <a:pt x="420" y="0"/>
                    <a:pt x="262" y="0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2711;p74">
              <a:extLst>
                <a:ext uri="{FF2B5EF4-FFF2-40B4-BE49-F238E27FC236}">
                  <a16:creationId xmlns:a16="http://schemas.microsoft.com/office/drawing/2014/main" id="{8A77A040-BAA6-408A-9B3A-D6893B8EC556}"/>
                </a:ext>
              </a:extLst>
            </p:cNvPr>
            <p:cNvSpPr/>
            <p:nvPr/>
          </p:nvSpPr>
          <p:spPr>
            <a:xfrm>
              <a:off x="6092020" y="2432104"/>
              <a:ext cx="14601" cy="14601"/>
            </a:xfrm>
            <a:custGeom>
              <a:avLst/>
              <a:gdLst/>
              <a:ahLst/>
              <a:cxnLst/>
              <a:rect l="l" t="t" r="r" b="b"/>
              <a:pathLst>
                <a:path w="543" h="543" extrusionOk="0">
                  <a:moveTo>
                    <a:pt x="263" y="0"/>
                  </a:moveTo>
                  <a:cubicBezTo>
                    <a:pt x="123" y="0"/>
                    <a:pt x="1" y="122"/>
                    <a:pt x="1" y="280"/>
                  </a:cubicBezTo>
                  <a:cubicBezTo>
                    <a:pt x="1" y="420"/>
                    <a:pt x="123" y="542"/>
                    <a:pt x="263" y="542"/>
                  </a:cubicBezTo>
                  <a:cubicBezTo>
                    <a:pt x="420" y="542"/>
                    <a:pt x="543" y="420"/>
                    <a:pt x="543" y="280"/>
                  </a:cubicBezTo>
                  <a:cubicBezTo>
                    <a:pt x="543" y="122"/>
                    <a:pt x="420" y="0"/>
                    <a:pt x="263" y="0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2712;p74">
              <a:extLst>
                <a:ext uri="{FF2B5EF4-FFF2-40B4-BE49-F238E27FC236}">
                  <a16:creationId xmlns:a16="http://schemas.microsoft.com/office/drawing/2014/main" id="{E51F3ECF-D005-4E3E-BE73-A0CC7181BFF4}"/>
                </a:ext>
              </a:extLst>
            </p:cNvPr>
            <p:cNvSpPr/>
            <p:nvPr/>
          </p:nvSpPr>
          <p:spPr>
            <a:xfrm>
              <a:off x="6125874" y="2432104"/>
              <a:ext cx="14601" cy="14601"/>
            </a:xfrm>
            <a:custGeom>
              <a:avLst/>
              <a:gdLst/>
              <a:ahLst/>
              <a:cxnLst/>
              <a:rect l="l" t="t" r="r" b="b"/>
              <a:pathLst>
                <a:path w="543" h="543" extrusionOk="0">
                  <a:moveTo>
                    <a:pt x="263" y="0"/>
                  </a:moveTo>
                  <a:cubicBezTo>
                    <a:pt x="123" y="0"/>
                    <a:pt x="0" y="122"/>
                    <a:pt x="0" y="280"/>
                  </a:cubicBezTo>
                  <a:cubicBezTo>
                    <a:pt x="0" y="420"/>
                    <a:pt x="123" y="542"/>
                    <a:pt x="263" y="542"/>
                  </a:cubicBezTo>
                  <a:cubicBezTo>
                    <a:pt x="420" y="542"/>
                    <a:pt x="542" y="420"/>
                    <a:pt x="542" y="280"/>
                  </a:cubicBezTo>
                  <a:cubicBezTo>
                    <a:pt x="542" y="122"/>
                    <a:pt x="420" y="0"/>
                    <a:pt x="263" y="0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2713;p74">
              <a:extLst>
                <a:ext uri="{FF2B5EF4-FFF2-40B4-BE49-F238E27FC236}">
                  <a16:creationId xmlns:a16="http://schemas.microsoft.com/office/drawing/2014/main" id="{DAF20AF4-5BB9-4204-8408-07C50CDDF3AE}"/>
                </a:ext>
              </a:extLst>
            </p:cNvPr>
            <p:cNvSpPr/>
            <p:nvPr/>
          </p:nvSpPr>
          <p:spPr>
            <a:xfrm>
              <a:off x="6159727" y="2432104"/>
              <a:ext cx="14601" cy="14601"/>
            </a:xfrm>
            <a:custGeom>
              <a:avLst/>
              <a:gdLst/>
              <a:ahLst/>
              <a:cxnLst/>
              <a:rect l="l" t="t" r="r" b="b"/>
              <a:pathLst>
                <a:path w="543" h="543" extrusionOk="0">
                  <a:moveTo>
                    <a:pt x="280" y="0"/>
                  </a:moveTo>
                  <a:cubicBezTo>
                    <a:pt x="123" y="0"/>
                    <a:pt x="0" y="122"/>
                    <a:pt x="0" y="280"/>
                  </a:cubicBezTo>
                  <a:cubicBezTo>
                    <a:pt x="0" y="420"/>
                    <a:pt x="123" y="542"/>
                    <a:pt x="280" y="542"/>
                  </a:cubicBezTo>
                  <a:cubicBezTo>
                    <a:pt x="420" y="542"/>
                    <a:pt x="542" y="420"/>
                    <a:pt x="542" y="280"/>
                  </a:cubicBezTo>
                  <a:cubicBezTo>
                    <a:pt x="542" y="122"/>
                    <a:pt x="420" y="0"/>
                    <a:pt x="280" y="0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2714;p74">
              <a:extLst>
                <a:ext uri="{FF2B5EF4-FFF2-40B4-BE49-F238E27FC236}">
                  <a16:creationId xmlns:a16="http://schemas.microsoft.com/office/drawing/2014/main" id="{E23AF1A0-9375-4696-97FB-7DADADA611EE}"/>
                </a:ext>
              </a:extLst>
            </p:cNvPr>
            <p:cNvSpPr/>
            <p:nvPr/>
          </p:nvSpPr>
          <p:spPr>
            <a:xfrm>
              <a:off x="6040797" y="2465930"/>
              <a:ext cx="15058" cy="14601"/>
            </a:xfrm>
            <a:custGeom>
              <a:avLst/>
              <a:gdLst/>
              <a:ahLst/>
              <a:cxnLst/>
              <a:rect l="l" t="t" r="r" b="b"/>
              <a:pathLst>
                <a:path w="560" h="543" extrusionOk="0">
                  <a:moveTo>
                    <a:pt x="280" y="1"/>
                  </a:moveTo>
                  <a:cubicBezTo>
                    <a:pt x="123" y="1"/>
                    <a:pt x="0" y="123"/>
                    <a:pt x="0" y="280"/>
                  </a:cubicBezTo>
                  <a:cubicBezTo>
                    <a:pt x="0" y="420"/>
                    <a:pt x="123" y="543"/>
                    <a:pt x="280" y="543"/>
                  </a:cubicBezTo>
                  <a:cubicBezTo>
                    <a:pt x="437" y="543"/>
                    <a:pt x="560" y="420"/>
                    <a:pt x="560" y="280"/>
                  </a:cubicBezTo>
                  <a:cubicBezTo>
                    <a:pt x="560" y="123"/>
                    <a:pt x="437" y="1"/>
                    <a:pt x="280" y="1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2715;p74">
              <a:extLst>
                <a:ext uri="{FF2B5EF4-FFF2-40B4-BE49-F238E27FC236}">
                  <a16:creationId xmlns:a16="http://schemas.microsoft.com/office/drawing/2014/main" id="{9283E281-60A4-441A-91E8-146727823A56}"/>
                </a:ext>
              </a:extLst>
            </p:cNvPr>
            <p:cNvSpPr/>
            <p:nvPr/>
          </p:nvSpPr>
          <p:spPr>
            <a:xfrm>
              <a:off x="6075107" y="2465930"/>
              <a:ext cx="14601" cy="14601"/>
            </a:xfrm>
            <a:custGeom>
              <a:avLst/>
              <a:gdLst/>
              <a:ahLst/>
              <a:cxnLst/>
              <a:rect l="l" t="t" r="r" b="b"/>
              <a:pathLst>
                <a:path w="543" h="543" extrusionOk="0">
                  <a:moveTo>
                    <a:pt x="263" y="1"/>
                  </a:moveTo>
                  <a:cubicBezTo>
                    <a:pt x="123" y="1"/>
                    <a:pt x="1" y="123"/>
                    <a:pt x="1" y="280"/>
                  </a:cubicBezTo>
                  <a:cubicBezTo>
                    <a:pt x="1" y="420"/>
                    <a:pt x="123" y="543"/>
                    <a:pt x="263" y="543"/>
                  </a:cubicBezTo>
                  <a:cubicBezTo>
                    <a:pt x="420" y="543"/>
                    <a:pt x="542" y="420"/>
                    <a:pt x="542" y="280"/>
                  </a:cubicBezTo>
                  <a:cubicBezTo>
                    <a:pt x="542" y="123"/>
                    <a:pt x="420" y="1"/>
                    <a:pt x="263" y="1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2716;p74">
              <a:extLst>
                <a:ext uri="{FF2B5EF4-FFF2-40B4-BE49-F238E27FC236}">
                  <a16:creationId xmlns:a16="http://schemas.microsoft.com/office/drawing/2014/main" id="{4B8FEC29-386D-42CE-B135-1D07834AF8E9}"/>
                </a:ext>
              </a:extLst>
            </p:cNvPr>
            <p:cNvSpPr/>
            <p:nvPr/>
          </p:nvSpPr>
          <p:spPr>
            <a:xfrm>
              <a:off x="6023883" y="2499784"/>
              <a:ext cx="14574" cy="14601"/>
            </a:xfrm>
            <a:custGeom>
              <a:avLst/>
              <a:gdLst/>
              <a:ahLst/>
              <a:cxnLst/>
              <a:rect l="l" t="t" r="r" b="b"/>
              <a:pathLst>
                <a:path w="542" h="543" extrusionOk="0">
                  <a:moveTo>
                    <a:pt x="280" y="0"/>
                  </a:moveTo>
                  <a:cubicBezTo>
                    <a:pt x="122" y="0"/>
                    <a:pt x="0" y="123"/>
                    <a:pt x="0" y="280"/>
                  </a:cubicBezTo>
                  <a:cubicBezTo>
                    <a:pt x="0" y="420"/>
                    <a:pt x="122" y="542"/>
                    <a:pt x="280" y="542"/>
                  </a:cubicBezTo>
                  <a:cubicBezTo>
                    <a:pt x="437" y="542"/>
                    <a:pt x="542" y="420"/>
                    <a:pt x="542" y="280"/>
                  </a:cubicBezTo>
                  <a:cubicBezTo>
                    <a:pt x="542" y="123"/>
                    <a:pt x="437" y="0"/>
                    <a:pt x="280" y="0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2717;p74">
              <a:extLst>
                <a:ext uri="{FF2B5EF4-FFF2-40B4-BE49-F238E27FC236}">
                  <a16:creationId xmlns:a16="http://schemas.microsoft.com/office/drawing/2014/main" id="{729C111F-C511-4E11-AC57-04F809B40452}"/>
                </a:ext>
              </a:extLst>
            </p:cNvPr>
            <p:cNvSpPr/>
            <p:nvPr/>
          </p:nvSpPr>
          <p:spPr>
            <a:xfrm>
              <a:off x="6058194" y="2499784"/>
              <a:ext cx="14601" cy="14601"/>
            </a:xfrm>
            <a:custGeom>
              <a:avLst/>
              <a:gdLst/>
              <a:ahLst/>
              <a:cxnLst/>
              <a:rect l="l" t="t" r="r" b="b"/>
              <a:pathLst>
                <a:path w="543" h="543" extrusionOk="0">
                  <a:moveTo>
                    <a:pt x="262" y="0"/>
                  </a:moveTo>
                  <a:cubicBezTo>
                    <a:pt x="105" y="0"/>
                    <a:pt x="0" y="123"/>
                    <a:pt x="0" y="280"/>
                  </a:cubicBezTo>
                  <a:cubicBezTo>
                    <a:pt x="0" y="420"/>
                    <a:pt x="105" y="542"/>
                    <a:pt x="262" y="542"/>
                  </a:cubicBezTo>
                  <a:cubicBezTo>
                    <a:pt x="420" y="542"/>
                    <a:pt x="542" y="420"/>
                    <a:pt x="542" y="280"/>
                  </a:cubicBezTo>
                  <a:cubicBezTo>
                    <a:pt x="542" y="123"/>
                    <a:pt x="420" y="0"/>
                    <a:pt x="262" y="0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2718;p74">
              <a:extLst>
                <a:ext uri="{FF2B5EF4-FFF2-40B4-BE49-F238E27FC236}">
                  <a16:creationId xmlns:a16="http://schemas.microsoft.com/office/drawing/2014/main" id="{C03023BA-E1AF-415F-91D8-054AD614E77E}"/>
                </a:ext>
              </a:extLst>
            </p:cNvPr>
            <p:cNvSpPr/>
            <p:nvPr/>
          </p:nvSpPr>
          <p:spPr>
            <a:xfrm>
              <a:off x="6092020" y="2499784"/>
              <a:ext cx="14601" cy="14601"/>
            </a:xfrm>
            <a:custGeom>
              <a:avLst/>
              <a:gdLst/>
              <a:ahLst/>
              <a:cxnLst/>
              <a:rect l="l" t="t" r="r" b="b"/>
              <a:pathLst>
                <a:path w="543" h="543" extrusionOk="0">
                  <a:moveTo>
                    <a:pt x="263" y="0"/>
                  </a:moveTo>
                  <a:cubicBezTo>
                    <a:pt x="123" y="0"/>
                    <a:pt x="1" y="123"/>
                    <a:pt x="1" y="280"/>
                  </a:cubicBezTo>
                  <a:cubicBezTo>
                    <a:pt x="1" y="420"/>
                    <a:pt x="123" y="542"/>
                    <a:pt x="263" y="542"/>
                  </a:cubicBezTo>
                  <a:cubicBezTo>
                    <a:pt x="420" y="542"/>
                    <a:pt x="543" y="420"/>
                    <a:pt x="543" y="280"/>
                  </a:cubicBezTo>
                  <a:cubicBezTo>
                    <a:pt x="543" y="123"/>
                    <a:pt x="420" y="0"/>
                    <a:pt x="263" y="0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2719;p74">
              <a:extLst>
                <a:ext uri="{FF2B5EF4-FFF2-40B4-BE49-F238E27FC236}">
                  <a16:creationId xmlns:a16="http://schemas.microsoft.com/office/drawing/2014/main" id="{BBF886A7-036D-4B98-B1BE-9549673F1950}"/>
                </a:ext>
              </a:extLst>
            </p:cNvPr>
            <p:cNvSpPr/>
            <p:nvPr/>
          </p:nvSpPr>
          <p:spPr>
            <a:xfrm>
              <a:off x="6125874" y="2499784"/>
              <a:ext cx="14601" cy="14601"/>
            </a:xfrm>
            <a:custGeom>
              <a:avLst/>
              <a:gdLst/>
              <a:ahLst/>
              <a:cxnLst/>
              <a:rect l="l" t="t" r="r" b="b"/>
              <a:pathLst>
                <a:path w="543" h="543" extrusionOk="0">
                  <a:moveTo>
                    <a:pt x="263" y="0"/>
                  </a:moveTo>
                  <a:cubicBezTo>
                    <a:pt x="123" y="0"/>
                    <a:pt x="0" y="123"/>
                    <a:pt x="0" y="280"/>
                  </a:cubicBezTo>
                  <a:cubicBezTo>
                    <a:pt x="0" y="420"/>
                    <a:pt x="123" y="542"/>
                    <a:pt x="263" y="542"/>
                  </a:cubicBezTo>
                  <a:cubicBezTo>
                    <a:pt x="420" y="542"/>
                    <a:pt x="542" y="420"/>
                    <a:pt x="542" y="280"/>
                  </a:cubicBezTo>
                  <a:cubicBezTo>
                    <a:pt x="542" y="123"/>
                    <a:pt x="420" y="0"/>
                    <a:pt x="263" y="0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2720;p74">
              <a:extLst>
                <a:ext uri="{FF2B5EF4-FFF2-40B4-BE49-F238E27FC236}">
                  <a16:creationId xmlns:a16="http://schemas.microsoft.com/office/drawing/2014/main" id="{CC1933A2-AD9C-42F8-A9A6-3E6CEE900C90}"/>
                </a:ext>
              </a:extLst>
            </p:cNvPr>
            <p:cNvSpPr/>
            <p:nvPr/>
          </p:nvSpPr>
          <p:spPr>
            <a:xfrm>
              <a:off x="6159727" y="2499784"/>
              <a:ext cx="14601" cy="14601"/>
            </a:xfrm>
            <a:custGeom>
              <a:avLst/>
              <a:gdLst/>
              <a:ahLst/>
              <a:cxnLst/>
              <a:rect l="l" t="t" r="r" b="b"/>
              <a:pathLst>
                <a:path w="543" h="543" extrusionOk="0">
                  <a:moveTo>
                    <a:pt x="280" y="0"/>
                  </a:moveTo>
                  <a:cubicBezTo>
                    <a:pt x="123" y="0"/>
                    <a:pt x="0" y="123"/>
                    <a:pt x="0" y="280"/>
                  </a:cubicBezTo>
                  <a:cubicBezTo>
                    <a:pt x="0" y="420"/>
                    <a:pt x="123" y="542"/>
                    <a:pt x="280" y="542"/>
                  </a:cubicBezTo>
                  <a:cubicBezTo>
                    <a:pt x="420" y="542"/>
                    <a:pt x="542" y="420"/>
                    <a:pt x="542" y="280"/>
                  </a:cubicBezTo>
                  <a:cubicBezTo>
                    <a:pt x="542" y="123"/>
                    <a:pt x="420" y="0"/>
                    <a:pt x="280" y="0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2721;p74">
              <a:extLst>
                <a:ext uri="{FF2B5EF4-FFF2-40B4-BE49-F238E27FC236}">
                  <a16:creationId xmlns:a16="http://schemas.microsoft.com/office/drawing/2014/main" id="{D012C69B-D04A-40F7-A989-55E17E9F298A}"/>
                </a:ext>
              </a:extLst>
            </p:cNvPr>
            <p:cNvSpPr/>
            <p:nvPr/>
          </p:nvSpPr>
          <p:spPr>
            <a:xfrm>
              <a:off x="6006943" y="2465930"/>
              <a:ext cx="14601" cy="14601"/>
            </a:xfrm>
            <a:custGeom>
              <a:avLst/>
              <a:gdLst/>
              <a:ahLst/>
              <a:cxnLst/>
              <a:rect l="l" t="t" r="r" b="b"/>
              <a:pathLst>
                <a:path w="543" h="543" extrusionOk="0">
                  <a:moveTo>
                    <a:pt x="280" y="1"/>
                  </a:moveTo>
                  <a:cubicBezTo>
                    <a:pt x="123" y="1"/>
                    <a:pt x="1" y="123"/>
                    <a:pt x="1" y="280"/>
                  </a:cubicBezTo>
                  <a:cubicBezTo>
                    <a:pt x="1" y="420"/>
                    <a:pt x="123" y="543"/>
                    <a:pt x="280" y="543"/>
                  </a:cubicBezTo>
                  <a:cubicBezTo>
                    <a:pt x="420" y="543"/>
                    <a:pt x="543" y="420"/>
                    <a:pt x="543" y="280"/>
                  </a:cubicBezTo>
                  <a:cubicBezTo>
                    <a:pt x="543" y="123"/>
                    <a:pt x="420" y="1"/>
                    <a:pt x="280" y="1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2722;p74">
              <a:extLst>
                <a:ext uri="{FF2B5EF4-FFF2-40B4-BE49-F238E27FC236}">
                  <a16:creationId xmlns:a16="http://schemas.microsoft.com/office/drawing/2014/main" id="{8B4B0FD9-2BED-4FC7-9D79-C103C54ECCAA}"/>
                </a:ext>
              </a:extLst>
            </p:cNvPr>
            <p:cNvSpPr/>
            <p:nvPr/>
          </p:nvSpPr>
          <p:spPr>
            <a:xfrm>
              <a:off x="6108961" y="2465930"/>
              <a:ext cx="14601" cy="14601"/>
            </a:xfrm>
            <a:custGeom>
              <a:avLst/>
              <a:gdLst/>
              <a:ahLst/>
              <a:cxnLst/>
              <a:rect l="l" t="t" r="r" b="b"/>
              <a:pathLst>
                <a:path w="543" h="543" extrusionOk="0">
                  <a:moveTo>
                    <a:pt x="262" y="1"/>
                  </a:moveTo>
                  <a:cubicBezTo>
                    <a:pt x="123" y="1"/>
                    <a:pt x="0" y="123"/>
                    <a:pt x="0" y="280"/>
                  </a:cubicBezTo>
                  <a:cubicBezTo>
                    <a:pt x="0" y="420"/>
                    <a:pt x="123" y="543"/>
                    <a:pt x="262" y="543"/>
                  </a:cubicBezTo>
                  <a:cubicBezTo>
                    <a:pt x="420" y="543"/>
                    <a:pt x="542" y="420"/>
                    <a:pt x="542" y="280"/>
                  </a:cubicBezTo>
                  <a:cubicBezTo>
                    <a:pt x="542" y="123"/>
                    <a:pt x="420" y="1"/>
                    <a:pt x="262" y="1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2723;p74">
              <a:extLst>
                <a:ext uri="{FF2B5EF4-FFF2-40B4-BE49-F238E27FC236}">
                  <a16:creationId xmlns:a16="http://schemas.microsoft.com/office/drawing/2014/main" id="{173ED16F-049E-46AF-A0F5-6030DECC8BDD}"/>
                </a:ext>
              </a:extLst>
            </p:cNvPr>
            <p:cNvSpPr/>
            <p:nvPr/>
          </p:nvSpPr>
          <p:spPr>
            <a:xfrm>
              <a:off x="6142787" y="2465930"/>
              <a:ext cx="14601" cy="14601"/>
            </a:xfrm>
            <a:custGeom>
              <a:avLst/>
              <a:gdLst/>
              <a:ahLst/>
              <a:cxnLst/>
              <a:rect l="l" t="t" r="r" b="b"/>
              <a:pathLst>
                <a:path w="543" h="543" extrusionOk="0">
                  <a:moveTo>
                    <a:pt x="263" y="1"/>
                  </a:moveTo>
                  <a:cubicBezTo>
                    <a:pt x="123" y="1"/>
                    <a:pt x="1" y="123"/>
                    <a:pt x="1" y="280"/>
                  </a:cubicBezTo>
                  <a:cubicBezTo>
                    <a:pt x="1" y="420"/>
                    <a:pt x="123" y="543"/>
                    <a:pt x="263" y="543"/>
                  </a:cubicBezTo>
                  <a:cubicBezTo>
                    <a:pt x="420" y="543"/>
                    <a:pt x="543" y="420"/>
                    <a:pt x="543" y="280"/>
                  </a:cubicBezTo>
                  <a:cubicBezTo>
                    <a:pt x="543" y="123"/>
                    <a:pt x="420" y="1"/>
                    <a:pt x="263" y="1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2724;p74">
              <a:extLst>
                <a:ext uri="{FF2B5EF4-FFF2-40B4-BE49-F238E27FC236}">
                  <a16:creationId xmlns:a16="http://schemas.microsoft.com/office/drawing/2014/main" id="{3F51E925-732A-48A4-88E6-29F69CB39F90}"/>
                </a:ext>
              </a:extLst>
            </p:cNvPr>
            <p:cNvSpPr/>
            <p:nvPr/>
          </p:nvSpPr>
          <p:spPr>
            <a:xfrm>
              <a:off x="6040797" y="2533637"/>
              <a:ext cx="15058" cy="15058"/>
            </a:xfrm>
            <a:custGeom>
              <a:avLst/>
              <a:gdLst/>
              <a:ahLst/>
              <a:cxnLst/>
              <a:rect l="l" t="t" r="r" b="b"/>
              <a:pathLst>
                <a:path w="560" h="560" extrusionOk="0">
                  <a:moveTo>
                    <a:pt x="280" y="0"/>
                  </a:moveTo>
                  <a:cubicBezTo>
                    <a:pt x="123" y="0"/>
                    <a:pt x="0" y="122"/>
                    <a:pt x="0" y="280"/>
                  </a:cubicBezTo>
                  <a:cubicBezTo>
                    <a:pt x="0" y="437"/>
                    <a:pt x="123" y="559"/>
                    <a:pt x="280" y="559"/>
                  </a:cubicBezTo>
                  <a:cubicBezTo>
                    <a:pt x="437" y="559"/>
                    <a:pt x="560" y="437"/>
                    <a:pt x="560" y="280"/>
                  </a:cubicBezTo>
                  <a:cubicBezTo>
                    <a:pt x="560" y="122"/>
                    <a:pt x="437" y="0"/>
                    <a:pt x="280" y="0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2725;p74">
              <a:extLst>
                <a:ext uri="{FF2B5EF4-FFF2-40B4-BE49-F238E27FC236}">
                  <a16:creationId xmlns:a16="http://schemas.microsoft.com/office/drawing/2014/main" id="{044DC8F0-362C-47EF-BBB4-E1BB06087D31}"/>
                </a:ext>
              </a:extLst>
            </p:cNvPr>
            <p:cNvSpPr/>
            <p:nvPr/>
          </p:nvSpPr>
          <p:spPr>
            <a:xfrm>
              <a:off x="6075107" y="2533637"/>
              <a:ext cx="14601" cy="15058"/>
            </a:xfrm>
            <a:custGeom>
              <a:avLst/>
              <a:gdLst/>
              <a:ahLst/>
              <a:cxnLst/>
              <a:rect l="l" t="t" r="r" b="b"/>
              <a:pathLst>
                <a:path w="543" h="560" extrusionOk="0">
                  <a:moveTo>
                    <a:pt x="263" y="0"/>
                  </a:moveTo>
                  <a:cubicBezTo>
                    <a:pt x="123" y="0"/>
                    <a:pt x="1" y="122"/>
                    <a:pt x="1" y="280"/>
                  </a:cubicBezTo>
                  <a:cubicBezTo>
                    <a:pt x="1" y="437"/>
                    <a:pt x="123" y="559"/>
                    <a:pt x="263" y="559"/>
                  </a:cubicBezTo>
                  <a:cubicBezTo>
                    <a:pt x="420" y="559"/>
                    <a:pt x="542" y="437"/>
                    <a:pt x="542" y="280"/>
                  </a:cubicBezTo>
                  <a:cubicBezTo>
                    <a:pt x="542" y="122"/>
                    <a:pt x="420" y="0"/>
                    <a:pt x="263" y="0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2726;p74">
              <a:extLst>
                <a:ext uri="{FF2B5EF4-FFF2-40B4-BE49-F238E27FC236}">
                  <a16:creationId xmlns:a16="http://schemas.microsoft.com/office/drawing/2014/main" id="{82D2BCAE-E9F2-464E-8782-4C78FEB3D754}"/>
                </a:ext>
              </a:extLst>
            </p:cNvPr>
            <p:cNvSpPr/>
            <p:nvPr/>
          </p:nvSpPr>
          <p:spPr>
            <a:xfrm>
              <a:off x="6023883" y="2567948"/>
              <a:ext cx="14574" cy="14601"/>
            </a:xfrm>
            <a:custGeom>
              <a:avLst/>
              <a:gdLst/>
              <a:ahLst/>
              <a:cxnLst/>
              <a:rect l="l" t="t" r="r" b="b"/>
              <a:pathLst>
                <a:path w="542" h="543" extrusionOk="0">
                  <a:moveTo>
                    <a:pt x="280" y="0"/>
                  </a:moveTo>
                  <a:cubicBezTo>
                    <a:pt x="122" y="0"/>
                    <a:pt x="0" y="123"/>
                    <a:pt x="0" y="262"/>
                  </a:cubicBezTo>
                  <a:cubicBezTo>
                    <a:pt x="0" y="420"/>
                    <a:pt x="122" y="542"/>
                    <a:pt x="280" y="542"/>
                  </a:cubicBezTo>
                  <a:cubicBezTo>
                    <a:pt x="437" y="542"/>
                    <a:pt x="542" y="420"/>
                    <a:pt x="542" y="262"/>
                  </a:cubicBezTo>
                  <a:cubicBezTo>
                    <a:pt x="542" y="123"/>
                    <a:pt x="437" y="0"/>
                    <a:pt x="280" y="0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2727;p74">
              <a:extLst>
                <a:ext uri="{FF2B5EF4-FFF2-40B4-BE49-F238E27FC236}">
                  <a16:creationId xmlns:a16="http://schemas.microsoft.com/office/drawing/2014/main" id="{8D6B1FBC-8A7A-41F2-9C11-8929AA0ED5C2}"/>
                </a:ext>
              </a:extLst>
            </p:cNvPr>
            <p:cNvSpPr/>
            <p:nvPr/>
          </p:nvSpPr>
          <p:spPr>
            <a:xfrm>
              <a:off x="6058194" y="2567948"/>
              <a:ext cx="14601" cy="14601"/>
            </a:xfrm>
            <a:custGeom>
              <a:avLst/>
              <a:gdLst/>
              <a:ahLst/>
              <a:cxnLst/>
              <a:rect l="l" t="t" r="r" b="b"/>
              <a:pathLst>
                <a:path w="543" h="543" extrusionOk="0">
                  <a:moveTo>
                    <a:pt x="262" y="0"/>
                  </a:moveTo>
                  <a:cubicBezTo>
                    <a:pt x="105" y="0"/>
                    <a:pt x="0" y="123"/>
                    <a:pt x="0" y="262"/>
                  </a:cubicBezTo>
                  <a:cubicBezTo>
                    <a:pt x="0" y="420"/>
                    <a:pt x="105" y="542"/>
                    <a:pt x="262" y="542"/>
                  </a:cubicBezTo>
                  <a:cubicBezTo>
                    <a:pt x="420" y="542"/>
                    <a:pt x="542" y="420"/>
                    <a:pt x="542" y="262"/>
                  </a:cubicBezTo>
                  <a:cubicBezTo>
                    <a:pt x="542" y="123"/>
                    <a:pt x="420" y="0"/>
                    <a:pt x="262" y="0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2728;p74">
              <a:extLst>
                <a:ext uri="{FF2B5EF4-FFF2-40B4-BE49-F238E27FC236}">
                  <a16:creationId xmlns:a16="http://schemas.microsoft.com/office/drawing/2014/main" id="{ED8C7DFC-E6EA-4FBF-A6E0-6B7E7C98A8E5}"/>
                </a:ext>
              </a:extLst>
            </p:cNvPr>
            <p:cNvSpPr/>
            <p:nvPr/>
          </p:nvSpPr>
          <p:spPr>
            <a:xfrm>
              <a:off x="6092020" y="2567948"/>
              <a:ext cx="14601" cy="14601"/>
            </a:xfrm>
            <a:custGeom>
              <a:avLst/>
              <a:gdLst/>
              <a:ahLst/>
              <a:cxnLst/>
              <a:rect l="l" t="t" r="r" b="b"/>
              <a:pathLst>
                <a:path w="543" h="543" extrusionOk="0">
                  <a:moveTo>
                    <a:pt x="263" y="0"/>
                  </a:moveTo>
                  <a:cubicBezTo>
                    <a:pt x="123" y="0"/>
                    <a:pt x="1" y="123"/>
                    <a:pt x="1" y="262"/>
                  </a:cubicBezTo>
                  <a:cubicBezTo>
                    <a:pt x="1" y="420"/>
                    <a:pt x="123" y="542"/>
                    <a:pt x="263" y="542"/>
                  </a:cubicBezTo>
                  <a:cubicBezTo>
                    <a:pt x="420" y="542"/>
                    <a:pt x="543" y="420"/>
                    <a:pt x="543" y="262"/>
                  </a:cubicBezTo>
                  <a:cubicBezTo>
                    <a:pt x="543" y="123"/>
                    <a:pt x="420" y="0"/>
                    <a:pt x="263" y="0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2729;p74">
              <a:extLst>
                <a:ext uri="{FF2B5EF4-FFF2-40B4-BE49-F238E27FC236}">
                  <a16:creationId xmlns:a16="http://schemas.microsoft.com/office/drawing/2014/main" id="{58BCA26C-82C9-4F65-954D-EED0BAB76164}"/>
                </a:ext>
              </a:extLst>
            </p:cNvPr>
            <p:cNvSpPr/>
            <p:nvPr/>
          </p:nvSpPr>
          <p:spPr>
            <a:xfrm>
              <a:off x="6125874" y="2567948"/>
              <a:ext cx="14601" cy="14601"/>
            </a:xfrm>
            <a:custGeom>
              <a:avLst/>
              <a:gdLst/>
              <a:ahLst/>
              <a:cxnLst/>
              <a:rect l="l" t="t" r="r" b="b"/>
              <a:pathLst>
                <a:path w="543" h="543" extrusionOk="0">
                  <a:moveTo>
                    <a:pt x="263" y="0"/>
                  </a:moveTo>
                  <a:cubicBezTo>
                    <a:pt x="123" y="0"/>
                    <a:pt x="0" y="123"/>
                    <a:pt x="0" y="262"/>
                  </a:cubicBezTo>
                  <a:cubicBezTo>
                    <a:pt x="0" y="420"/>
                    <a:pt x="123" y="542"/>
                    <a:pt x="263" y="542"/>
                  </a:cubicBezTo>
                  <a:cubicBezTo>
                    <a:pt x="420" y="542"/>
                    <a:pt x="542" y="420"/>
                    <a:pt x="542" y="262"/>
                  </a:cubicBezTo>
                  <a:cubicBezTo>
                    <a:pt x="542" y="123"/>
                    <a:pt x="420" y="0"/>
                    <a:pt x="263" y="0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2730;p74">
              <a:extLst>
                <a:ext uri="{FF2B5EF4-FFF2-40B4-BE49-F238E27FC236}">
                  <a16:creationId xmlns:a16="http://schemas.microsoft.com/office/drawing/2014/main" id="{808E1570-12FC-4514-9600-730809274E16}"/>
                </a:ext>
              </a:extLst>
            </p:cNvPr>
            <p:cNvSpPr/>
            <p:nvPr/>
          </p:nvSpPr>
          <p:spPr>
            <a:xfrm>
              <a:off x="6159727" y="2567948"/>
              <a:ext cx="14601" cy="14601"/>
            </a:xfrm>
            <a:custGeom>
              <a:avLst/>
              <a:gdLst/>
              <a:ahLst/>
              <a:cxnLst/>
              <a:rect l="l" t="t" r="r" b="b"/>
              <a:pathLst>
                <a:path w="543" h="543" extrusionOk="0">
                  <a:moveTo>
                    <a:pt x="280" y="0"/>
                  </a:moveTo>
                  <a:cubicBezTo>
                    <a:pt x="123" y="0"/>
                    <a:pt x="0" y="123"/>
                    <a:pt x="0" y="262"/>
                  </a:cubicBezTo>
                  <a:cubicBezTo>
                    <a:pt x="0" y="420"/>
                    <a:pt x="123" y="542"/>
                    <a:pt x="280" y="542"/>
                  </a:cubicBezTo>
                  <a:cubicBezTo>
                    <a:pt x="420" y="542"/>
                    <a:pt x="542" y="420"/>
                    <a:pt x="542" y="262"/>
                  </a:cubicBezTo>
                  <a:cubicBezTo>
                    <a:pt x="542" y="123"/>
                    <a:pt x="420" y="0"/>
                    <a:pt x="280" y="0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2731;p74">
              <a:extLst>
                <a:ext uri="{FF2B5EF4-FFF2-40B4-BE49-F238E27FC236}">
                  <a16:creationId xmlns:a16="http://schemas.microsoft.com/office/drawing/2014/main" id="{EEC5AAE6-FDBA-47A3-B2BF-78BA4ACBD6CE}"/>
                </a:ext>
              </a:extLst>
            </p:cNvPr>
            <p:cNvSpPr/>
            <p:nvPr/>
          </p:nvSpPr>
          <p:spPr>
            <a:xfrm>
              <a:off x="6006943" y="2533637"/>
              <a:ext cx="14601" cy="15058"/>
            </a:xfrm>
            <a:custGeom>
              <a:avLst/>
              <a:gdLst/>
              <a:ahLst/>
              <a:cxnLst/>
              <a:rect l="l" t="t" r="r" b="b"/>
              <a:pathLst>
                <a:path w="543" h="560" extrusionOk="0">
                  <a:moveTo>
                    <a:pt x="280" y="0"/>
                  </a:moveTo>
                  <a:cubicBezTo>
                    <a:pt x="123" y="0"/>
                    <a:pt x="1" y="122"/>
                    <a:pt x="1" y="280"/>
                  </a:cubicBezTo>
                  <a:cubicBezTo>
                    <a:pt x="1" y="437"/>
                    <a:pt x="123" y="559"/>
                    <a:pt x="280" y="559"/>
                  </a:cubicBezTo>
                  <a:cubicBezTo>
                    <a:pt x="420" y="559"/>
                    <a:pt x="543" y="437"/>
                    <a:pt x="543" y="280"/>
                  </a:cubicBezTo>
                  <a:cubicBezTo>
                    <a:pt x="543" y="122"/>
                    <a:pt x="420" y="0"/>
                    <a:pt x="280" y="0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2732;p74">
              <a:extLst>
                <a:ext uri="{FF2B5EF4-FFF2-40B4-BE49-F238E27FC236}">
                  <a16:creationId xmlns:a16="http://schemas.microsoft.com/office/drawing/2014/main" id="{7C634BD8-0686-4F7A-9D4D-324D4DA1ADD4}"/>
                </a:ext>
              </a:extLst>
            </p:cNvPr>
            <p:cNvSpPr/>
            <p:nvPr/>
          </p:nvSpPr>
          <p:spPr>
            <a:xfrm>
              <a:off x="6108961" y="2533637"/>
              <a:ext cx="14601" cy="15058"/>
            </a:xfrm>
            <a:custGeom>
              <a:avLst/>
              <a:gdLst/>
              <a:ahLst/>
              <a:cxnLst/>
              <a:rect l="l" t="t" r="r" b="b"/>
              <a:pathLst>
                <a:path w="543" h="560" extrusionOk="0">
                  <a:moveTo>
                    <a:pt x="262" y="0"/>
                  </a:moveTo>
                  <a:cubicBezTo>
                    <a:pt x="123" y="0"/>
                    <a:pt x="0" y="122"/>
                    <a:pt x="0" y="280"/>
                  </a:cubicBezTo>
                  <a:cubicBezTo>
                    <a:pt x="0" y="437"/>
                    <a:pt x="123" y="559"/>
                    <a:pt x="262" y="559"/>
                  </a:cubicBezTo>
                  <a:cubicBezTo>
                    <a:pt x="420" y="559"/>
                    <a:pt x="542" y="437"/>
                    <a:pt x="542" y="280"/>
                  </a:cubicBezTo>
                  <a:cubicBezTo>
                    <a:pt x="542" y="122"/>
                    <a:pt x="420" y="0"/>
                    <a:pt x="262" y="0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2733;p74">
              <a:extLst>
                <a:ext uri="{FF2B5EF4-FFF2-40B4-BE49-F238E27FC236}">
                  <a16:creationId xmlns:a16="http://schemas.microsoft.com/office/drawing/2014/main" id="{2A8F976E-751E-4537-A58B-774FB3EAF7E6}"/>
                </a:ext>
              </a:extLst>
            </p:cNvPr>
            <p:cNvSpPr/>
            <p:nvPr/>
          </p:nvSpPr>
          <p:spPr>
            <a:xfrm>
              <a:off x="6142787" y="2533637"/>
              <a:ext cx="14601" cy="15058"/>
            </a:xfrm>
            <a:custGeom>
              <a:avLst/>
              <a:gdLst/>
              <a:ahLst/>
              <a:cxnLst/>
              <a:rect l="l" t="t" r="r" b="b"/>
              <a:pathLst>
                <a:path w="543" h="560" extrusionOk="0">
                  <a:moveTo>
                    <a:pt x="263" y="0"/>
                  </a:moveTo>
                  <a:cubicBezTo>
                    <a:pt x="123" y="0"/>
                    <a:pt x="1" y="122"/>
                    <a:pt x="1" y="280"/>
                  </a:cubicBezTo>
                  <a:cubicBezTo>
                    <a:pt x="1" y="437"/>
                    <a:pt x="123" y="559"/>
                    <a:pt x="263" y="559"/>
                  </a:cubicBezTo>
                  <a:cubicBezTo>
                    <a:pt x="420" y="559"/>
                    <a:pt x="543" y="437"/>
                    <a:pt x="543" y="280"/>
                  </a:cubicBezTo>
                  <a:cubicBezTo>
                    <a:pt x="543" y="122"/>
                    <a:pt x="420" y="0"/>
                    <a:pt x="263" y="0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2734;p74">
              <a:extLst>
                <a:ext uri="{FF2B5EF4-FFF2-40B4-BE49-F238E27FC236}">
                  <a16:creationId xmlns:a16="http://schemas.microsoft.com/office/drawing/2014/main" id="{14C33307-91D3-4B95-A84D-A851C6633376}"/>
                </a:ext>
              </a:extLst>
            </p:cNvPr>
            <p:cNvSpPr/>
            <p:nvPr/>
          </p:nvSpPr>
          <p:spPr>
            <a:xfrm>
              <a:off x="6040797" y="2601774"/>
              <a:ext cx="15058" cy="14601"/>
            </a:xfrm>
            <a:custGeom>
              <a:avLst/>
              <a:gdLst/>
              <a:ahLst/>
              <a:cxnLst/>
              <a:rect l="l" t="t" r="r" b="b"/>
              <a:pathLst>
                <a:path w="560" h="543" extrusionOk="0">
                  <a:moveTo>
                    <a:pt x="280" y="1"/>
                  </a:moveTo>
                  <a:cubicBezTo>
                    <a:pt x="123" y="1"/>
                    <a:pt x="0" y="123"/>
                    <a:pt x="0" y="263"/>
                  </a:cubicBezTo>
                  <a:cubicBezTo>
                    <a:pt x="0" y="420"/>
                    <a:pt x="123" y="543"/>
                    <a:pt x="280" y="543"/>
                  </a:cubicBezTo>
                  <a:cubicBezTo>
                    <a:pt x="437" y="543"/>
                    <a:pt x="560" y="420"/>
                    <a:pt x="560" y="263"/>
                  </a:cubicBezTo>
                  <a:cubicBezTo>
                    <a:pt x="560" y="123"/>
                    <a:pt x="437" y="1"/>
                    <a:pt x="280" y="1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2735;p74">
              <a:extLst>
                <a:ext uri="{FF2B5EF4-FFF2-40B4-BE49-F238E27FC236}">
                  <a16:creationId xmlns:a16="http://schemas.microsoft.com/office/drawing/2014/main" id="{E2C8A6E2-F406-4B90-AE94-E574BB4157AB}"/>
                </a:ext>
              </a:extLst>
            </p:cNvPr>
            <p:cNvSpPr/>
            <p:nvPr/>
          </p:nvSpPr>
          <p:spPr>
            <a:xfrm>
              <a:off x="6075107" y="2601774"/>
              <a:ext cx="14601" cy="14601"/>
            </a:xfrm>
            <a:custGeom>
              <a:avLst/>
              <a:gdLst/>
              <a:ahLst/>
              <a:cxnLst/>
              <a:rect l="l" t="t" r="r" b="b"/>
              <a:pathLst>
                <a:path w="543" h="543" extrusionOk="0">
                  <a:moveTo>
                    <a:pt x="263" y="1"/>
                  </a:moveTo>
                  <a:cubicBezTo>
                    <a:pt x="123" y="1"/>
                    <a:pt x="1" y="123"/>
                    <a:pt x="1" y="263"/>
                  </a:cubicBezTo>
                  <a:cubicBezTo>
                    <a:pt x="1" y="420"/>
                    <a:pt x="123" y="543"/>
                    <a:pt x="263" y="543"/>
                  </a:cubicBezTo>
                  <a:cubicBezTo>
                    <a:pt x="420" y="543"/>
                    <a:pt x="542" y="420"/>
                    <a:pt x="542" y="263"/>
                  </a:cubicBezTo>
                  <a:cubicBezTo>
                    <a:pt x="542" y="123"/>
                    <a:pt x="420" y="1"/>
                    <a:pt x="263" y="1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2736;p74">
              <a:extLst>
                <a:ext uri="{FF2B5EF4-FFF2-40B4-BE49-F238E27FC236}">
                  <a16:creationId xmlns:a16="http://schemas.microsoft.com/office/drawing/2014/main" id="{7C0FC52C-926D-4687-92F1-D035C58ABE3A}"/>
                </a:ext>
              </a:extLst>
            </p:cNvPr>
            <p:cNvSpPr/>
            <p:nvPr/>
          </p:nvSpPr>
          <p:spPr>
            <a:xfrm>
              <a:off x="6023883" y="2635628"/>
              <a:ext cx="14574" cy="14601"/>
            </a:xfrm>
            <a:custGeom>
              <a:avLst/>
              <a:gdLst/>
              <a:ahLst/>
              <a:cxnLst/>
              <a:rect l="l" t="t" r="r" b="b"/>
              <a:pathLst>
                <a:path w="542" h="543" extrusionOk="0">
                  <a:moveTo>
                    <a:pt x="280" y="1"/>
                  </a:moveTo>
                  <a:cubicBezTo>
                    <a:pt x="122" y="1"/>
                    <a:pt x="0" y="123"/>
                    <a:pt x="0" y="280"/>
                  </a:cubicBezTo>
                  <a:cubicBezTo>
                    <a:pt x="0" y="420"/>
                    <a:pt x="122" y="542"/>
                    <a:pt x="280" y="542"/>
                  </a:cubicBezTo>
                  <a:cubicBezTo>
                    <a:pt x="437" y="542"/>
                    <a:pt x="542" y="420"/>
                    <a:pt x="542" y="280"/>
                  </a:cubicBezTo>
                  <a:cubicBezTo>
                    <a:pt x="542" y="123"/>
                    <a:pt x="437" y="1"/>
                    <a:pt x="280" y="1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2737;p74">
              <a:extLst>
                <a:ext uri="{FF2B5EF4-FFF2-40B4-BE49-F238E27FC236}">
                  <a16:creationId xmlns:a16="http://schemas.microsoft.com/office/drawing/2014/main" id="{C3338D7E-BD64-4ED6-9422-72D86CAFC376}"/>
                </a:ext>
              </a:extLst>
            </p:cNvPr>
            <p:cNvSpPr/>
            <p:nvPr/>
          </p:nvSpPr>
          <p:spPr>
            <a:xfrm>
              <a:off x="6058194" y="2635628"/>
              <a:ext cx="14601" cy="14601"/>
            </a:xfrm>
            <a:custGeom>
              <a:avLst/>
              <a:gdLst/>
              <a:ahLst/>
              <a:cxnLst/>
              <a:rect l="l" t="t" r="r" b="b"/>
              <a:pathLst>
                <a:path w="543" h="543" extrusionOk="0">
                  <a:moveTo>
                    <a:pt x="262" y="1"/>
                  </a:moveTo>
                  <a:cubicBezTo>
                    <a:pt x="105" y="1"/>
                    <a:pt x="0" y="123"/>
                    <a:pt x="0" y="280"/>
                  </a:cubicBezTo>
                  <a:cubicBezTo>
                    <a:pt x="0" y="420"/>
                    <a:pt x="105" y="542"/>
                    <a:pt x="262" y="542"/>
                  </a:cubicBezTo>
                  <a:cubicBezTo>
                    <a:pt x="420" y="542"/>
                    <a:pt x="542" y="420"/>
                    <a:pt x="542" y="280"/>
                  </a:cubicBezTo>
                  <a:cubicBezTo>
                    <a:pt x="542" y="123"/>
                    <a:pt x="420" y="1"/>
                    <a:pt x="262" y="1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2738;p74">
              <a:extLst>
                <a:ext uri="{FF2B5EF4-FFF2-40B4-BE49-F238E27FC236}">
                  <a16:creationId xmlns:a16="http://schemas.microsoft.com/office/drawing/2014/main" id="{1F5E9262-DDBD-470E-A3A6-2BF53C03DB31}"/>
                </a:ext>
              </a:extLst>
            </p:cNvPr>
            <p:cNvSpPr/>
            <p:nvPr/>
          </p:nvSpPr>
          <p:spPr>
            <a:xfrm>
              <a:off x="6092020" y="2635628"/>
              <a:ext cx="14601" cy="14601"/>
            </a:xfrm>
            <a:custGeom>
              <a:avLst/>
              <a:gdLst/>
              <a:ahLst/>
              <a:cxnLst/>
              <a:rect l="l" t="t" r="r" b="b"/>
              <a:pathLst>
                <a:path w="543" h="543" extrusionOk="0">
                  <a:moveTo>
                    <a:pt x="263" y="1"/>
                  </a:moveTo>
                  <a:cubicBezTo>
                    <a:pt x="123" y="1"/>
                    <a:pt x="1" y="123"/>
                    <a:pt x="1" y="280"/>
                  </a:cubicBezTo>
                  <a:cubicBezTo>
                    <a:pt x="1" y="420"/>
                    <a:pt x="123" y="542"/>
                    <a:pt x="263" y="542"/>
                  </a:cubicBezTo>
                  <a:cubicBezTo>
                    <a:pt x="420" y="542"/>
                    <a:pt x="543" y="420"/>
                    <a:pt x="543" y="280"/>
                  </a:cubicBezTo>
                  <a:cubicBezTo>
                    <a:pt x="543" y="123"/>
                    <a:pt x="420" y="1"/>
                    <a:pt x="263" y="1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2739;p74">
              <a:extLst>
                <a:ext uri="{FF2B5EF4-FFF2-40B4-BE49-F238E27FC236}">
                  <a16:creationId xmlns:a16="http://schemas.microsoft.com/office/drawing/2014/main" id="{59D2C668-2A46-4558-BD0D-4772C5B3991C}"/>
                </a:ext>
              </a:extLst>
            </p:cNvPr>
            <p:cNvSpPr/>
            <p:nvPr/>
          </p:nvSpPr>
          <p:spPr>
            <a:xfrm>
              <a:off x="6125874" y="2635628"/>
              <a:ext cx="14601" cy="14601"/>
            </a:xfrm>
            <a:custGeom>
              <a:avLst/>
              <a:gdLst/>
              <a:ahLst/>
              <a:cxnLst/>
              <a:rect l="l" t="t" r="r" b="b"/>
              <a:pathLst>
                <a:path w="543" h="543" extrusionOk="0">
                  <a:moveTo>
                    <a:pt x="263" y="1"/>
                  </a:moveTo>
                  <a:cubicBezTo>
                    <a:pt x="123" y="1"/>
                    <a:pt x="0" y="123"/>
                    <a:pt x="0" y="280"/>
                  </a:cubicBezTo>
                  <a:cubicBezTo>
                    <a:pt x="0" y="420"/>
                    <a:pt x="123" y="542"/>
                    <a:pt x="263" y="542"/>
                  </a:cubicBezTo>
                  <a:cubicBezTo>
                    <a:pt x="420" y="542"/>
                    <a:pt x="542" y="420"/>
                    <a:pt x="542" y="280"/>
                  </a:cubicBezTo>
                  <a:cubicBezTo>
                    <a:pt x="542" y="123"/>
                    <a:pt x="420" y="1"/>
                    <a:pt x="263" y="1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2740;p74">
              <a:extLst>
                <a:ext uri="{FF2B5EF4-FFF2-40B4-BE49-F238E27FC236}">
                  <a16:creationId xmlns:a16="http://schemas.microsoft.com/office/drawing/2014/main" id="{027E8FC6-4658-47B4-959D-6FD1CC607A16}"/>
                </a:ext>
              </a:extLst>
            </p:cNvPr>
            <p:cNvSpPr/>
            <p:nvPr/>
          </p:nvSpPr>
          <p:spPr>
            <a:xfrm>
              <a:off x="6159727" y="2635628"/>
              <a:ext cx="14601" cy="14601"/>
            </a:xfrm>
            <a:custGeom>
              <a:avLst/>
              <a:gdLst/>
              <a:ahLst/>
              <a:cxnLst/>
              <a:rect l="l" t="t" r="r" b="b"/>
              <a:pathLst>
                <a:path w="543" h="543" extrusionOk="0">
                  <a:moveTo>
                    <a:pt x="280" y="1"/>
                  </a:moveTo>
                  <a:cubicBezTo>
                    <a:pt x="123" y="1"/>
                    <a:pt x="0" y="123"/>
                    <a:pt x="0" y="280"/>
                  </a:cubicBezTo>
                  <a:cubicBezTo>
                    <a:pt x="0" y="420"/>
                    <a:pt x="123" y="542"/>
                    <a:pt x="280" y="542"/>
                  </a:cubicBezTo>
                  <a:cubicBezTo>
                    <a:pt x="420" y="542"/>
                    <a:pt x="542" y="420"/>
                    <a:pt x="542" y="280"/>
                  </a:cubicBezTo>
                  <a:cubicBezTo>
                    <a:pt x="542" y="123"/>
                    <a:pt x="420" y="1"/>
                    <a:pt x="280" y="1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2741;p74">
              <a:extLst>
                <a:ext uri="{FF2B5EF4-FFF2-40B4-BE49-F238E27FC236}">
                  <a16:creationId xmlns:a16="http://schemas.microsoft.com/office/drawing/2014/main" id="{9E9E636D-658D-404E-8D6E-3CBDBE2FC8F2}"/>
                </a:ext>
              </a:extLst>
            </p:cNvPr>
            <p:cNvSpPr/>
            <p:nvPr/>
          </p:nvSpPr>
          <p:spPr>
            <a:xfrm>
              <a:off x="6006943" y="2601774"/>
              <a:ext cx="14601" cy="14601"/>
            </a:xfrm>
            <a:custGeom>
              <a:avLst/>
              <a:gdLst/>
              <a:ahLst/>
              <a:cxnLst/>
              <a:rect l="l" t="t" r="r" b="b"/>
              <a:pathLst>
                <a:path w="543" h="543" extrusionOk="0">
                  <a:moveTo>
                    <a:pt x="280" y="1"/>
                  </a:moveTo>
                  <a:cubicBezTo>
                    <a:pt x="123" y="1"/>
                    <a:pt x="1" y="123"/>
                    <a:pt x="1" y="263"/>
                  </a:cubicBezTo>
                  <a:cubicBezTo>
                    <a:pt x="1" y="420"/>
                    <a:pt x="123" y="543"/>
                    <a:pt x="280" y="543"/>
                  </a:cubicBezTo>
                  <a:cubicBezTo>
                    <a:pt x="420" y="543"/>
                    <a:pt x="543" y="420"/>
                    <a:pt x="543" y="263"/>
                  </a:cubicBezTo>
                  <a:cubicBezTo>
                    <a:pt x="543" y="123"/>
                    <a:pt x="420" y="1"/>
                    <a:pt x="280" y="1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2742;p74">
              <a:extLst>
                <a:ext uri="{FF2B5EF4-FFF2-40B4-BE49-F238E27FC236}">
                  <a16:creationId xmlns:a16="http://schemas.microsoft.com/office/drawing/2014/main" id="{B6785CED-B7BA-43CC-AC49-E45995DC7F6E}"/>
                </a:ext>
              </a:extLst>
            </p:cNvPr>
            <p:cNvSpPr/>
            <p:nvPr/>
          </p:nvSpPr>
          <p:spPr>
            <a:xfrm>
              <a:off x="6108961" y="2601774"/>
              <a:ext cx="14601" cy="14601"/>
            </a:xfrm>
            <a:custGeom>
              <a:avLst/>
              <a:gdLst/>
              <a:ahLst/>
              <a:cxnLst/>
              <a:rect l="l" t="t" r="r" b="b"/>
              <a:pathLst>
                <a:path w="543" h="543" extrusionOk="0">
                  <a:moveTo>
                    <a:pt x="262" y="1"/>
                  </a:moveTo>
                  <a:cubicBezTo>
                    <a:pt x="123" y="1"/>
                    <a:pt x="0" y="123"/>
                    <a:pt x="0" y="263"/>
                  </a:cubicBezTo>
                  <a:cubicBezTo>
                    <a:pt x="0" y="420"/>
                    <a:pt x="123" y="543"/>
                    <a:pt x="262" y="543"/>
                  </a:cubicBezTo>
                  <a:cubicBezTo>
                    <a:pt x="420" y="543"/>
                    <a:pt x="542" y="420"/>
                    <a:pt x="542" y="263"/>
                  </a:cubicBezTo>
                  <a:cubicBezTo>
                    <a:pt x="542" y="123"/>
                    <a:pt x="420" y="1"/>
                    <a:pt x="262" y="1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2743;p74">
              <a:extLst>
                <a:ext uri="{FF2B5EF4-FFF2-40B4-BE49-F238E27FC236}">
                  <a16:creationId xmlns:a16="http://schemas.microsoft.com/office/drawing/2014/main" id="{92E00613-6BB6-4C3C-9DE7-41E7497013DA}"/>
                </a:ext>
              </a:extLst>
            </p:cNvPr>
            <p:cNvSpPr/>
            <p:nvPr/>
          </p:nvSpPr>
          <p:spPr>
            <a:xfrm>
              <a:off x="6142787" y="2601774"/>
              <a:ext cx="14601" cy="14601"/>
            </a:xfrm>
            <a:custGeom>
              <a:avLst/>
              <a:gdLst/>
              <a:ahLst/>
              <a:cxnLst/>
              <a:rect l="l" t="t" r="r" b="b"/>
              <a:pathLst>
                <a:path w="543" h="543" extrusionOk="0">
                  <a:moveTo>
                    <a:pt x="263" y="1"/>
                  </a:moveTo>
                  <a:cubicBezTo>
                    <a:pt x="123" y="1"/>
                    <a:pt x="1" y="123"/>
                    <a:pt x="1" y="263"/>
                  </a:cubicBezTo>
                  <a:cubicBezTo>
                    <a:pt x="1" y="420"/>
                    <a:pt x="123" y="543"/>
                    <a:pt x="263" y="543"/>
                  </a:cubicBezTo>
                  <a:cubicBezTo>
                    <a:pt x="420" y="543"/>
                    <a:pt x="543" y="420"/>
                    <a:pt x="543" y="263"/>
                  </a:cubicBezTo>
                  <a:cubicBezTo>
                    <a:pt x="543" y="123"/>
                    <a:pt x="420" y="1"/>
                    <a:pt x="263" y="1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2744;p74">
              <a:extLst>
                <a:ext uri="{FF2B5EF4-FFF2-40B4-BE49-F238E27FC236}">
                  <a16:creationId xmlns:a16="http://schemas.microsoft.com/office/drawing/2014/main" id="{24561E9C-6A2D-45AA-A529-06993A3876E1}"/>
                </a:ext>
              </a:extLst>
            </p:cNvPr>
            <p:cNvSpPr/>
            <p:nvPr/>
          </p:nvSpPr>
          <p:spPr>
            <a:xfrm>
              <a:off x="6040797" y="2669481"/>
              <a:ext cx="15058" cy="14601"/>
            </a:xfrm>
            <a:custGeom>
              <a:avLst/>
              <a:gdLst/>
              <a:ahLst/>
              <a:cxnLst/>
              <a:rect l="l" t="t" r="r" b="b"/>
              <a:pathLst>
                <a:path w="560" h="543" extrusionOk="0">
                  <a:moveTo>
                    <a:pt x="280" y="0"/>
                  </a:moveTo>
                  <a:cubicBezTo>
                    <a:pt x="123" y="0"/>
                    <a:pt x="0" y="123"/>
                    <a:pt x="0" y="280"/>
                  </a:cubicBezTo>
                  <a:cubicBezTo>
                    <a:pt x="0" y="420"/>
                    <a:pt x="123" y="542"/>
                    <a:pt x="280" y="542"/>
                  </a:cubicBezTo>
                  <a:cubicBezTo>
                    <a:pt x="437" y="542"/>
                    <a:pt x="560" y="420"/>
                    <a:pt x="560" y="280"/>
                  </a:cubicBezTo>
                  <a:cubicBezTo>
                    <a:pt x="560" y="123"/>
                    <a:pt x="437" y="0"/>
                    <a:pt x="280" y="0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2745;p74">
              <a:extLst>
                <a:ext uri="{FF2B5EF4-FFF2-40B4-BE49-F238E27FC236}">
                  <a16:creationId xmlns:a16="http://schemas.microsoft.com/office/drawing/2014/main" id="{DA30EC7A-339B-417D-B5DC-30F88210BBCA}"/>
                </a:ext>
              </a:extLst>
            </p:cNvPr>
            <p:cNvSpPr/>
            <p:nvPr/>
          </p:nvSpPr>
          <p:spPr>
            <a:xfrm>
              <a:off x="6075107" y="2669481"/>
              <a:ext cx="14601" cy="14601"/>
            </a:xfrm>
            <a:custGeom>
              <a:avLst/>
              <a:gdLst/>
              <a:ahLst/>
              <a:cxnLst/>
              <a:rect l="l" t="t" r="r" b="b"/>
              <a:pathLst>
                <a:path w="543" h="543" extrusionOk="0">
                  <a:moveTo>
                    <a:pt x="263" y="0"/>
                  </a:moveTo>
                  <a:cubicBezTo>
                    <a:pt x="123" y="0"/>
                    <a:pt x="1" y="123"/>
                    <a:pt x="1" y="280"/>
                  </a:cubicBezTo>
                  <a:cubicBezTo>
                    <a:pt x="1" y="420"/>
                    <a:pt x="123" y="542"/>
                    <a:pt x="263" y="542"/>
                  </a:cubicBezTo>
                  <a:cubicBezTo>
                    <a:pt x="420" y="542"/>
                    <a:pt x="542" y="420"/>
                    <a:pt x="542" y="280"/>
                  </a:cubicBezTo>
                  <a:cubicBezTo>
                    <a:pt x="542" y="123"/>
                    <a:pt x="420" y="0"/>
                    <a:pt x="263" y="0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2746;p74">
              <a:extLst>
                <a:ext uri="{FF2B5EF4-FFF2-40B4-BE49-F238E27FC236}">
                  <a16:creationId xmlns:a16="http://schemas.microsoft.com/office/drawing/2014/main" id="{22CD5160-C1E6-403E-8689-94BD03528276}"/>
                </a:ext>
              </a:extLst>
            </p:cNvPr>
            <p:cNvSpPr/>
            <p:nvPr/>
          </p:nvSpPr>
          <p:spPr>
            <a:xfrm>
              <a:off x="6023883" y="2703308"/>
              <a:ext cx="14574" cy="14601"/>
            </a:xfrm>
            <a:custGeom>
              <a:avLst/>
              <a:gdLst/>
              <a:ahLst/>
              <a:cxnLst/>
              <a:rect l="l" t="t" r="r" b="b"/>
              <a:pathLst>
                <a:path w="542" h="543" extrusionOk="0">
                  <a:moveTo>
                    <a:pt x="280" y="1"/>
                  </a:moveTo>
                  <a:cubicBezTo>
                    <a:pt x="122" y="1"/>
                    <a:pt x="0" y="123"/>
                    <a:pt x="0" y="281"/>
                  </a:cubicBezTo>
                  <a:cubicBezTo>
                    <a:pt x="0" y="420"/>
                    <a:pt x="122" y="543"/>
                    <a:pt x="280" y="543"/>
                  </a:cubicBezTo>
                  <a:cubicBezTo>
                    <a:pt x="437" y="543"/>
                    <a:pt x="542" y="420"/>
                    <a:pt x="542" y="281"/>
                  </a:cubicBezTo>
                  <a:cubicBezTo>
                    <a:pt x="542" y="123"/>
                    <a:pt x="437" y="1"/>
                    <a:pt x="280" y="1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2747;p74">
              <a:extLst>
                <a:ext uri="{FF2B5EF4-FFF2-40B4-BE49-F238E27FC236}">
                  <a16:creationId xmlns:a16="http://schemas.microsoft.com/office/drawing/2014/main" id="{2DAF16DD-6BEC-498D-A508-CF03FDEE1876}"/>
                </a:ext>
              </a:extLst>
            </p:cNvPr>
            <p:cNvSpPr/>
            <p:nvPr/>
          </p:nvSpPr>
          <p:spPr>
            <a:xfrm>
              <a:off x="6058194" y="2703308"/>
              <a:ext cx="14601" cy="14601"/>
            </a:xfrm>
            <a:custGeom>
              <a:avLst/>
              <a:gdLst/>
              <a:ahLst/>
              <a:cxnLst/>
              <a:rect l="l" t="t" r="r" b="b"/>
              <a:pathLst>
                <a:path w="543" h="543" extrusionOk="0">
                  <a:moveTo>
                    <a:pt x="262" y="1"/>
                  </a:moveTo>
                  <a:cubicBezTo>
                    <a:pt x="105" y="1"/>
                    <a:pt x="0" y="123"/>
                    <a:pt x="0" y="281"/>
                  </a:cubicBezTo>
                  <a:cubicBezTo>
                    <a:pt x="0" y="420"/>
                    <a:pt x="105" y="543"/>
                    <a:pt x="262" y="543"/>
                  </a:cubicBezTo>
                  <a:cubicBezTo>
                    <a:pt x="420" y="543"/>
                    <a:pt x="542" y="420"/>
                    <a:pt x="542" y="281"/>
                  </a:cubicBezTo>
                  <a:cubicBezTo>
                    <a:pt x="542" y="123"/>
                    <a:pt x="420" y="1"/>
                    <a:pt x="262" y="1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2748;p74">
              <a:extLst>
                <a:ext uri="{FF2B5EF4-FFF2-40B4-BE49-F238E27FC236}">
                  <a16:creationId xmlns:a16="http://schemas.microsoft.com/office/drawing/2014/main" id="{59B7A640-7A49-475E-ADFB-9628BA235B0A}"/>
                </a:ext>
              </a:extLst>
            </p:cNvPr>
            <p:cNvSpPr/>
            <p:nvPr/>
          </p:nvSpPr>
          <p:spPr>
            <a:xfrm>
              <a:off x="6092020" y="2703308"/>
              <a:ext cx="14601" cy="14601"/>
            </a:xfrm>
            <a:custGeom>
              <a:avLst/>
              <a:gdLst/>
              <a:ahLst/>
              <a:cxnLst/>
              <a:rect l="l" t="t" r="r" b="b"/>
              <a:pathLst>
                <a:path w="543" h="543" extrusionOk="0">
                  <a:moveTo>
                    <a:pt x="263" y="1"/>
                  </a:moveTo>
                  <a:cubicBezTo>
                    <a:pt x="123" y="1"/>
                    <a:pt x="1" y="123"/>
                    <a:pt x="1" y="281"/>
                  </a:cubicBezTo>
                  <a:cubicBezTo>
                    <a:pt x="1" y="420"/>
                    <a:pt x="123" y="543"/>
                    <a:pt x="263" y="543"/>
                  </a:cubicBezTo>
                  <a:cubicBezTo>
                    <a:pt x="420" y="543"/>
                    <a:pt x="543" y="420"/>
                    <a:pt x="543" y="281"/>
                  </a:cubicBezTo>
                  <a:cubicBezTo>
                    <a:pt x="543" y="123"/>
                    <a:pt x="420" y="1"/>
                    <a:pt x="263" y="1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2749;p74">
              <a:extLst>
                <a:ext uri="{FF2B5EF4-FFF2-40B4-BE49-F238E27FC236}">
                  <a16:creationId xmlns:a16="http://schemas.microsoft.com/office/drawing/2014/main" id="{70001B7D-5C54-4D94-825A-834B4D1A3F35}"/>
                </a:ext>
              </a:extLst>
            </p:cNvPr>
            <p:cNvSpPr/>
            <p:nvPr/>
          </p:nvSpPr>
          <p:spPr>
            <a:xfrm>
              <a:off x="6125874" y="2703308"/>
              <a:ext cx="14601" cy="14601"/>
            </a:xfrm>
            <a:custGeom>
              <a:avLst/>
              <a:gdLst/>
              <a:ahLst/>
              <a:cxnLst/>
              <a:rect l="l" t="t" r="r" b="b"/>
              <a:pathLst>
                <a:path w="543" h="543" extrusionOk="0">
                  <a:moveTo>
                    <a:pt x="263" y="1"/>
                  </a:moveTo>
                  <a:cubicBezTo>
                    <a:pt x="123" y="1"/>
                    <a:pt x="0" y="123"/>
                    <a:pt x="0" y="281"/>
                  </a:cubicBezTo>
                  <a:cubicBezTo>
                    <a:pt x="0" y="420"/>
                    <a:pt x="123" y="543"/>
                    <a:pt x="263" y="543"/>
                  </a:cubicBezTo>
                  <a:cubicBezTo>
                    <a:pt x="420" y="543"/>
                    <a:pt x="542" y="420"/>
                    <a:pt x="542" y="281"/>
                  </a:cubicBezTo>
                  <a:cubicBezTo>
                    <a:pt x="542" y="123"/>
                    <a:pt x="420" y="1"/>
                    <a:pt x="263" y="1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2750;p74">
              <a:extLst>
                <a:ext uri="{FF2B5EF4-FFF2-40B4-BE49-F238E27FC236}">
                  <a16:creationId xmlns:a16="http://schemas.microsoft.com/office/drawing/2014/main" id="{F0A5D754-2166-4F53-8592-A10F8DE3A5CE}"/>
                </a:ext>
              </a:extLst>
            </p:cNvPr>
            <p:cNvSpPr/>
            <p:nvPr/>
          </p:nvSpPr>
          <p:spPr>
            <a:xfrm>
              <a:off x="6159727" y="2703308"/>
              <a:ext cx="14601" cy="14601"/>
            </a:xfrm>
            <a:custGeom>
              <a:avLst/>
              <a:gdLst/>
              <a:ahLst/>
              <a:cxnLst/>
              <a:rect l="l" t="t" r="r" b="b"/>
              <a:pathLst>
                <a:path w="543" h="543" extrusionOk="0">
                  <a:moveTo>
                    <a:pt x="280" y="1"/>
                  </a:moveTo>
                  <a:cubicBezTo>
                    <a:pt x="123" y="1"/>
                    <a:pt x="0" y="123"/>
                    <a:pt x="0" y="281"/>
                  </a:cubicBezTo>
                  <a:cubicBezTo>
                    <a:pt x="0" y="420"/>
                    <a:pt x="123" y="543"/>
                    <a:pt x="280" y="543"/>
                  </a:cubicBezTo>
                  <a:cubicBezTo>
                    <a:pt x="420" y="543"/>
                    <a:pt x="542" y="420"/>
                    <a:pt x="542" y="281"/>
                  </a:cubicBezTo>
                  <a:cubicBezTo>
                    <a:pt x="542" y="123"/>
                    <a:pt x="420" y="1"/>
                    <a:pt x="280" y="1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2751;p74">
              <a:extLst>
                <a:ext uri="{FF2B5EF4-FFF2-40B4-BE49-F238E27FC236}">
                  <a16:creationId xmlns:a16="http://schemas.microsoft.com/office/drawing/2014/main" id="{E9C72AA5-4BD7-45B9-82BC-8BBB44EA4216}"/>
                </a:ext>
              </a:extLst>
            </p:cNvPr>
            <p:cNvSpPr/>
            <p:nvPr/>
          </p:nvSpPr>
          <p:spPr>
            <a:xfrm>
              <a:off x="6006943" y="2669481"/>
              <a:ext cx="14601" cy="14601"/>
            </a:xfrm>
            <a:custGeom>
              <a:avLst/>
              <a:gdLst/>
              <a:ahLst/>
              <a:cxnLst/>
              <a:rect l="l" t="t" r="r" b="b"/>
              <a:pathLst>
                <a:path w="543" h="543" extrusionOk="0">
                  <a:moveTo>
                    <a:pt x="280" y="0"/>
                  </a:moveTo>
                  <a:cubicBezTo>
                    <a:pt x="123" y="0"/>
                    <a:pt x="1" y="123"/>
                    <a:pt x="1" y="280"/>
                  </a:cubicBezTo>
                  <a:cubicBezTo>
                    <a:pt x="1" y="420"/>
                    <a:pt x="123" y="542"/>
                    <a:pt x="280" y="542"/>
                  </a:cubicBezTo>
                  <a:cubicBezTo>
                    <a:pt x="420" y="542"/>
                    <a:pt x="543" y="420"/>
                    <a:pt x="543" y="280"/>
                  </a:cubicBezTo>
                  <a:cubicBezTo>
                    <a:pt x="543" y="123"/>
                    <a:pt x="420" y="0"/>
                    <a:pt x="280" y="0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2752;p74">
              <a:extLst>
                <a:ext uri="{FF2B5EF4-FFF2-40B4-BE49-F238E27FC236}">
                  <a16:creationId xmlns:a16="http://schemas.microsoft.com/office/drawing/2014/main" id="{2BE8303F-AEB7-4E0A-A85A-85D709D87DA5}"/>
                </a:ext>
              </a:extLst>
            </p:cNvPr>
            <p:cNvSpPr/>
            <p:nvPr/>
          </p:nvSpPr>
          <p:spPr>
            <a:xfrm>
              <a:off x="6108961" y="2669481"/>
              <a:ext cx="14601" cy="14601"/>
            </a:xfrm>
            <a:custGeom>
              <a:avLst/>
              <a:gdLst/>
              <a:ahLst/>
              <a:cxnLst/>
              <a:rect l="l" t="t" r="r" b="b"/>
              <a:pathLst>
                <a:path w="543" h="543" extrusionOk="0">
                  <a:moveTo>
                    <a:pt x="262" y="0"/>
                  </a:moveTo>
                  <a:cubicBezTo>
                    <a:pt x="123" y="0"/>
                    <a:pt x="0" y="123"/>
                    <a:pt x="0" y="280"/>
                  </a:cubicBezTo>
                  <a:cubicBezTo>
                    <a:pt x="0" y="420"/>
                    <a:pt x="123" y="542"/>
                    <a:pt x="262" y="542"/>
                  </a:cubicBezTo>
                  <a:cubicBezTo>
                    <a:pt x="420" y="542"/>
                    <a:pt x="542" y="420"/>
                    <a:pt x="542" y="280"/>
                  </a:cubicBezTo>
                  <a:cubicBezTo>
                    <a:pt x="542" y="123"/>
                    <a:pt x="420" y="0"/>
                    <a:pt x="262" y="0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2753;p74">
              <a:extLst>
                <a:ext uri="{FF2B5EF4-FFF2-40B4-BE49-F238E27FC236}">
                  <a16:creationId xmlns:a16="http://schemas.microsoft.com/office/drawing/2014/main" id="{A8DCCF5A-950D-4A17-9ADB-C5F8561B0C74}"/>
                </a:ext>
              </a:extLst>
            </p:cNvPr>
            <p:cNvSpPr/>
            <p:nvPr/>
          </p:nvSpPr>
          <p:spPr>
            <a:xfrm>
              <a:off x="6142787" y="2669481"/>
              <a:ext cx="14601" cy="14601"/>
            </a:xfrm>
            <a:custGeom>
              <a:avLst/>
              <a:gdLst/>
              <a:ahLst/>
              <a:cxnLst/>
              <a:rect l="l" t="t" r="r" b="b"/>
              <a:pathLst>
                <a:path w="543" h="543" extrusionOk="0">
                  <a:moveTo>
                    <a:pt x="263" y="0"/>
                  </a:moveTo>
                  <a:cubicBezTo>
                    <a:pt x="123" y="0"/>
                    <a:pt x="1" y="123"/>
                    <a:pt x="1" y="280"/>
                  </a:cubicBezTo>
                  <a:cubicBezTo>
                    <a:pt x="1" y="420"/>
                    <a:pt x="123" y="542"/>
                    <a:pt x="263" y="542"/>
                  </a:cubicBezTo>
                  <a:cubicBezTo>
                    <a:pt x="420" y="542"/>
                    <a:pt x="543" y="420"/>
                    <a:pt x="543" y="280"/>
                  </a:cubicBezTo>
                  <a:cubicBezTo>
                    <a:pt x="543" y="123"/>
                    <a:pt x="420" y="0"/>
                    <a:pt x="263" y="0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2754;p74">
              <a:extLst>
                <a:ext uri="{FF2B5EF4-FFF2-40B4-BE49-F238E27FC236}">
                  <a16:creationId xmlns:a16="http://schemas.microsoft.com/office/drawing/2014/main" id="{F5893710-47F1-442F-9EC1-1D5B2B4D3143}"/>
                </a:ext>
              </a:extLst>
            </p:cNvPr>
            <p:cNvSpPr/>
            <p:nvPr/>
          </p:nvSpPr>
          <p:spPr>
            <a:xfrm>
              <a:off x="6040797" y="2737161"/>
              <a:ext cx="15058" cy="15058"/>
            </a:xfrm>
            <a:custGeom>
              <a:avLst/>
              <a:gdLst/>
              <a:ahLst/>
              <a:cxnLst/>
              <a:rect l="l" t="t" r="r" b="b"/>
              <a:pathLst>
                <a:path w="560" h="560" extrusionOk="0">
                  <a:moveTo>
                    <a:pt x="280" y="0"/>
                  </a:moveTo>
                  <a:cubicBezTo>
                    <a:pt x="123" y="0"/>
                    <a:pt x="0" y="123"/>
                    <a:pt x="0" y="280"/>
                  </a:cubicBezTo>
                  <a:cubicBezTo>
                    <a:pt x="0" y="437"/>
                    <a:pt x="123" y="560"/>
                    <a:pt x="280" y="560"/>
                  </a:cubicBezTo>
                  <a:cubicBezTo>
                    <a:pt x="437" y="560"/>
                    <a:pt x="560" y="437"/>
                    <a:pt x="560" y="280"/>
                  </a:cubicBezTo>
                  <a:cubicBezTo>
                    <a:pt x="560" y="123"/>
                    <a:pt x="437" y="0"/>
                    <a:pt x="280" y="0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2755;p74">
              <a:extLst>
                <a:ext uri="{FF2B5EF4-FFF2-40B4-BE49-F238E27FC236}">
                  <a16:creationId xmlns:a16="http://schemas.microsoft.com/office/drawing/2014/main" id="{9AEF6FA1-DBB6-4903-862E-D37C029A46EE}"/>
                </a:ext>
              </a:extLst>
            </p:cNvPr>
            <p:cNvSpPr/>
            <p:nvPr/>
          </p:nvSpPr>
          <p:spPr>
            <a:xfrm>
              <a:off x="6075107" y="2737161"/>
              <a:ext cx="14601" cy="15058"/>
            </a:xfrm>
            <a:custGeom>
              <a:avLst/>
              <a:gdLst/>
              <a:ahLst/>
              <a:cxnLst/>
              <a:rect l="l" t="t" r="r" b="b"/>
              <a:pathLst>
                <a:path w="543" h="560" extrusionOk="0">
                  <a:moveTo>
                    <a:pt x="263" y="0"/>
                  </a:moveTo>
                  <a:cubicBezTo>
                    <a:pt x="123" y="0"/>
                    <a:pt x="1" y="123"/>
                    <a:pt x="1" y="280"/>
                  </a:cubicBezTo>
                  <a:cubicBezTo>
                    <a:pt x="1" y="437"/>
                    <a:pt x="123" y="560"/>
                    <a:pt x="263" y="560"/>
                  </a:cubicBezTo>
                  <a:cubicBezTo>
                    <a:pt x="420" y="560"/>
                    <a:pt x="542" y="437"/>
                    <a:pt x="542" y="280"/>
                  </a:cubicBezTo>
                  <a:cubicBezTo>
                    <a:pt x="542" y="123"/>
                    <a:pt x="420" y="0"/>
                    <a:pt x="263" y="0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2756;p74">
              <a:extLst>
                <a:ext uri="{FF2B5EF4-FFF2-40B4-BE49-F238E27FC236}">
                  <a16:creationId xmlns:a16="http://schemas.microsoft.com/office/drawing/2014/main" id="{6CF929D8-DE63-4CF8-9C30-E1AF1490B96F}"/>
                </a:ext>
              </a:extLst>
            </p:cNvPr>
            <p:cNvSpPr/>
            <p:nvPr/>
          </p:nvSpPr>
          <p:spPr>
            <a:xfrm>
              <a:off x="6023883" y="2771472"/>
              <a:ext cx="14574" cy="14601"/>
            </a:xfrm>
            <a:custGeom>
              <a:avLst/>
              <a:gdLst/>
              <a:ahLst/>
              <a:cxnLst/>
              <a:rect l="l" t="t" r="r" b="b"/>
              <a:pathLst>
                <a:path w="542" h="543" extrusionOk="0">
                  <a:moveTo>
                    <a:pt x="280" y="1"/>
                  </a:moveTo>
                  <a:cubicBezTo>
                    <a:pt x="122" y="1"/>
                    <a:pt x="0" y="123"/>
                    <a:pt x="0" y="263"/>
                  </a:cubicBezTo>
                  <a:cubicBezTo>
                    <a:pt x="0" y="420"/>
                    <a:pt x="122" y="543"/>
                    <a:pt x="280" y="543"/>
                  </a:cubicBezTo>
                  <a:cubicBezTo>
                    <a:pt x="437" y="543"/>
                    <a:pt x="542" y="420"/>
                    <a:pt x="542" y="263"/>
                  </a:cubicBezTo>
                  <a:cubicBezTo>
                    <a:pt x="542" y="123"/>
                    <a:pt x="437" y="1"/>
                    <a:pt x="280" y="1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757;p74">
              <a:extLst>
                <a:ext uri="{FF2B5EF4-FFF2-40B4-BE49-F238E27FC236}">
                  <a16:creationId xmlns:a16="http://schemas.microsoft.com/office/drawing/2014/main" id="{D497F924-9A01-4E38-ADF5-027E74E48DF5}"/>
                </a:ext>
              </a:extLst>
            </p:cNvPr>
            <p:cNvSpPr/>
            <p:nvPr/>
          </p:nvSpPr>
          <p:spPr>
            <a:xfrm>
              <a:off x="6058194" y="2771472"/>
              <a:ext cx="14601" cy="14601"/>
            </a:xfrm>
            <a:custGeom>
              <a:avLst/>
              <a:gdLst/>
              <a:ahLst/>
              <a:cxnLst/>
              <a:rect l="l" t="t" r="r" b="b"/>
              <a:pathLst>
                <a:path w="543" h="543" extrusionOk="0">
                  <a:moveTo>
                    <a:pt x="262" y="1"/>
                  </a:moveTo>
                  <a:cubicBezTo>
                    <a:pt x="105" y="1"/>
                    <a:pt x="0" y="123"/>
                    <a:pt x="0" y="263"/>
                  </a:cubicBezTo>
                  <a:cubicBezTo>
                    <a:pt x="0" y="420"/>
                    <a:pt x="105" y="543"/>
                    <a:pt x="262" y="543"/>
                  </a:cubicBezTo>
                  <a:cubicBezTo>
                    <a:pt x="420" y="543"/>
                    <a:pt x="542" y="420"/>
                    <a:pt x="542" y="263"/>
                  </a:cubicBezTo>
                  <a:cubicBezTo>
                    <a:pt x="542" y="123"/>
                    <a:pt x="420" y="1"/>
                    <a:pt x="262" y="1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758;p74">
              <a:extLst>
                <a:ext uri="{FF2B5EF4-FFF2-40B4-BE49-F238E27FC236}">
                  <a16:creationId xmlns:a16="http://schemas.microsoft.com/office/drawing/2014/main" id="{1A47261B-2AC7-46BF-94B6-815BCCECB4A3}"/>
                </a:ext>
              </a:extLst>
            </p:cNvPr>
            <p:cNvSpPr/>
            <p:nvPr/>
          </p:nvSpPr>
          <p:spPr>
            <a:xfrm>
              <a:off x="6092020" y="2771472"/>
              <a:ext cx="14601" cy="14601"/>
            </a:xfrm>
            <a:custGeom>
              <a:avLst/>
              <a:gdLst/>
              <a:ahLst/>
              <a:cxnLst/>
              <a:rect l="l" t="t" r="r" b="b"/>
              <a:pathLst>
                <a:path w="543" h="543" extrusionOk="0">
                  <a:moveTo>
                    <a:pt x="263" y="1"/>
                  </a:moveTo>
                  <a:cubicBezTo>
                    <a:pt x="123" y="1"/>
                    <a:pt x="1" y="123"/>
                    <a:pt x="1" y="263"/>
                  </a:cubicBezTo>
                  <a:cubicBezTo>
                    <a:pt x="1" y="420"/>
                    <a:pt x="123" y="543"/>
                    <a:pt x="263" y="543"/>
                  </a:cubicBezTo>
                  <a:cubicBezTo>
                    <a:pt x="420" y="543"/>
                    <a:pt x="543" y="420"/>
                    <a:pt x="543" y="263"/>
                  </a:cubicBezTo>
                  <a:cubicBezTo>
                    <a:pt x="543" y="123"/>
                    <a:pt x="420" y="1"/>
                    <a:pt x="263" y="1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759;p74">
              <a:extLst>
                <a:ext uri="{FF2B5EF4-FFF2-40B4-BE49-F238E27FC236}">
                  <a16:creationId xmlns:a16="http://schemas.microsoft.com/office/drawing/2014/main" id="{AB8C351D-C640-49E6-9427-5DE87894570D}"/>
                </a:ext>
              </a:extLst>
            </p:cNvPr>
            <p:cNvSpPr/>
            <p:nvPr/>
          </p:nvSpPr>
          <p:spPr>
            <a:xfrm>
              <a:off x="6125874" y="2771472"/>
              <a:ext cx="14601" cy="14601"/>
            </a:xfrm>
            <a:custGeom>
              <a:avLst/>
              <a:gdLst/>
              <a:ahLst/>
              <a:cxnLst/>
              <a:rect l="l" t="t" r="r" b="b"/>
              <a:pathLst>
                <a:path w="543" h="543" extrusionOk="0">
                  <a:moveTo>
                    <a:pt x="263" y="1"/>
                  </a:moveTo>
                  <a:cubicBezTo>
                    <a:pt x="123" y="1"/>
                    <a:pt x="0" y="123"/>
                    <a:pt x="0" y="263"/>
                  </a:cubicBezTo>
                  <a:cubicBezTo>
                    <a:pt x="0" y="420"/>
                    <a:pt x="123" y="543"/>
                    <a:pt x="263" y="543"/>
                  </a:cubicBezTo>
                  <a:cubicBezTo>
                    <a:pt x="420" y="543"/>
                    <a:pt x="542" y="420"/>
                    <a:pt x="542" y="263"/>
                  </a:cubicBezTo>
                  <a:cubicBezTo>
                    <a:pt x="542" y="123"/>
                    <a:pt x="420" y="1"/>
                    <a:pt x="263" y="1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760;p74">
              <a:extLst>
                <a:ext uri="{FF2B5EF4-FFF2-40B4-BE49-F238E27FC236}">
                  <a16:creationId xmlns:a16="http://schemas.microsoft.com/office/drawing/2014/main" id="{AF8C26FD-EC23-4258-8C91-5B683C18D6D2}"/>
                </a:ext>
              </a:extLst>
            </p:cNvPr>
            <p:cNvSpPr/>
            <p:nvPr/>
          </p:nvSpPr>
          <p:spPr>
            <a:xfrm>
              <a:off x="6159727" y="2771472"/>
              <a:ext cx="14601" cy="14601"/>
            </a:xfrm>
            <a:custGeom>
              <a:avLst/>
              <a:gdLst/>
              <a:ahLst/>
              <a:cxnLst/>
              <a:rect l="l" t="t" r="r" b="b"/>
              <a:pathLst>
                <a:path w="543" h="543" extrusionOk="0">
                  <a:moveTo>
                    <a:pt x="280" y="1"/>
                  </a:moveTo>
                  <a:cubicBezTo>
                    <a:pt x="123" y="1"/>
                    <a:pt x="0" y="123"/>
                    <a:pt x="0" y="263"/>
                  </a:cubicBezTo>
                  <a:cubicBezTo>
                    <a:pt x="0" y="420"/>
                    <a:pt x="123" y="543"/>
                    <a:pt x="280" y="543"/>
                  </a:cubicBezTo>
                  <a:cubicBezTo>
                    <a:pt x="420" y="543"/>
                    <a:pt x="542" y="420"/>
                    <a:pt x="542" y="263"/>
                  </a:cubicBezTo>
                  <a:cubicBezTo>
                    <a:pt x="542" y="123"/>
                    <a:pt x="420" y="1"/>
                    <a:pt x="280" y="1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761;p74">
              <a:extLst>
                <a:ext uri="{FF2B5EF4-FFF2-40B4-BE49-F238E27FC236}">
                  <a16:creationId xmlns:a16="http://schemas.microsoft.com/office/drawing/2014/main" id="{AC5F1A47-7AAE-46CA-B97A-EC6F1EFC85A2}"/>
                </a:ext>
              </a:extLst>
            </p:cNvPr>
            <p:cNvSpPr/>
            <p:nvPr/>
          </p:nvSpPr>
          <p:spPr>
            <a:xfrm>
              <a:off x="6006943" y="2737161"/>
              <a:ext cx="14601" cy="15058"/>
            </a:xfrm>
            <a:custGeom>
              <a:avLst/>
              <a:gdLst/>
              <a:ahLst/>
              <a:cxnLst/>
              <a:rect l="l" t="t" r="r" b="b"/>
              <a:pathLst>
                <a:path w="543" h="560" extrusionOk="0">
                  <a:moveTo>
                    <a:pt x="280" y="0"/>
                  </a:moveTo>
                  <a:cubicBezTo>
                    <a:pt x="123" y="0"/>
                    <a:pt x="1" y="123"/>
                    <a:pt x="1" y="280"/>
                  </a:cubicBezTo>
                  <a:cubicBezTo>
                    <a:pt x="1" y="437"/>
                    <a:pt x="123" y="560"/>
                    <a:pt x="280" y="560"/>
                  </a:cubicBezTo>
                  <a:cubicBezTo>
                    <a:pt x="420" y="560"/>
                    <a:pt x="543" y="437"/>
                    <a:pt x="543" y="280"/>
                  </a:cubicBezTo>
                  <a:cubicBezTo>
                    <a:pt x="543" y="123"/>
                    <a:pt x="420" y="0"/>
                    <a:pt x="280" y="0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762;p74">
              <a:extLst>
                <a:ext uri="{FF2B5EF4-FFF2-40B4-BE49-F238E27FC236}">
                  <a16:creationId xmlns:a16="http://schemas.microsoft.com/office/drawing/2014/main" id="{1C357A09-0B9A-4673-BB75-C22A198BC6CF}"/>
                </a:ext>
              </a:extLst>
            </p:cNvPr>
            <p:cNvSpPr/>
            <p:nvPr/>
          </p:nvSpPr>
          <p:spPr>
            <a:xfrm>
              <a:off x="6108961" y="2737161"/>
              <a:ext cx="14601" cy="15058"/>
            </a:xfrm>
            <a:custGeom>
              <a:avLst/>
              <a:gdLst/>
              <a:ahLst/>
              <a:cxnLst/>
              <a:rect l="l" t="t" r="r" b="b"/>
              <a:pathLst>
                <a:path w="543" h="560" extrusionOk="0">
                  <a:moveTo>
                    <a:pt x="262" y="0"/>
                  </a:moveTo>
                  <a:cubicBezTo>
                    <a:pt x="123" y="0"/>
                    <a:pt x="0" y="123"/>
                    <a:pt x="0" y="280"/>
                  </a:cubicBezTo>
                  <a:cubicBezTo>
                    <a:pt x="0" y="437"/>
                    <a:pt x="123" y="560"/>
                    <a:pt x="262" y="560"/>
                  </a:cubicBezTo>
                  <a:cubicBezTo>
                    <a:pt x="420" y="560"/>
                    <a:pt x="542" y="437"/>
                    <a:pt x="542" y="280"/>
                  </a:cubicBezTo>
                  <a:cubicBezTo>
                    <a:pt x="542" y="123"/>
                    <a:pt x="420" y="0"/>
                    <a:pt x="262" y="0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763;p74">
              <a:extLst>
                <a:ext uri="{FF2B5EF4-FFF2-40B4-BE49-F238E27FC236}">
                  <a16:creationId xmlns:a16="http://schemas.microsoft.com/office/drawing/2014/main" id="{B5CF6D5A-66E8-4FD1-88CE-87C0E44E15C2}"/>
                </a:ext>
              </a:extLst>
            </p:cNvPr>
            <p:cNvSpPr/>
            <p:nvPr/>
          </p:nvSpPr>
          <p:spPr>
            <a:xfrm>
              <a:off x="6142787" y="2737161"/>
              <a:ext cx="14601" cy="15058"/>
            </a:xfrm>
            <a:custGeom>
              <a:avLst/>
              <a:gdLst/>
              <a:ahLst/>
              <a:cxnLst/>
              <a:rect l="l" t="t" r="r" b="b"/>
              <a:pathLst>
                <a:path w="543" h="560" extrusionOk="0">
                  <a:moveTo>
                    <a:pt x="263" y="0"/>
                  </a:moveTo>
                  <a:cubicBezTo>
                    <a:pt x="123" y="0"/>
                    <a:pt x="1" y="123"/>
                    <a:pt x="1" y="280"/>
                  </a:cubicBezTo>
                  <a:cubicBezTo>
                    <a:pt x="1" y="437"/>
                    <a:pt x="123" y="560"/>
                    <a:pt x="263" y="560"/>
                  </a:cubicBezTo>
                  <a:cubicBezTo>
                    <a:pt x="420" y="560"/>
                    <a:pt x="543" y="437"/>
                    <a:pt x="543" y="280"/>
                  </a:cubicBezTo>
                  <a:cubicBezTo>
                    <a:pt x="543" y="123"/>
                    <a:pt x="420" y="0"/>
                    <a:pt x="263" y="0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764;p74">
              <a:extLst>
                <a:ext uri="{FF2B5EF4-FFF2-40B4-BE49-F238E27FC236}">
                  <a16:creationId xmlns:a16="http://schemas.microsoft.com/office/drawing/2014/main" id="{99C30064-B5B1-4C5E-B317-028D324C9428}"/>
                </a:ext>
              </a:extLst>
            </p:cNvPr>
            <p:cNvSpPr/>
            <p:nvPr/>
          </p:nvSpPr>
          <p:spPr>
            <a:xfrm>
              <a:off x="6040797" y="2805325"/>
              <a:ext cx="15058" cy="14601"/>
            </a:xfrm>
            <a:custGeom>
              <a:avLst/>
              <a:gdLst/>
              <a:ahLst/>
              <a:cxnLst/>
              <a:rect l="l" t="t" r="r" b="b"/>
              <a:pathLst>
                <a:path w="560" h="543" extrusionOk="0">
                  <a:moveTo>
                    <a:pt x="280" y="0"/>
                  </a:moveTo>
                  <a:cubicBezTo>
                    <a:pt x="123" y="0"/>
                    <a:pt x="0" y="123"/>
                    <a:pt x="0" y="262"/>
                  </a:cubicBezTo>
                  <a:cubicBezTo>
                    <a:pt x="0" y="420"/>
                    <a:pt x="123" y="542"/>
                    <a:pt x="280" y="542"/>
                  </a:cubicBezTo>
                  <a:cubicBezTo>
                    <a:pt x="437" y="542"/>
                    <a:pt x="560" y="420"/>
                    <a:pt x="560" y="262"/>
                  </a:cubicBezTo>
                  <a:cubicBezTo>
                    <a:pt x="560" y="123"/>
                    <a:pt x="437" y="0"/>
                    <a:pt x="280" y="0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765;p74">
              <a:extLst>
                <a:ext uri="{FF2B5EF4-FFF2-40B4-BE49-F238E27FC236}">
                  <a16:creationId xmlns:a16="http://schemas.microsoft.com/office/drawing/2014/main" id="{45B4CF8D-00C8-47D2-8DF1-9D28446E3B6D}"/>
                </a:ext>
              </a:extLst>
            </p:cNvPr>
            <p:cNvSpPr/>
            <p:nvPr/>
          </p:nvSpPr>
          <p:spPr>
            <a:xfrm>
              <a:off x="6075107" y="2805325"/>
              <a:ext cx="14601" cy="14601"/>
            </a:xfrm>
            <a:custGeom>
              <a:avLst/>
              <a:gdLst/>
              <a:ahLst/>
              <a:cxnLst/>
              <a:rect l="l" t="t" r="r" b="b"/>
              <a:pathLst>
                <a:path w="543" h="543" extrusionOk="0">
                  <a:moveTo>
                    <a:pt x="263" y="0"/>
                  </a:moveTo>
                  <a:cubicBezTo>
                    <a:pt x="123" y="0"/>
                    <a:pt x="1" y="123"/>
                    <a:pt x="1" y="262"/>
                  </a:cubicBezTo>
                  <a:cubicBezTo>
                    <a:pt x="1" y="420"/>
                    <a:pt x="123" y="542"/>
                    <a:pt x="263" y="542"/>
                  </a:cubicBezTo>
                  <a:cubicBezTo>
                    <a:pt x="420" y="542"/>
                    <a:pt x="542" y="420"/>
                    <a:pt x="542" y="262"/>
                  </a:cubicBezTo>
                  <a:cubicBezTo>
                    <a:pt x="542" y="123"/>
                    <a:pt x="420" y="0"/>
                    <a:pt x="263" y="0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766;p74">
              <a:extLst>
                <a:ext uri="{FF2B5EF4-FFF2-40B4-BE49-F238E27FC236}">
                  <a16:creationId xmlns:a16="http://schemas.microsoft.com/office/drawing/2014/main" id="{D4F879DE-70F5-49BB-B35A-DBB0B794F514}"/>
                </a:ext>
              </a:extLst>
            </p:cNvPr>
            <p:cNvSpPr/>
            <p:nvPr/>
          </p:nvSpPr>
          <p:spPr>
            <a:xfrm>
              <a:off x="6023883" y="2839152"/>
              <a:ext cx="14574" cy="14601"/>
            </a:xfrm>
            <a:custGeom>
              <a:avLst/>
              <a:gdLst/>
              <a:ahLst/>
              <a:cxnLst/>
              <a:rect l="l" t="t" r="r" b="b"/>
              <a:pathLst>
                <a:path w="542" h="543" extrusionOk="0">
                  <a:moveTo>
                    <a:pt x="280" y="1"/>
                  </a:moveTo>
                  <a:cubicBezTo>
                    <a:pt x="122" y="1"/>
                    <a:pt x="0" y="123"/>
                    <a:pt x="0" y="263"/>
                  </a:cubicBezTo>
                  <a:cubicBezTo>
                    <a:pt x="0" y="420"/>
                    <a:pt x="122" y="543"/>
                    <a:pt x="280" y="543"/>
                  </a:cubicBezTo>
                  <a:cubicBezTo>
                    <a:pt x="437" y="543"/>
                    <a:pt x="542" y="420"/>
                    <a:pt x="542" y="263"/>
                  </a:cubicBezTo>
                  <a:cubicBezTo>
                    <a:pt x="542" y="123"/>
                    <a:pt x="437" y="1"/>
                    <a:pt x="280" y="1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767;p74">
              <a:extLst>
                <a:ext uri="{FF2B5EF4-FFF2-40B4-BE49-F238E27FC236}">
                  <a16:creationId xmlns:a16="http://schemas.microsoft.com/office/drawing/2014/main" id="{9D446A80-76D6-47DC-B84C-6621EF4C037D}"/>
                </a:ext>
              </a:extLst>
            </p:cNvPr>
            <p:cNvSpPr/>
            <p:nvPr/>
          </p:nvSpPr>
          <p:spPr>
            <a:xfrm>
              <a:off x="6058194" y="2839152"/>
              <a:ext cx="14601" cy="14601"/>
            </a:xfrm>
            <a:custGeom>
              <a:avLst/>
              <a:gdLst/>
              <a:ahLst/>
              <a:cxnLst/>
              <a:rect l="l" t="t" r="r" b="b"/>
              <a:pathLst>
                <a:path w="543" h="543" extrusionOk="0">
                  <a:moveTo>
                    <a:pt x="262" y="1"/>
                  </a:moveTo>
                  <a:cubicBezTo>
                    <a:pt x="105" y="1"/>
                    <a:pt x="0" y="123"/>
                    <a:pt x="0" y="263"/>
                  </a:cubicBezTo>
                  <a:cubicBezTo>
                    <a:pt x="0" y="420"/>
                    <a:pt x="105" y="543"/>
                    <a:pt x="262" y="543"/>
                  </a:cubicBezTo>
                  <a:cubicBezTo>
                    <a:pt x="420" y="543"/>
                    <a:pt x="542" y="420"/>
                    <a:pt x="542" y="263"/>
                  </a:cubicBezTo>
                  <a:cubicBezTo>
                    <a:pt x="542" y="123"/>
                    <a:pt x="420" y="1"/>
                    <a:pt x="262" y="1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768;p74">
              <a:extLst>
                <a:ext uri="{FF2B5EF4-FFF2-40B4-BE49-F238E27FC236}">
                  <a16:creationId xmlns:a16="http://schemas.microsoft.com/office/drawing/2014/main" id="{8881E9E5-045A-4E5B-88FD-B6583AAD4ACB}"/>
                </a:ext>
              </a:extLst>
            </p:cNvPr>
            <p:cNvSpPr/>
            <p:nvPr/>
          </p:nvSpPr>
          <p:spPr>
            <a:xfrm>
              <a:off x="6092020" y="2839152"/>
              <a:ext cx="14601" cy="14601"/>
            </a:xfrm>
            <a:custGeom>
              <a:avLst/>
              <a:gdLst/>
              <a:ahLst/>
              <a:cxnLst/>
              <a:rect l="l" t="t" r="r" b="b"/>
              <a:pathLst>
                <a:path w="543" h="543" extrusionOk="0">
                  <a:moveTo>
                    <a:pt x="263" y="1"/>
                  </a:moveTo>
                  <a:cubicBezTo>
                    <a:pt x="123" y="1"/>
                    <a:pt x="1" y="123"/>
                    <a:pt x="1" y="263"/>
                  </a:cubicBezTo>
                  <a:cubicBezTo>
                    <a:pt x="1" y="420"/>
                    <a:pt x="123" y="543"/>
                    <a:pt x="263" y="543"/>
                  </a:cubicBezTo>
                  <a:cubicBezTo>
                    <a:pt x="420" y="543"/>
                    <a:pt x="543" y="420"/>
                    <a:pt x="543" y="263"/>
                  </a:cubicBezTo>
                  <a:cubicBezTo>
                    <a:pt x="543" y="123"/>
                    <a:pt x="420" y="1"/>
                    <a:pt x="263" y="1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769;p74">
              <a:extLst>
                <a:ext uri="{FF2B5EF4-FFF2-40B4-BE49-F238E27FC236}">
                  <a16:creationId xmlns:a16="http://schemas.microsoft.com/office/drawing/2014/main" id="{381CB302-2DBF-4B18-87AE-980E047E33C8}"/>
                </a:ext>
              </a:extLst>
            </p:cNvPr>
            <p:cNvSpPr/>
            <p:nvPr/>
          </p:nvSpPr>
          <p:spPr>
            <a:xfrm>
              <a:off x="6125874" y="2839152"/>
              <a:ext cx="14601" cy="14601"/>
            </a:xfrm>
            <a:custGeom>
              <a:avLst/>
              <a:gdLst/>
              <a:ahLst/>
              <a:cxnLst/>
              <a:rect l="l" t="t" r="r" b="b"/>
              <a:pathLst>
                <a:path w="543" h="543" extrusionOk="0">
                  <a:moveTo>
                    <a:pt x="263" y="1"/>
                  </a:moveTo>
                  <a:cubicBezTo>
                    <a:pt x="123" y="1"/>
                    <a:pt x="0" y="123"/>
                    <a:pt x="0" y="263"/>
                  </a:cubicBezTo>
                  <a:cubicBezTo>
                    <a:pt x="0" y="420"/>
                    <a:pt x="123" y="543"/>
                    <a:pt x="263" y="543"/>
                  </a:cubicBezTo>
                  <a:cubicBezTo>
                    <a:pt x="420" y="543"/>
                    <a:pt x="542" y="420"/>
                    <a:pt x="542" y="263"/>
                  </a:cubicBezTo>
                  <a:cubicBezTo>
                    <a:pt x="542" y="123"/>
                    <a:pt x="420" y="1"/>
                    <a:pt x="263" y="1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770;p74">
              <a:extLst>
                <a:ext uri="{FF2B5EF4-FFF2-40B4-BE49-F238E27FC236}">
                  <a16:creationId xmlns:a16="http://schemas.microsoft.com/office/drawing/2014/main" id="{0199706F-0F95-472E-834B-E4C2FCF9DB1A}"/>
                </a:ext>
              </a:extLst>
            </p:cNvPr>
            <p:cNvSpPr/>
            <p:nvPr/>
          </p:nvSpPr>
          <p:spPr>
            <a:xfrm>
              <a:off x="6159727" y="2839152"/>
              <a:ext cx="14601" cy="14601"/>
            </a:xfrm>
            <a:custGeom>
              <a:avLst/>
              <a:gdLst/>
              <a:ahLst/>
              <a:cxnLst/>
              <a:rect l="l" t="t" r="r" b="b"/>
              <a:pathLst>
                <a:path w="543" h="543" extrusionOk="0">
                  <a:moveTo>
                    <a:pt x="280" y="1"/>
                  </a:moveTo>
                  <a:cubicBezTo>
                    <a:pt x="123" y="1"/>
                    <a:pt x="0" y="123"/>
                    <a:pt x="0" y="263"/>
                  </a:cubicBezTo>
                  <a:cubicBezTo>
                    <a:pt x="0" y="420"/>
                    <a:pt x="123" y="543"/>
                    <a:pt x="280" y="543"/>
                  </a:cubicBezTo>
                  <a:cubicBezTo>
                    <a:pt x="420" y="543"/>
                    <a:pt x="542" y="420"/>
                    <a:pt x="542" y="263"/>
                  </a:cubicBezTo>
                  <a:cubicBezTo>
                    <a:pt x="542" y="123"/>
                    <a:pt x="420" y="1"/>
                    <a:pt x="280" y="1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771;p74">
              <a:extLst>
                <a:ext uri="{FF2B5EF4-FFF2-40B4-BE49-F238E27FC236}">
                  <a16:creationId xmlns:a16="http://schemas.microsoft.com/office/drawing/2014/main" id="{7C51B91B-FF23-48F9-9664-36060CA8EAC3}"/>
                </a:ext>
              </a:extLst>
            </p:cNvPr>
            <p:cNvSpPr/>
            <p:nvPr/>
          </p:nvSpPr>
          <p:spPr>
            <a:xfrm>
              <a:off x="6006943" y="2805325"/>
              <a:ext cx="14601" cy="14601"/>
            </a:xfrm>
            <a:custGeom>
              <a:avLst/>
              <a:gdLst/>
              <a:ahLst/>
              <a:cxnLst/>
              <a:rect l="l" t="t" r="r" b="b"/>
              <a:pathLst>
                <a:path w="543" h="543" extrusionOk="0">
                  <a:moveTo>
                    <a:pt x="280" y="0"/>
                  </a:moveTo>
                  <a:cubicBezTo>
                    <a:pt x="123" y="0"/>
                    <a:pt x="1" y="123"/>
                    <a:pt x="1" y="262"/>
                  </a:cubicBezTo>
                  <a:cubicBezTo>
                    <a:pt x="1" y="420"/>
                    <a:pt x="123" y="542"/>
                    <a:pt x="280" y="542"/>
                  </a:cubicBezTo>
                  <a:cubicBezTo>
                    <a:pt x="420" y="542"/>
                    <a:pt x="543" y="420"/>
                    <a:pt x="543" y="262"/>
                  </a:cubicBezTo>
                  <a:cubicBezTo>
                    <a:pt x="543" y="123"/>
                    <a:pt x="420" y="0"/>
                    <a:pt x="280" y="0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772;p74">
              <a:extLst>
                <a:ext uri="{FF2B5EF4-FFF2-40B4-BE49-F238E27FC236}">
                  <a16:creationId xmlns:a16="http://schemas.microsoft.com/office/drawing/2014/main" id="{ADDBA009-71B8-404A-B81B-0E2A3A67065B}"/>
                </a:ext>
              </a:extLst>
            </p:cNvPr>
            <p:cNvSpPr/>
            <p:nvPr/>
          </p:nvSpPr>
          <p:spPr>
            <a:xfrm>
              <a:off x="6108961" y="2805325"/>
              <a:ext cx="14601" cy="14601"/>
            </a:xfrm>
            <a:custGeom>
              <a:avLst/>
              <a:gdLst/>
              <a:ahLst/>
              <a:cxnLst/>
              <a:rect l="l" t="t" r="r" b="b"/>
              <a:pathLst>
                <a:path w="543" h="543" extrusionOk="0">
                  <a:moveTo>
                    <a:pt x="262" y="0"/>
                  </a:moveTo>
                  <a:cubicBezTo>
                    <a:pt x="123" y="0"/>
                    <a:pt x="0" y="123"/>
                    <a:pt x="0" y="262"/>
                  </a:cubicBezTo>
                  <a:cubicBezTo>
                    <a:pt x="0" y="420"/>
                    <a:pt x="123" y="542"/>
                    <a:pt x="262" y="542"/>
                  </a:cubicBezTo>
                  <a:cubicBezTo>
                    <a:pt x="420" y="542"/>
                    <a:pt x="542" y="420"/>
                    <a:pt x="542" y="262"/>
                  </a:cubicBezTo>
                  <a:cubicBezTo>
                    <a:pt x="542" y="123"/>
                    <a:pt x="420" y="0"/>
                    <a:pt x="262" y="0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773;p74">
              <a:extLst>
                <a:ext uri="{FF2B5EF4-FFF2-40B4-BE49-F238E27FC236}">
                  <a16:creationId xmlns:a16="http://schemas.microsoft.com/office/drawing/2014/main" id="{50AEE443-F708-4BD3-A86B-85A5C8754558}"/>
                </a:ext>
              </a:extLst>
            </p:cNvPr>
            <p:cNvSpPr/>
            <p:nvPr/>
          </p:nvSpPr>
          <p:spPr>
            <a:xfrm>
              <a:off x="6142787" y="2805325"/>
              <a:ext cx="14601" cy="14601"/>
            </a:xfrm>
            <a:custGeom>
              <a:avLst/>
              <a:gdLst/>
              <a:ahLst/>
              <a:cxnLst/>
              <a:rect l="l" t="t" r="r" b="b"/>
              <a:pathLst>
                <a:path w="543" h="543" extrusionOk="0">
                  <a:moveTo>
                    <a:pt x="263" y="0"/>
                  </a:moveTo>
                  <a:cubicBezTo>
                    <a:pt x="123" y="0"/>
                    <a:pt x="1" y="123"/>
                    <a:pt x="1" y="262"/>
                  </a:cubicBezTo>
                  <a:cubicBezTo>
                    <a:pt x="1" y="420"/>
                    <a:pt x="123" y="542"/>
                    <a:pt x="263" y="542"/>
                  </a:cubicBezTo>
                  <a:cubicBezTo>
                    <a:pt x="420" y="542"/>
                    <a:pt x="543" y="420"/>
                    <a:pt x="543" y="262"/>
                  </a:cubicBezTo>
                  <a:cubicBezTo>
                    <a:pt x="543" y="123"/>
                    <a:pt x="420" y="0"/>
                    <a:pt x="263" y="0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774;p74">
              <a:extLst>
                <a:ext uri="{FF2B5EF4-FFF2-40B4-BE49-F238E27FC236}">
                  <a16:creationId xmlns:a16="http://schemas.microsoft.com/office/drawing/2014/main" id="{5BA28A26-D64E-4CAA-8421-1C72B40F5545}"/>
                </a:ext>
              </a:extLst>
            </p:cNvPr>
            <p:cNvSpPr/>
            <p:nvPr/>
          </p:nvSpPr>
          <p:spPr>
            <a:xfrm>
              <a:off x="6040797" y="2873005"/>
              <a:ext cx="15058" cy="14601"/>
            </a:xfrm>
            <a:custGeom>
              <a:avLst/>
              <a:gdLst/>
              <a:ahLst/>
              <a:cxnLst/>
              <a:rect l="l" t="t" r="r" b="b"/>
              <a:pathLst>
                <a:path w="560" h="543" extrusionOk="0">
                  <a:moveTo>
                    <a:pt x="280" y="1"/>
                  </a:moveTo>
                  <a:cubicBezTo>
                    <a:pt x="123" y="1"/>
                    <a:pt x="0" y="123"/>
                    <a:pt x="0" y="280"/>
                  </a:cubicBezTo>
                  <a:cubicBezTo>
                    <a:pt x="0" y="420"/>
                    <a:pt x="123" y="542"/>
                    <a:pt x="280" y="542"/>
                  </a:cubicBezTo>
                  <a:cubicBezTo>
                    <a:pt x="437" y="542"/>
                    <a:pt x="560" y="420"/>
                    <a:pt x="560" y="280"/>
                  </a:cubicBezTo>
                  <a:cubicBezTo>
                    <a:pt x="560" y="123"/>
                    <a:pt x="437" y="1"/>
                    <a:pt x="280" y="1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775;p74">
              <a:extLst>
                <a:ext uri="{FF2B5EF4-FFF2-40B4-BE49-F238E27FC236}">
                  <a16:creationId xmlns:a16="http://schemas.microsoft.com/office/drawing/2014/main" id="{B0390732-AE5C-47E8-AC58-B197E2ADB66D}"/>
                </a:ext>
              </a:extLst>
            </p:cNvPr>
            <p:cNvSpPr/>
            <p:nvPr/>
          </p:nvSpPr>
          <p:spPr>
            <a:xfrm>
              <a:off x="6075107" y="2873005"/>
              <a:ext cx="14601" cy="14601"/>
            </a:xfrm>
            <a:custGeom>
              <a:avLst/>
              <a:gdLst/>
              <a:ahLst/>
              <a:cxnLst/>
              <a:rect l="l" t="t" r="r" b="b"/>
              <a:pathLst>
                <a:path w="543" h="543" extrusionOk="0">
                  <a:moveTo>
                    <a:pt x="263" y="1"/>
                  </a:moveTo>
                  <a:cubicBezTo>
                    <a:pt x="123" y="1"/>
                    <a:pt x="1" y="123"/>
                    <a:pt x="1" y="280"/>
                  </a:cubicBezTo>
                  <a:cubicBezTo>
                    <a:pt x="1" y="420"/>
                    <a:pt x="123" y="542"/>
                    <a:pt x="263" y="542"/>
                  </a:cubicBezTo>
                  <a:cubicBezTo>
                    <a:pt x="420" y="542"/>
                    <a:pt x="542" y="420"/>
                    <a:pt x="542" y="280"/>
                  </a:cubicBezTo>
                  <a:cubicBezTo>
                    <a:pt x="542" y="123"/>
                    <a:pt x="420" y="1"/>
                    <a:pt x="263" y="1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776;p74">
              <a:extLst>
                <a:ext uri="{FF2B5EF4-FFF2-40B4-BE49-F238E27FC236}">
                  <a16:creationId xmlns:a16="http://schemas.microsoft.com/office/drawing/2014/main" id="{9C2014D4-9377-49FB-8936-54AF0B9DBF16}"/>
                </a:ext>
              </a:extLst>
            </p:cNvPr>
            <p:cNvSpPr/>
            <p:nvPr/>
          </p:nvSpPr>
          <p:spPr>
            <a:xfrm>
              <a:off x="6023883" y="2906859"/>
              <a:ext cx="14574" cy="14601"/>
            </a:xfrm>
            <a:custGeom>
              <a:avLst/>
              <a:gdLst/>
              <a:ahLst/>
              <a:cxnLst/>
              <a:rect l="l" t="t" r="r" b="b"/>
              <a:pathLst>
                <a:path w="542" h="543" extrusionOk="0">
                  <a:moveTo>
                    <a:pt x="280" y="0"/>
                  </a:moveTo>
                  <a:cubicBezTo>
                    <a:pt x="122" y="0"/>
                    <a:pt x="0" y="123"/>
                    <a:pt x="0" y="280"/>
                  </a:cubicBezTo>
                  <a:cubicBezTo>
                    <a:pt x="0" y="420"/>
                    <a:pt x="122" y="542"/>
                    <a:pt x="280" y="542"/>
                  </a:cubicBezTo>
                  <a:cubicBezTo>
                    <a:pt x="437" y="542"/>
                    <a:pt x="542" y="420"/>
                    <a:pt x="542" y="280"/>
                  </a:cubicBezTo>
                  <a:cubicBezTo>
                    <a:pt x="542" y="123"/>
                    <a:pt x="437" y="0"/>
                    <a:pt x="280" y="0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777;p74">
              <a:extLst>
                <a:ext uri="{FF2B5EF4-FFF2-40B4-BE49-F238E27FC236}">
                  <a16:creationId xmlns:a16="http://schemas.microsoft.com/office/drawing/2014/main" id="{62C24353-C202-4AE4-8408-43B3573AB0A8}"/>
                </a:ext>
              </a:extLst>
            </p:cNvPr>
            <p:cNvSpPr/>
            <p:nvPr/>
          </p:nvSpPr>
          <p:spPr>
            <a:xfrm>
              <a:off x="6058194" y="2906859"/>
              <a:ext cx="14601" cy="14601"/>
            </a:xfrm>
            <a:custGeom>
              <a:avLst/>
              <a:gdLst/>
              <a:ahLst/>
              <a:cxnLst/>
              <a:rect l="l" t="t" r="r" b="b"/>
              <a:pathLst>
                <a:path w="543" h="543" extrusionOk="0">
                  <a:moveTo>
                    <a:pt x="262" y="0"/>
                  </a:moveTo>
                  <a:cubicBezTo>
                    <a:pt x="105" y="0"/>
                    <a:pt x="0" y="123"/>
                    <a:pt x="0" y="280"/>
                  </a:cubicBezTo>
                  <a:cubicBezTo>
                    <a:pt x="0" y="420"/>
                    <a:pt x="105" y="542"/>
                    <a:pt x="262" y="542"/>
                  </a:cubicBezTo>
                  <a:cubicBezTo>
                    <a:pt x="420" y="542"/>
                    <a:pt x="542" y="420"/>
                    <a:pt x="542" y="280"/>
                  </a:cubicBezTo>
                  <a:cubicBezTo>
                    <a:pt x="542" y="123"/>
                    <a:pt x="420" y="0"/>
                    <a:pt x="262" y="0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778;p74">
              <a:extLst>
                <a:ext uri="{FF2B5EF4-FFF2-40B4-BE49-F238E27FC236}">
                  <a16:creationId xmlns:a16="http://schemas.microsoft.com/office/drawing/2014/main" id="{02961554-912A-4FB7-85EA-598A4C97DA86}"/>
                </a:ext>
              </a:extLst>
            </p:cNvPr>
            <p:cNvSpPr/>
            <p:nvPr/>
          </p:nvSpPr>
          <p:spPr>
            <a:xfrm>
              <a:off x="6092020" y="2906859"/>
              <a:ext cx="14601" cy="14601"/>
            </a:xfrm>
            <a:custGeom>
              <a:avLst/>
              <a:gdLst/>
              <a:ahLst/>
              <a:cxnLst/>
              <a:rect l="l" t="t" r="r" b="b"/>
              <a:pathLst>
                <a:path w="543" h="543" extrusionOk="0">
                  <a:moveTo>
                    <a:pt x="263" y="0"/>
                  </a:moveTo>
                  <a:cubicBezTo>
                    <a:pt x="123" y="0"/>
                    <a:pt x="1" y="123"/>
                    <a:pt x="1" y="280"/>
                  </a:cubicBezTo>
                  <a:cubicBezTo>
                    <a:pt x="1" y="420"/>
                    <a:pt x="123" y="542"/>
                    <a:pt x="263" y="542"/>
                  </a:cubicBezTo>
                  <a:cubicBezTo>
                    <a:pt x="420" y="542"/>
                    <a:pt x="543" y="420"/>
                    <a:pt x="543" y="280"/>
                  </a:cubicBezTo>
                  <a:cubicBezTo>
                    <a:pt x="543" y="123"/>
                    <a:pt x="420" y="0"/>
                    <a:pt x="263" y="0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779;p74">
              <a:extLst>
                <a:ext uri="{FF2B5EF4-FFF2-40B4-BE49-F238E27FC236}">
                  <a16:creationId xmlns:a16="http://schemas.microsoft.com/office/drawing/2014/main" id="{E3BF1A7C-B2A8-4C3F-AF97-005A74982565}"/>
                </a:ext>
              </a:extLst>
            </p:cNvPr>
            <p:cNvSpPr/>
            <p:nvPr/>
          </p:nvSpPr>
          <p:spPr>
            <a:xfrm>
              <a:off x="6125874" y="2906859"/>
              <a:ext cx="14601" cy="14601"/>
            </a:xfrm>
            <a:custGeom>
              <a:avLst/>
              <a:gdLst/>
              <a:ahLst/>
              <a:cxnLst/>
              <a:rect l="l" t="t" r="r" b="b"/>
              <a:pathLst>
                <a:path w="543" h="543" extrusionOk="0">
                  <a:moveTo>
                    <a:pt x="263" y="0"/>
                  </a:moveTo>
                  <a:cubicBezTo>
                    <a:pt x="123" y="0"/>
                    <a:pt x="0" y="123"/>
                    <a:pt x="0" y="280"/>
                  </a:cubicBezTo>
                  <a:cubicBezTo>
                    <a:pt x="0" y="420"/>
                    <a:pt x="123" y="542"/>
                    <a:pt x="263" y="542"/>
                  </a:cubicBezTo>
                  <a:cubicBezTo>
                    <a:pt x="420" y="542"/>
                    <a:pt x="542" y="420"/>
                    <a:pt x="542" y="280"/>
                  </a:cubicBezTo>
                  <a:cubicBezTo>
                    <a:pt x="542" y="123"/>
                    <a:pt x="420" y="0"/>
                    <a:pt x="263" y="0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780;p74">
              <a:extLst>
                <a:ext uri="{FF2B5EF4-FFF2-40B4-BE49-F238E27FC236}">
                  <a16:creationId xmlns:a16="http://schemas.microsoft.com/office/drawing/2014/main" id="{2536F53A-8E21-4741-8407-9A20F96422C7}"/>
                </a:ext>
              </a:extLst>
            </p:cNvPr>
            <p:cNvSpPr/>
            <p:nvPr/>
          </p:nvSpPr>
          <p:spPr>
            <a:xfrm>
              <a:off x="6159727" y="2906859"/>
              <a:ext cx="14601" cy="14601"/>
            </a:xfrm>
            <a:custGeom>
              <a:avLst/>
              <a:gdLst/>
              <a:ahLst/>
              <a:cxnLst/>
              <a:rect l="l" t="t" r="r" b="b"/>
              <a:pathLst>
                <a:path w="543" h="543" extrusionOk="0">
                  <a:moveTo>
                    <a:pt x="280" y="0"/>
                  </a:moveTo>
                  <a:cubicBezTo>
                    <a:pt x="123" y="0"/>
                    <a:pt x="0" y="123"/>
                    <a:pt x="0" y="280"/>
                  </a:cubicBezTo>
                  <a:cubicBezTo>
                    <a:pt x="0" y="420"/>
                    <a:pt x="123" y="542"/>
                    <a:pt x="280" y="542"/>
                  </a:cubicBezTo>
                  <a:cubicBezTo>
                    <a:pt x="420" y="542"/>
                    <a:pt x="542" y="420"/>
                    <a:pt x="542" y="280"/>
                  </a:cubicBezTo>
                  <a:cubicBezTo>
                    <a:pt x="542" y="123"/>
                    <a:pt x="420" y="0"/>
                    <a:pt x="280" y="0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781;p74">
              <a:extLst>
                <a:ext uri="{FF2B5EF4-FFF2-40B4-BE49-F238E27FC236}">
                  <a16:creationId xmlns:a16="http://schemas.microsoft.com/office/drawing/2014/main" id="{B0AF9FB2-1700-476F-9058-A741C9258E12}"/>
                </a:ext>
              </a:extLst>
            </p:cNvPr>
            <p:cNvSpPr/>
            <p:nvPr/>
          </p:nvSpPr>
          <p:spPr>
            <a:xfrm>
              <a:off x="6006943" y="2873005"/>
              <a:ext cx="14601" cy="14601"/>
            </a:xfrm>
            <a:custGeom>
              <a:avLst/>
              <a:gdLst/>
              <a:ahLst/>
              <a:cxnLst/>
              <a:rect l="l" t="t" r="r" b="b"/>
              <a:pathLst>
                <a:path w="543" h="543" extrusionOk="0">
                  <a:moveTo>
                    <a:pt x="280" y="1"/>
                  </a:moveTo>
                  <a:cubicBezTo>
                    <a:pt x="123" y="1"/>
                    <a:pt x="1" y="123"/>
                    <a:pt x="1" y="280"/>
                  </a:cubicBezTo>
                  <a:cubicBezTo>
                    <a:pt x="1" y="420"/>
                    <a:pt x="123" y="542"/>
                    <a:pt x="280" y="542"/>
                  </a:cubicBezTo>
                  <a:cubicBezTo>
                    <a:pt x="420" y="542"/>
                    <a:pt x="543" y="420"/>
                    <a:pt x="543" y="280"/>
                  </a:cubicBezTo>
                  <a:cubicBezTo>
                    <a:pt x="543" y="123"/>
                    <a:pt x="420" y="1"/>
                    <a:pt x="280" y="1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782;p74">
              <a:extLst>
                <a:ext uri="{FF2B5EF4-FFF2-40B4-BE49-F238E27FC236}">
                  <a16:creationId xmlns:a16="http://schemas.microsoft.com/office/drawing/2014/main" id="{E7DE861C-53CC-4184-B5D4-53E7436D77ED}"/>
                </a:ext>
              </a:extLst>
            </p:cNvPr>
            <p:cNvSpPr/>
            <p:nvPr/>
          </p:nvSpPr>
          <p:spPr>
            <a:xfrm>
              <a:off x="6108961" y="2873005"/>
              <a:ext cx="14601" cy="14601"/>
            </a:xfrm>
            <a:custGeom>
              <a:avLst/>
              <a:gdLst/>
              <a:ahLst/>
              <a:cxnLst/>
              <a:rect l="l" t="t" r="r" b="b"/>
              <a:pathLst>
                <a:path w="543" h="543" extrusionOk="0">
                  <a:moveTo>
                    <a:pt x="262" y="1"/>
                  </a:moveTo>
                  <a:cubicBezTo>
                    <a:pt x="123" y="1"/>
                    <a:pt x="0" y="123"/>
                    <a:pt x="0" y="280"/>
                  </a:cubicBezTo>
                  <a:cubicBezTo>
                    <a:pt x="0" y="420"/>
                    <a:pt x="123" y="542"/>
                    <a:pt x="262" y="542"/>
                  </a:cubicBezTo>
                  <a:cubicBezTo>
                    <a:pt x="420" y="542"/>
                    <a:pt x="542" y="420"/>
                    <a:pt x="542" y="280"/>
                  </a:cubicBezTo>
                  <a:cubicBezTo>
                    <a:pt x="542" y="123"/>
                    <a:pt x="420" y="1"/>
                    <a:pt x="262" y="1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783;p74">
              <a:extLst>
                <a:ext uri="{FF2B5EF4-FFF2-40B4-BE49-F238E27FC236}">
                  <a16:creationId xmlns:a16="http://schemas.microsoft.com/office/drawing/2014/main" id="{DEC25566-E30C-48F5-B1BC-6C0813AD741B}"/>
                </a:ext>
              </a:extLst>
            </p:cNvPr>
            <p:cNvSpPr/>
            <p:nvPr/>
          </p:nvSpPr>
          <p:spPr>
            <a:xfrm>
              <a:off x="6142787" y="2873005"/>
              <a:ext cx="14601" cy="14601"/>
            </a:xfrm>
            <a:custGeom>
              <a:avLst/>
              <a:gdLst/>
              <a:ahLst/>
              <a:cxnLst/>
              <a:rect l="l" t="t" r="r" b="b"/>
              <a:pathLst>
                <a:path w="543" h="543" extrusionOk="0">
                  <a:moveTo>
                    <a:pt x="263" y="1"/>
                  </a:moveTo>
                  <a:cubicBezTo>
                    <a:pt x="123" y="1"/>
                    <a:pt x="1" y="123"/>
                    <a:pt x="1" y="280"/>
                  </a:cubicBezTo>
                  <a:cubicBezTo>
                    <a:pt x="1" y="420"/>
                    <a:pt x="123" y="542"/>
                    <a:pt x="263" y="542"/>
                  </a:cubicBezTo>
                  <a:cubicBezTo>
                    <a:pt x="420" y="542"/>
                    <a:pt x="543" y="420"/>
                    <a:pt x="543" y="280"/>
                  </a:cubicBezTo>
                  <a:cubicBezTo>
                    <a:pt x="543" y="123"/>
                    <a:pt x="420" y="1"/>
                    <a:pt x="263" y="1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784;p74">
              <a:extLst>
                <a:ext uri="{FF2B5EF4-FFF2-40B4-BE49-F238E27FC236}">
                  <a16:creationId xmlns:a16="http://schemas.microsoft.com/office/drawing/2014/main" id="{0E4A2F37-2A4D-41F9-AF28-92AD9AE274AD}"/>
                </a:ext>
              </a:extLst>
            </p:cNvPr>
            <p:cNvSpPr/>
            <p:nvPr/>
          </p:nvSpPr>
          <p:spPr>
            <a:xfrm>
              <a:off x="5704708" y="2419761"/>
              <a:ext cx="60664" cy="190354"/>
            </a:xfrm>
            <a:custGeom>
              <a:avLst/>
              <a:gdLst/>
              <a:ahLst/>
              <a:cxnLst/>
              <a:rect l="l" t="t" r="r" b="b"/>
              <a:pathLst>
                <a:path w="2256" h="7079" extrusionOk="0">
                  <a:moveTo>
                    <a:pt x="674" y="0"/>
                  </a:moveTo>
                  <a:cubicBezTo>
                    <a:pt x="660" y="0"/>
                    <a:pt x="645" y="2"/>
                    <a:pt x="630" y="5"/>
                  </a:cubicBezTo>
                  <a:cubicBezTo>
                    <a:pt x="560" y="22"/>
                    <a:pt x="525" y="109"/>
                    <a:pt x="542" y="179"/>
                  </a:cubicBezTo>
                  <a:lnTo>
                    <a:pt x="699" y="739"/>
                  </a:lnTo>
                  <a:cubicBezTo>
                    <a:pt x="727" y="793"/>
                    <a:pt x="775" y="837"/>
                    <a:pt x="837" y="837"/>
                  </a:cubicBezTo>
                  <a:cubicBezTo>
                    <a:pt x="854" y="837"/>
                    <a:pt x="873" y="834"/>
                    <a:pt x="892" y="826"/>
                  </a:cubicBezTo>
                  <a:cubicBezTo>
                    <a:pt x="962" y="809"/>
                    <a:pt x="1014" y="721"/>
                    <a:pt x="979" y="651"/>
                  </a:cubicBezTo>
                  <a:lnTo>
                    <a:pt x="822" y="92"/>
                  </a:lnTo>
                  <a:cubicBezTo>
                    <a:pt x="807" y="34"/>
                    <a:pt x="745" y="0"/>
                    <a:pt x="674" y="0"/>
                  </a:cubicBezTo>
                  <a:close/>
                  <a:moveTo>
                    <a:pt x="1083" y="1365"/>
                  </a:moveTo>
                  <a:cubicBezTo>
                    <a:pt x="1072" y="1365"/>
                    <a:pt x="1061" y="1366"/>
                    <a:pt x="1049" y="1368"/>
                  </a:cubicBezTo>
                  <a:cubicBezTo>
                    <a:pt x="979" y="1403"/>
                    <a:pt x="927" y="1473"/>
                    <a:pt x="962" y="1560"/>
                  </a:cubicBezTo>
                  <a:lnTo>
                    <a:pt x="1119" y="2102"/>
                  </a:lnTo>
                  <a:cubicBezTo>
                    <a:pt x="1148" y="2175"/>
                    <a:pt x="1202" y="2212"/>
                    <a:pt x="1269" y="2212"/>
                  </a:cubicBezTo>
                  <a:cubicBezTo>
                    <a:pt x="1283" y="2212"/>
                    <a:pt x="1297" y="2210"/>
                    <a:pt x="1311" y="2207"/>
                  </a:cubicBezTo>
                  <a:cubicBezTo>
                    <a:pt x="1381" y="2172"/>
                    <a:pt x="1434" y="2102"/>
                    <a:pt x="1399" y="2015"/>
                  </a:cubicBezTo>
                  <a:lnTo>
                    <a:pt x="1241" y="1473"/>
                  </a:lnTo>
                  <a:cubicBezTo>
                    <a:pt x="1211" y="1412"/>
                    <a:pt x="1154" y="1365"/>
                    <a:pt x="1083" y="1365"/>
                  </a:cubicBezTo>
                  <a:close/>
                  <a:moveTo>
                    <a:pt x="1511" y="2745"/>
                  </a:moveTo>
                  <a:cubicBezTo>
                    <a:pt x="1497" y="2745"/>
                    <a:pt x="1483" y="2746"/>
                    <a:pt x="1469" y="2749"/>
                  </a:cubicBezTo>
                  <a:cubicBezTo>
                    <a:pt x="1399" y="2767"/>
                    <a:pt x="1346" y="2854"/>
                    <a:pt x="1381" y="2924"/>
                  </a:cubicBezTo>
                  <a:lnTo>
                    <a:pt x="1539" y="3483"/>
                  </a:lnTo>
                  <a:cubicBezTo>
                    <a:pt x="1566" y="3538"/>
                    <a:pt x="1614" y="3582"/>
                    <a:pt x="1676" y="3582"/>
                  </a:cubicBezTo>
                  <a:cubicBezTo>
                    <a:pt x="1693" y="3582"/>
                    <a:pt x="1712" y="3578"/>
                    <a:pt x="1731" y="3571"/>
                  </a:cubicBezTo>
                  <a:cubicBezTo>
                    <a:pt x="1801" y="3553"/>
                    <a:pt x="1853" y="3466"/>
                    <a:pt x="1818" y="3396"/>
                  </a:cubicBezTo>
                  <a:lnTo>
                    <a:pt x="1661" y="2854"/>
                  </a:lnTo>
                  <a:cubicBezTo>
                    <a:pt x="1632" y="2781"/>
                    <a:pt x="1578" y="2745"/>
                    <a:pt x="1511" y="2745"/>
                  </a:cubicBezTo>
                  <a:close/>
                  <a:moveTo>
                    <a:pt x="1943" y="4119"/>
                  </a:moveTo>
                  <a:cubicBezTo>
                    <a:pt x="1926" y="4119"/>
                    <a:pt x="1907" y="4123"/>
                    <a:pt x="1888" y="4130"/>
                  </a:cubicBezTo>
                  <a:cubicBezTo>
                    <a:pt x="1818" y="4148"/>
                    <a:pt x="1766" y="4235"/>
                    <a:pt x="1801" y="4305"/>
                  </a:cubicBezTo>
                  <a:lnTo>
                    <a:pt x="1947" y="4809"/>
                  </a:lnTo>
                  <a:lnTo>
                    <a:pt x="1947" y="4809"/>
                  </a:lnTo>
                  <a:cubicBezTo>
                    <a:pt x="1946" y="4849"/>
                    <a:pt x="1965" y="4888"/>
                    <a:pt x="1993" y="4917"/>
                  </a:cubicBezTo>
                  <a:cubicBezTo>
                    <a:pt x="2019" y="4943"/>
                    <a:pt x="2059" y="4956"/>
                    <a:pt x="2098" y="4956"/>
                  </a:cubicBezTo>
                  <a:cubicBezTo>
                    <a:pt x="2137" y="4956"/>
                    <a:pt x="2177" y="4943"/>
                    <a:pt x="2203" y="4917"/>
                  </a:cubicBezTo>
                  <a:lnTo>
                    <a:pt x="2203" y="4899"/>
                  </a:lnTo>
                  <a:cubicBezTo>
                    <a:pt x="2238" y="4864"/>
                    <a:pt x="2255" y="4812"/>
                    <a:pt x="2238" y="4760"/>
                  </a:cubicBezTo>
                  <a:lnTo>
                    <a:pt x="2080" y="4218"/>
                  </a:lnTo>
                  <a:cubicBezTo>
                    <a:pt x="2053" y="4163"/>
                    <a:pt x="2005" y="4119"/>
                    <a:pt x="1943" y="4119"/>
                  </a:cubicBezTo>
                  <a:close/>
                  <a:moveTo>
                    <a:pt x="1512" y="5299"/>
                  </a:moveTo>
                  <a:cubicBezTo>
                    <a:pt x="1470" y="5299"/>
                    <a:pt x="1427" y="5316"/>
                    <a:pt x="1399" y="5354"/>
                  </a:cubicBezTo>
                  <a:lnTo>
                    <a:pt x="1014" y="5773"/>
                  </a:lnTo>
                  <a:cubicBezTo>
                    <a:pt x="962" y="5826"/>
                    <a:pt x="962" y="5931"/>
                    <a:pt x="1032" y="5983"/>
                  </a:cubicBezTo>
                  <a:cubicBezTo>
                    <a:pt x="1056" y="6008"/>
                    <a:pt x="1088" y="6021"/>
                    <a:pt x="1120" y="6021"/>
                  </a:cubicBezTo>
                  <a:cubicBezTo>
                    <a:pt x="1158" y="6021"/>
                    <a:pt x="1196" y="6003"/>
                    <a:pt x="1224" y="5966"/>
                  </a:cubicBezTo>
                  <a:lnTo>
                    <a:pt x="1626" y="5546"/>
                  </a:lnTo>
                  <a:cubicBezTo>
                    <a:pt x="1678" y="5494"/>
                    <a:pt x="1661" y="5389"/>
                    <a:pt x="1609" y="5336"/>
                  </a:cubicBezTo>
                  <a:cubicBezTo>
                    <a:pt x="1584" y="5312"/>
                    <a:pt x="1549" y="5299"/>
                    <a:pt x="1512" y="5299"/>
                  </a:cubicBezTo>
                  <a:close/>
                  <a:moveTo>
                    <a:pt x="536" y="6363"/>
                  </a:moveTo>
                  <a:cubicBezTo>
                    <a:pt x="498" y="6363"/>
                    <a:pt x="463" y="6377"/>
                    <a:pt x="437" y="6403"/>
                  </a:cubicBezTo>
                  <a:lnTo>
                    <a:pt x="53" y="6840"/>
                  </a:lnTo>
                  <a:cubicBezTo>
                    <a:pt x="0" y="6892"/>
                    <a:pt x="0" y="6980"/>
                    <a:pt x="53" y="7032"/>
                  </a:cubicBezTo>
                  <a:cubicBezTo>
                    <a:pt x="85" y="7065"/>
                    <a:pt x="121" y="7078"/>
                    <a:pt x="156" y="7078"/>
                  </a:cubicBezTo>
                  <a:cubicBezTo>
                    <a:pt x="196" y="7078"/>
                    <a:pt x="234" y="7060"/>
                    <a:pt x="262" y="7032"/>
                  </a:cubicBezTo>
                  <a:lnTo>
                    <a:pt x="647" y="6613"/>
                  </a:lnTo>
                  <a:cubicBezTo>
                    <a:pt x="699" y="6543"/>
                    <a:pt x="699" y="6455"/>
                    <a:pt x="647" y="6403"/>
                  </a:cubicBezTo>
                  <a:cubicBezTo>
                    <a:pt x="612" y="6377"/>
                    <a:pt x="573" y="6363"/>
                    <a:pt x="536" y="6363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785;p74">
              <a:extLst>
                <a:ext uri="{FF2B5EF4-FFF2-40B4-BE49-F238E27FC236}">
                  <a16:creationId xmlns:a16="http://schemas.microsoft.com/office/drawing/2014/main" id="{F8B2C327-FC12-4F1D-A472-25CEC6D43B06}"/>
                </a:ext>
              </a:extLst>
            </p:cNvPr>
            <p:cNvSpPr/>
            <p:nvPr/>
          </p:nvSpPr>
          <p:spPr>
            <a:xfrm>
              <a:off x="5756873" y="2506076"/>
              <a:ext cx="131653" cy="46950"/>
            </a:xfrm>
            <a:custGeom>
              <a:avLst/>
              <a:gdLst/>
              <a:ahLst/>
              <a:cxnLst/>
              <a:rect l="l" t="t" r="r" b="b"/>
              <a:pathLst>
                <a:path w="4896" h="1746" extrusionOk="0">
                  <a:moveTo>
                    <a:pt x="4751" y="0"/>
                  </a:moveTo>
                  <a:cubicBezTo>
                    <a:pt x="4735" y="0"/>
                    <a:pt x="4718" y="3"/>
                    <a:pt x="4703" y="11"/>
                  </a:cubicBezTo>
                  <a:lnTo>
                    <a:pt x="4144" y="186"/>
                  </a:lnTo>
                  <a:cubicBezTo>
                    <a:pt x="4074" y="203"/>
                    <a:pt x="4021" y="291"/>
                    <a:pt x="4056" y="361"/>
                  </a:cubicBezTo>
                  <a:cubicBezTo>
                    <a:pt x="4072" y="422"/>
                    <a:pt x="4139" y="469"/>
                    <a:pt x="4203" y="469"/>
                  </a:cubicBezTo>
                  <a:cubicBezTo>
                    <a:pt x="4212" y="469"/>
                    <a:pt x="4222" y="468"/>
                    <a:pt x="4231" y="466"/>
                  </a:cubicBezTo>
                  <a:lnTo>
                    <a:pt x="4791" y="291"/>
                  </a:lnTo>
                  <a:cubicBezTo>
                    <a:pt x="4860" y="256"/>
                    <a:pt x="4895" y="186"/>
                    <a:pt x="4878" y="99"/>
                  </a:cubicBezTo>
                  <a:cubicBezTo>
                    <a:pt x="4864" y="44"/>
                    <a:pt x="4808" y="0"/>
                    <a:pt x="4751" y="0"/>
                  </a:cubicBezTo>
                  <a:close/>
                  <a:moveTo>
                    <a:pt x="3356" y="427"/>
                  </a:moveTo>
                  <a:cubicBezTo>
                    <a:pt x="3345" y="427"/>
                    <a:pt x="3334" y="428"/>
                    <a:pt x="3322" y="431"/>
                  </a:cubicBezTo>
                  <a:lnTo>
                    <a:pt x="2780" y="606"/>
                  </a:lnTo>
                  <a:cubicBezTo>
                    <a:pt x="2710" y="640"/>
                    <a:pt x="2658" y="710"/>
                    <a:pt x="2693" y="798"/>
                  </a:cubicBezTo>
                  <a:cubicBezTo>
                    <a:pt x="2706" y="852"/>
                    <a:pt x="2763" y="896"/>
                    <a:pt x="2820" y="896"/>
                  </a:cubicBezTo>
                  <a:cubicBezTo>
                    <a:pt x="2836" y="896"/>
                    <a:pt x="2852" y="893"/>
                    <a:pt x="2868" y="885"/>
                  </a:cubicBezTo>
                  <a:lnTo>
                    <a:pt x="3410" y="710"/>
                  </a:lnTo>
                  <a:cubicBezTo>
                    <a:pt x="3497" y="693"/>
                    <a:pt x="3532" y="606"/>
                    <a:pt x="3514" y="536"/>
                  </a:cubicBezTo>
                  <a:cubicBezTo>
                    <a:pt x="3484" y="475"/>
                    <a:pt x="3427" y="427"/>
                    <a:pt x="3356" y="427"/>
                  </a:cubicBezTo>
                  <a:close/>
                  <a:moveTo>
                    <a:pt x="1995" y="863"/>
                  </a:moveTo>
                  <a:cubicBezTo>
                    <a:pt x="1982" y="863"/>
                    <a:pt x="1970" y="865"/>
                    <a:pt x="1959" y="868"/>
                  </a:cubicBezTo>
                  <a:lnTo>
                    <a:pt x="1417" y="1043"/>
                  </a:lnTo>
                  <a:cubicBezTo>
                    <a:pt x="1329" y="1078"/>
                    <a:pt x="1294" y="1147"/>
                    <a:pt x="1312" y="1235"/>
                  </a:cubicBezTo>
                  <a:cubicBezTo>
                    <a:pt x="1341" y="1293"/>
                    <a:pt x="1394" y="1327"/>
                    <a:pt x="1461" y="1327"/>
                  </a:cubicBezTo>
                  <a:cubicBezTo>
                    <a:pt x="1475" y="1327"/>
                    <a:pt x="1489" y="1325"/>
                    <a:pt x="1504" y="1322"/>
                  </a:cubicBezTo>
                  <a:lnTo>
                    <a:pt x="2046" y="1147"/>
                  </a:lnTo>
                  <a:cubicBezTo>
                    <a:pt x="2116" y="1130"/>
                    <a:pt x="2168" y="1043"/>
                    <a:pt x="2133" y="973"/>
                  </a:cubicBezTo>
                  <a:cubicBezTo>
                    <a:pt x="2119" y="900"/>
                    <a:pt x="2056" y="863"/>
                    <a:pt x="1995" y="863"/>
                  </a:cubicBezTo>
                  <a:close/>
                  <a:moveTo>
                    <a:pt x="632" y="1300"/>
                  </a:moveTo>
                  <a:cubicBezTo>
                    <a:pt x="620" y="1300"/>
                    <a:pt x="607" y="1302"/>
                    <a:pt x="595" y="1305"/>
                  </a:cubicBezTo>
                  <a:lnTo>
                    <a:pt x="106" y="1462"/>
                  </a:lnTo>
                  <a:cubicBezTo>
                    <a:pt x="36" y="1480"/>
                    <a:pt x="1" y="1567"/>
                    <a:pt x="18" y="1637"/>
                  </a:cubicBezTo>
                  <a:cubicBezTo>
                    <a:pt x="33" y="1698"/>
                    <a:pt x="101" y="1745"/>
                    <a:pt x="176" y="1745"/>
                  </a:cubicBezTo>
                  <a:cubicBezTo>
                    <a:pt x="187" y="1745"/>
                    <a:pt x="199" y="1744"/>
                    <a:pt x="210" y="1742"/>
                  </a:cubicBezTo>
                  <a:lnTo>
                    <a:pt x="682" y="1584"/>
                  </a:lnTo>
                  <a:cubicBezTo>
                    <a:pt x="752" y="1567"/>
                    <a:pt x="787" y="1480"/>
                    <a:pt x="770" y="1392"/>
                  </a:cubicBezTo>
                  <a:cubicBezTo>
                    <a:pt x="755" y="1334"/>
                    <a:pt x="693" y="1300"/>
                    <a:pt x="632" y="1300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786;p74">
              <a:extLst>
                <a:ext uri="{FF2B5EF4-FFF2-40B4-BE49-F238E27FC236}">
                  <a16:creationId xmlns:a16="http://schemas.microsoft.com/office/drawing/2014/main" id="{36E5CFCF-B48E-41FA-A001-23D4F98C5EEF}"/>
                </a:ext>
              </a:extLst>
            </p:cNvPr>
            <p:cNvSpPr/>
            <p:nvPr/>
          </p:nvSpPr>
          <p:spPr>
            <a:xfrm>
              <a:off x="5663326" y="2423150"/>
              <a:ext cx="186643" cy="186966"/>
            </a:xfrm>
            <a:custGeom>
              <a:avLst/>
              <a:gdLst/>
              <a:ahLst/>
              <a:cxnLst/>
              <a:rect l="l" t="t" r="r" b="b"/>
              <a:pathLst>
                <a:path w="6941" h="6953" extrusionOk="0">
                  <a:moveTo>
                    <a:pt x="5298" y="333"/>
                  </a:moveTo>
                  <a:lnTo>
                    <a:pt x="6609" y="5280"/>
                  </a:lnTo>
                  <a:lnTo>
                    <a:pt x="1801" y="6626"/>
                  </a:lnTo>
                  <a:lnTo>
                    <a:pt x="327" y="1848"/>
                  </a:lnTo>
                  <a:lnTo>
                    <a:pt x="327" y="1848"/>
                  </a:lnTo>
                  <a:lnTo>
                    <a:pt x="5298" y="333"/>
                  </a:lnTo>
                  <a:close/>
                  <a:moveTo>
                    <a:pt x="5368" y="1"/>
                  </a:moveTo>
                  <a:lnTo>
                    <a:pt x="106" y="1609"/>
                  </a:lnTo>
                  <a:cubicBezTo>
                    <a:pt x="71" y="1627"/>
                    <a:pt x="36" y="1644"/>
                    <a:pt x="18" y="1679"/>
                  </a:cubicBezTo>
                  <a:cubicBezTo>
                    <a:pt x="1" y="1714"/>
                    <a:pt x="1" y="1749"/>
                    <a:pt x="18" y="1784"/>
                  </a:cubicBezTo>
                  <a:lnTo>
                    <a:pt x="1557" y="6854"/>
                  </a:lnTo>
                  <a:cubicBezTo>
                    <a:pt x="1570" y="6908"/>
                    <a:pt x="1627" y="6952"/>
                    <a:pt x="1684" y="6952"/>
                  </a:cubicBezTo>
                  <a:cubicBezTo>
                    <a:pt x="1700" y="6952"/>
                    <a:pt x="1716" y="6949"/>
                    <a:pt x="1732" y="6941"/>
                  </a:cubicBezTo>
                  <a:lnTo>
                    <a:pt x="6819" y="5525"/>
                  </a:lnTo>
                  <a:cubicBezTo>
                    <a:pt x="6889" y="5508"/>
                    <a:pt x="6941" y="5438"/>
                    <a:pt x="6923" y="5350"/>
                  </a:cubicBezTo>
                  <a:lnTo>
                    <a:pt x="5542" y="106"/>
                  </a:lnTo>
                  <a:cubicBezTo>
                    <a:pt x="5542" y="71"/>
                    <a:pt x="5507" y="36"/>
                    <a:pt x="5473" y="18"/>
                  </a:cubicBezTo>
                  <a:cubicBezTo>
                    <a:pt x="5438" y="1"/>
                    <a:pt x="5403" y="1"/>
                    <a:pt x="5368" y="1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787;p74">
              <a:extLst>
                <a:ext uri="{FF2B5EF4-FFF2-40B4-BE49-F238E27FC236}">
                  <a16:creationId xmlns:a16="http://schemas.microsoft.com/office/drawing/2014/main" id="{6C3CBC2E-9749-4CA7-949E-865E4F8AF520}"/>
                </a:ext>
              </a:extLst>
            </p:cNvPr>
            <p:cNvSpPr/>
            <p:nvPr/>
          </p:nvSpPr>
          <p:spPr>
            <a:xfrm>
              <a:off x="5804817" y="2369452"/>
              <a:ext cx="83709" cy="202455"/>
            </a:xfrm>
            <a:custGeom>
              <a:avLst/>
              <a:gdLst/>
              <a:ahLst/>
              <a:cxnLst/>
              <a:rect l="l" t="t" r="r" b="b"/>
              <a:pathLst>
                <a:path w="3113" h="7529" extrusionOk="0">
                  <a:moveTo>
                    <a:pt x="1487" y="477"/>
                  </a:moveTo>
                  <a:lnTo>
                    <a:pt x="2798" y="5197"/>
                  </a:lnTo>
                  <a:lnTo>
                    <a:pt x="1574" y="7033"/>
                  </a:lnTo>
                  <a:lnTo>
                    <a:pt x="299" y="2174"/>
                  </a:lnTo>
                  <a:lnTo>
                    <a:pt x="299" y="2174"/>
                  </a:lnTo>
                  <a:lnTo>
                    <a:pt x="1487" y="477"/>
                  </a:lnTo>
                  <a:close/>
                  <a:moveTo>
                    <a:pt x="1528" y="0"/>
                  </a:moveTo>
                  <a:cubicBezTo>
                    <a:pt x="1485" y="0"/>
                    <a:pt x="1445" y="29"/>
                    <a:pt x="1417" y="58"/>
                  </a:cubicBezTo>
                  <a:lnTo>
                    <a:pt x="18" y="2050"/>
                  </a:lnTo>
                  <a:cubicBezTo>
                    <a:pt x="1" y="2085"/>
                    <a:pt x="1" y="2138"/>
                    <a:pt x="1" y="2173"/>
                  </a:cubicBezTo>
                  <a:lnTo>
                    <a:pt x="1382" y="7417"/>
                  </a:lnTo>
                  <a:cubicBezTo>
                    <a:pt x="1382" y="7487"/>
                    <a:pt x="1434" y="7522"/>
                    <a:pt x="1487" y="7522"/>
                  </a:cubicBezTo>
                  <a:cubicBezTo>
                    <a:pt x="1504" y="7526"/>
                    <a:pt x="1521" y="7529"/>
                    <a:pt x="1536" y="7529"/>
                  </a:cubicBezTo>
                  <a:cubicBezTo>
                    <a:pt x="1582" y="7529"/>
                    <a:pt x="1618" y="7509"/>
                    <a:pt x="1644" y="7470"/>
                  </a:cubicBezTo>
                  <a:lnTo>
                    <a:pt x="3077" y="5302"/>
                  </a:lnTo>
                  <a:cubicBezTo>
                    <a:pt x="3095" y="5267"/>
                    <a:pt x="3112" y="5232"/>
                    <a:pt x="3095" y="5180"/>
                  </a:cubicBezTo>
                  <a:lnTo>
                    <a:pt x="1679" y="110"/>
                  </a:lnTo>
                  <a:cubicBezTo>
                    <a:pt x="1661" y="58"/>
                    <a:pt x="1627" y="5"/>
                    <a:pt x="1557" y="5"/>
                  </a:cubicBezTo>
                  <a:cubicBezTo>
                    <a:pt x="1547" y="2"/>
                    <a:pt x="1537" y="0"/>
                    <a:pt x="1528" y="0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788;p74">
              <a:extLst>
                <a:ext uri="{FF2B5EF4-FFF2-40B4-BE49-F238E27FC236}">
                  <a16:creationId xmlns:a16="http://schemas.microsoft.com/office/drawing/2014/main" id="{E5642B7D-C8F7-4DC9-B7BE-D594895F8F3F}"/>
                </a:ext>
              </a:extLst>
            </p:cNvPr>
            <p:cNvSpPr/>
            <p:nvPr/>
          </p:nvSpPr>
          <p:spPr>
            <a:xfrm>
              <a:off x="5663326" y="2369398"/>
              <a:ext cx="187128" cy="104737"/>
            </a:xfrm>
            <a:custGeom>
              <a:avLst/>
              <a:gdLst/>
              <a:ahLst/>
              <a:cxnLst/>
              <a:rect l="l" t="t" r="r" b="b"/>
              <a:pathLst>
                <a:path w="6959" h="3895" extrusionOk="0">
                  <a:moveTo>
                    <a:pt x="6451" y="392"/>
                  </a:moveTo>
                  <a:lnTo>
                    <a:pt x="5315" y="2017"/>
                  </a:lnTo>
                  <a:lnTo>
                    <a:pt x="559" y="3470"/>
                  </a:lnTo>
                  <a:lnTo>
                    <a:pt x="2116" y="1545"/>
                  </a:lnTo>
                  <a:lnTo>
                    <a:pt x="6451" y="392"/>
                  </a:lnTo>
                  <a:close/>
                  <a:moveTo>
                    <a:pt x="6808" y="1"/>
                  </a:moveTo>
                  <a:cubicBezTo>
                    <a:pt x="6793" y="1"/>
                    <a:pt x="6779" y="3"/>
                    <a:pt x="6766" y="7"/>
                  </a:cubicBezTo>
                  <a:lnTo>
                    <a:pt x="1994" y="1283"/>
                  </a:lnTo>
                  <a:cubicBezTo>
                    <a:pt x="1976" y="1283"/>
                    <a:pt x="1941" y="1301"/>
                    <a:pt x="1924" y="1336"/>
                  </a:cubicBezTo>
                  <a:lnTo>
                    <a:pt x="36" y="3661"/>
                  </a:lnTo>
                  <a:cubicBezTo>
                    <a:pt x="1" y="3696"/>
                    <a:pt x="1" y="3766"/>
                    <a:pt x="36" y="3835"/>
                  </a:cubicBezTo>
                  <a:cubicBezTo>
                    <a:pt x="62" y="3875"/>
                    <a:pt x="98" y="3894"/>
                    <a:pt x="144" y="3894"/>
                  </a:cubicBezTo>
                  <a:cubicBezTo>
                    <a:pt x="159" y="3894"/>
                    <a:pt x="176" y="3892"/>
                    <a:pt x="193" y="3888"/>
                  </a:cubicBezTo>
                  <a:lnTo>
                    <a:pt x="5455" y="2280"/>
                  </a:lnTo>
                  <a:cubicBezTo>
                    <a:pt x="5473" y="2280"/>
                    <a:pt x="5507" y="2245"/>
                    <a:pt x="5525" y="2227"/>
                  </a:cubicBezTo>
                  <a:lnTo>
                    <a:pt x="6923" y="234"/>
                  </a:lnTo>
                  <a:cubicBezTo>
                    <a:pt x="6958" y="182"/>
                    <a:pt x="6958" y="112"/>
                    <a:pt x="6923" y="60"/>
                  </a:cubicBezTo>
                  <a:cubicBezTo>
                    <a:pt x="6897" y="20"/>
                    <a:pt x="6851" y="1"/>
                    <a:pt x="6808" y="1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 spd="med">
    <p:pull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6" name="Google Shape;1776;p55"/>
          <p:cNvSpPr txBox="1">
            <a:spLocks noGrp="1"/>
          </p:cNvSpPr>
          <p:nvPr>
            <p:ph type="title" idx="6"/>
          </p:nvPr>
        </p:nvSpPr>
        <p:spPr>
          <a:xfrm>
            <a:off x="720000" y="856000"/>
            <a:ext cx="7704000" cy="37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KĨ THUẬT THÊM-ALPHA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79" name="Google Shape;1779;p55"/>
              <p:cNvSpPr txBox="1">
                <a:spLocks noGrp="1"/>
              </p:cNvSpPr>
              <p:nvPr>
                <p:ph type="subTitle" idx="1"/>
              </p:nvPr>
            </p:nvSpPr>
            <p:spPr>
              <a:xfrm>
                <a:off x="1534671" y="2128838"/>
                <a:ext cx="6074658" cy="2557462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285750" lvl="0" indent="-285750" algn="l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Char char="-"/>
                </a:pPr>
                <a:r>
                  <a:rPr lang="en-US" dirty="0">
                    <a:effectLst/>
                    <a:latin typeface="Be Vietnam Pro" pitchFamily="2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Thêm</a:t>
                </a:r>
                <a:r>
                  <a:rPr lang="en-US" dirty="0">
                    <a:latin typeface="Be Vietnam Pro" pitchFamily="2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-1 </a:t>
                </a:r>
                <a:r>
                  <a:rPr lang="en-US" dirty="0" err="1">
                    <a:latin typeface="Be Vietnam Pro" pitchFamily="2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có</a:t>
                </a:r>
                <a:r>
                  <a:rPr lang="en-US" dirty="0">
                    <a:latin typeface="Be Vietnam Pro" pitchFamily="2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 </a:t>
                </a:r>
                <a:r>
                  <a:rPr lang="en-US" dirty="0" err="1">
                    <a:latin typeface="Be Vietnam Pro" pitchFamily="2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nhược</a:t>
                </a:r>
                <a:r>
                  <a:rPr lang="en-US" dirty="0">
                    <a:latin typeface="Be Vietnam Pro" pitchFamily="2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 </a:t>
                </a:r>
                <a:r>
                  <a:rPr lang="en-US" dirty="0" err="1">
                    <a:latin typeface="Be Vietnam Pro" pitchFamily="2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điểm</a:t>
                </a:r>
                <a:r>
                  <a:rPr lang="en-US" dirty="0">
                    <a:latin typeface="Be Vietnam Pro" pitchFamily="2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 </a:t>
                </a:r>
                <a:r>
                  <a:rPr lang="en-US" dirty="0" err="1">
                    <a:latin typeface="Be Vietnam Pro" pitchFamily="2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là</a:t>
                </a:r>
                <a:r>
                  <a:rPr lang="en-US" dirty="0">
                    <a:latin typeface="Be Vietnam Pro" pitchFamily="2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 </a:t>
                </a:r>
                <a:r>
                  <a:rPr lang="en-US" dirty="0" err="1">
                    <a:latin typeface="Be Vietnam Pro" pitchFamily="2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sẽ</a:t>
                </a:r>
                <a:r>
                  <a:rPr lang="en-US" dirty="0">
                    <a:latin typeface="Be Vietnam Pro" pitchFamily="2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 </a:t>
                </a:r>
                <a:r>
                  <a:rPr lang="en-US" dirty="0" err="1">
                    <a:latin typeface="Be Vietnam Pro" pitchFamily="2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phí</a:t>
                </a:r>
                <a:r>
                  <a:rPr lang="en-US" dirty="0">
                    <a:latin typeface="Be Vietnam Pro" pitchFamily="2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 </a:t>
                </a:r>
                <a:r>
                  <a:rPr lang="en-US" dirty="0" err="1">
                    <a:latin typeface="Be Vietnam Pro" pitchFamily="2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phạm</a:t>
                </a:r>
                <a:r>
                  <a:rPr lang="en-US" dirty="0">
                    <a:latin typeface="Be Vietnam Pro" pitchFamily="2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 </a:t>
                </a:r>
                <a:r>
                  <a:rPr lang="en-US" dirty="0" err="1">
                    <a:latin typeface="Be Vietnam Pro" pitchFamily="2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không</a:t>
                </a:r>
                <a:r>
                  <a:rPr lang="en-US" dirty="0">
                    <a:latin typeface="Be Vietnam Pro" pitchFamily="2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 </a:t>
                </a:r>
                <a:r>
                  <a:rPr lang="en-US" dirty="0" err="1">
                    <a:latin typeface="Be Vietnam Pro" pitchFamily="2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gian</a:t>
                </a:r>
                <a:r>
                  <a:rPr lang="en-US" dirty="0">
                    <a:latin typeface="Be Vietnam Pro" pitchFamily="2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 </a:t>
                </a:r>
                <a:r>
                  <a:rPr lang="en-US" dirty="0" err="1">
                    <a:latin typeface="Be Vietnam Pro" pitchFamily="2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xác</a:t>
                </a:r>
                <a:r>
                  <a:rPr lang="en-US" dirty="0">
                    <a:latin typeface="Be Vietnam Pro" pitchFamily="2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 </a:t>
                </a:r>
                <a:r>
                  <a:rPr lang="en-US" dirty="0" err="1">
                    <a:latin typeface="Be Vietnam Pro" pitchFamily="2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suất</a:t>
                </a:r>
                <a:endParaRPr lang="en-US" dirty="0">
                  <a:effectLst/>
                  <a:latin typeface="Be Vietnam Pro" pitchFamily="2" charset="0"/>
                  <a:ea typeface="Yu Mincho" panose="02020400000000000000" pitchFamily="18" charset="-128"/>
                  <a:cs typeface="Arial" panose="020B0604020202020204" pitchFamily="34" charset="0"/>
                </a:endParaRPr>
              </a:p>
              <a:p>
                <a:pPr marL="285750" lvl="0" indent="-285750" algn="l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Char char="-"/>
                </a:pPr>
                <a:r>
                  <a:rPr lang="en-US" dirty="0" err="1">
                    <a:latin typeface="Be Vietnam Pro" pitchFamily="2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Để</a:t>
                </a:r>
                <a:r>
                  <a:rPr lang="en-US" dirty="0">
                    <a:latin typeface="Be Vietnam Pro" pitchFamily="2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 </a:t>
                </a:r>
                <a:r>
                  <a:rPr lang="en-US" dirty="0" err="1">
                    <a:latin typeface="Be Vietnam Pro" pitchFamily="2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khắc</a:t>
                </a:r>
                <a:r>
                  <a:rPr lang="en-US" dirty="0">
                    <a:latin typeface="Be Vietnam Pro" pitchFamily="2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 </a:t>
                </a:r>
                <a:r>
                  <a:rPr lang="en-US" dirty="0" err="1">
                    <a:latin typeface="Be Vietnam Pro" pitchFamily="2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phục</a:t>
                </a:r>
                <a:r>
                  <a:rPr lang="en-US" dirty="0">
                    <a:latin typeface="Be Vietnam Pro" pitchFamily="2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 </a:t>
                </a:r>
                <a:r>
                  <a:rPr lang="en-US" dirty="0" err="1">
                    <a:latin typeface="Be Vietnam Pro" pitchFamily="2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nhược</a:t>
                </a:r>
                <a:r>
                  <a:rPr lang="en-US" dirty="0">
                    <a:latin typeface="Be Vietnam Pro" pitchFamily="2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 </a:t>
                </a:r>
                <a:r>
                  <a:rPr lang="en-US" dirty="0" err="1">
                    <a:latin typeface="Be Vietnam Pro" pitchFamily="2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điểm</a:t>
                </a:r>
                <a:r>
                  <a:rPr lang="en-US" dirty="0">
                    <a:latin typeface="Be Vietnam Pro" pitchFamily="2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 </a:t>
                </a:r>
                <a:r>
                  <a:rPr lang="en-US" dirty="0" err="1">
                    <a:latin typeface="Be Vietnam Pro" pitchFamily="2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này</a:t>
                </a:r>
                <a:r>
                  <a:rPr lang="en-US" dirty="0">
                    <a:latin typeface="Be Vietnam Pro" pitchFamily="2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, ta </a:t>
                </a:r>
                <a:r>
                  <a:rPr lang="en-US" dirty="0" err="1">
                    <a:latin typeface="Be Vietnam Pro" pitchFamily="2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thêm</a:t>
                </a:r>
                <a:r>
                  <a:rPr lang="en-US" dirty="0">
                    <a:latin typeface="Be Vietnam Pro" pitchFamily="2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 </a:t>
                </a:r>
                <a:r>
                  <a:rPr lang="en-US" dirty="0" err="1">
                    <a:latin typeface="Be Vietnam Pro" pitchFamily="2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một</a:t>
                </a:r>
                <a:r>
                  <a:rPr lang="en-US" dirty="0">
                    <a:latin typeface="Be Vietnam Pro" pitchFamily="2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 </a:t>
                </a:r>
                <a:r>
                  <a:rPr lang="en-US" dirty="0" err="1">
                    <a:latin typeface="Be Vietnam Pro" pitchFamily="2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lượng</a:t>
                </a:r>
                <a:r>
                  <a:rPr lang="en-US" dirty="0">
                    <a:latin typeface="Be Vietnam Pro" pitchFamily="2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 alpha&lt;1 </a:t>
                </a:r>
                <a:r>
                  <a:rPr lang="en-US" dirty="0" err="1">
                    <a:latin typeface="Be Vietnam Pro" pitchFamily="2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thay</a:t>
                </a:r>
                <a:r>
                  <a:rPr lang="en-US" dirty="0">
                    <a:latin typeface="Be Vietnam Pro" pitchFamily="2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 </a:t>
                </a:r>
                <a:r>
                  <a:rPr lang="en-US" dirty="0" err="1">
                    <a:latin typeface="Be Vietnam Pro" pitchFamily="2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vì</a:t>
                </a:r>
                <a:r>
                  <a:rPr lang="en-US" dirty="0">
                    <a:latin typeface="Be Vietnam Pro" pitchFamily="2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 1 </a:t>
                </a:r>
                <a:r>
                  <a:rPr lang="en-US" dirty="0" err="1">
                    <a:latin typeface="Be Vietnam Pro" pitchFamily="2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cho</a:t>
                </a:r>
                <a:r>
                  <a:rPr lang="en-US" dirty="0">
                    <a:latin typeface="Be Vietnam Pro" pitchFamily="2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 </a:t>
                </a:r>
                <a:r>
                  <a:rPr lang="en-US" dirty="0" err="1">
                    <a:latin typeface="Be Vietnam Pro" pitchFamily="2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mỗi</a:t>
                </a:r>
                <a:r>
                  <a:rPr lang="en-US" dirty="0">
                    <a:latin typeface="Be Vietnam Pro" pitchFamily="2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 n-gram </a:t>
                </a:r>
                <a:r>
                  <a:rPr lang="en-US" dirty="0" err="1">
                    <a:latin typeface="Be Vietnam Pro" pitchFamily="2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xuất</a:t>
                </a:r>
                <a:r>
                  <a:rPr lang="en-US" dirty="0">
                    <a:latin typeface="Be Vietnam Pro" pitchFamily="2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 </a:t>
                </a:r>
                <a:r>
                  <a:rPr lang="en-US" dirty="0" err="1">
                    <a:latin typeface="Be Vietnam Pro" pitchFamily="2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hiện</a:t>
                </a:r>
                <a:r>
                  <a:rPr lang="en-US" dirty="0">
                    <a:latin typeface="Be Vietnam Pro" pitchFamily="2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 </a:t>
                </a:r>
                <a:r>
                  <a:rPr lang="en-US" dirty="0" err="1">
                    <a:latin typeface="Be Vietnam Pro" pitchFamily="2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trong</a:t>
                </a:r>
                <a:r>
                  <a:rPr lang="en-US" dirty="0">
                    <a:latin typeface="Be Vietnam Pro" pitchFamily="2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 </a:t>
                </a:r>
                <a:r>
                  <a:rPr lang="en-US" dirty="0" err="1">
                    <a:latin typeface="Be Vietnam Pro" pitchFamily="2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ngữ</a:t>
                </a:r>
                <a:r>
                  <a:rPr lang="en-US" dirty="0">
                    <a:latin typeface="Be Vietnam Pro" pitchFamily="2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 </a:t>
                </a:r>
                <a:r>
                  <a:rPr lang="en-US" dirty="0" err="1">
                    <a:latin typeface="Be Vietnam Pro" pitchFamily="2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liệu</a:t>
                </a:r>
                <a:endParaRPr lang="en-US" dirty="0">
                  <a:latin typeface="Be Vietnam Pro" pitchFamily="2" charset="0"/>
                  <a:ea typeface="Yu Mincho" panose="02020400000000000000" pitchFamily="18" charset="-128"/>
                  <a:cs typeface="Arial" panose="020B0604020202020204" pitchFamily="34" charset="0"/>
                </a:endParaRPr>
              </a:p>
              <a:p>
                <a:pPr marL="285750" lvl="0" indent="-285750" algn="l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Char char="-"/>
                </a:pPr>
                <a:r>
                  <a:rPr lang="en-US" dirty="0" err="1">
                    <a:latin typeface="Be Vietnam Pro" pitchFamily="2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Công</a:t>
                </a:r>
                <a:r>
                  <a:rPr lang="en-US" dirty="0">
                    <a:latin typeface="Be Vietnam Pro" pitchFamily="2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 </a:t>
                </a:r>
                <a:r>
                  <a:rPr lang="en-US" dirty="0" err="1">
                    <a:latin typeface="Be Vietnam Pro" pitchFamily="2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thức</a:t>
                </a:r>
                <a:r>
                  <a:rPr lang="en-US" dirty="0">
                    <a:latin typeface="Be Vietnam Pro" pitchFamily="2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: </a:t>
                </a:r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𝛼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</m:den>
                      </m:f>
                    </m:oMath>
                  </m:oMathPara>
                </a14:m>
                <a:endParaRPr lang="en-US" sz="2400" dirty="0">
                  <a:latin typeface="Be Vietnam Pro" pitchFamily="2" charset="0"/>
                  <a:ea typeface="Yu Mincho" panose="02020400000000000000" pitchFamily="18" charset="-128"/>
                  <a:cs typeface="Arial" panose="020B0604020202020204" pitchFamily="34" charset="0"/>
                </a:endParaRPr>
              </a:p>
              <a:p>
                <a:pPr marL="285750" lvl="0" indent="-285750" algn="l" rtl="0">
                  <a:spcBef>
                    <a:spcPts val="0"/>
                  </a:spcBef>
                  <a:spcAft>
                    <a:spcPts val="0"/>
                  </a:spcAft>
                  <a:buFontTx/>
                  <a:buChar char="-"/>
                </a:pPr>
                <a:endParaRPr dirty="0">
                  <a:latin typeface="Be Vietnam Pro" pitchFamily="2" charset="0"/>
                </a:endParaRPr>
              </a:p>
            </p:txBody>
          </p:sp>
        </mc:Choice>
        <mc:Fallback xmlns="">
          <p:sp>
            <p:nvSpPr>
              <p:cNvPr id="1779" name="Google Shape;1779;p55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1534671" y="2128838"/>
                <a:ext cx="6074658" cy="2557462"/>
              </a:xfrm>
              <a:prstGeom prst="rect">
                <a:avLst/>
              </a:prstGeom>
              <a:blipFill>
                <a:blip r:embed="rId3"/>
                <a:stretch>
                  <a:fillRect l="-4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Google Shape;830;p37">
            <a:extLst>
              <a:ext uri="{FF2B5EF4-FFF2-40B4-BE49-F238E27FC236}">
                <a16:creationId xmlns:a16="http://schemas.microsoft.com/office/drawing/2014/main" id="{7B639CB2-FF86-4D46-8157-A7594C6CE3DD}"/>
              </a:ext>
            </a:extLst>
          </p:cNvPr>
          <p:cNvSpPr txBox="1"/>
          <p:nvPr/>
        </p:nvSpPr>
        <p:spPr>
          <a:xfrm>
            <a:off x="7385793" y="177050"/>
            <a:ext cx="1573932" cy="3165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CS523.M21.KHCL</a:t>
            </a:r>
            <a:endParaRPr sz="1300" dirty="0">
              <a:solidFill>
                <a:schemeClr val="dk1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  <p:grpSp>
        <p:nvGrpSpPr>
          <p:cNvPr id="56" name="Google Shape;2705;p74">
            <a:extLst>
              <a:ext uri="{FF2B5EF4-FFF2-40B4-BE49-F238E27FC236}">
                <a16:creationId xmlns:a16="http://schemas.microsoft.com/office/drawing/2014/main" id="{5F883EBD-01D2-4B19-B4AC-6E1F757E4903}"/>
              </a:ext>
            </a:extLst>
          </p:cNvPr>
          <p:cNvGrpSpPr/>
          <p:nvPr/>
        </p:nvGrpSpPr>
        <p:grpSpPr>
          <a:xfrm>
            <a:off x="7443866" y="3542557"/>
            <a:ext cx="653422" cy="592949"/>
            <a:chOff x="5663326" y="2369398"/>
            <a:chExt cx="653422" cy="592949"/>
          </a:xfrm>
        </p:grpSpPr>
        <p:sp>
          <p:nvSpPr>
            <p:cNvPr id="57" name="Google Shape;2706;p74">
              <a:extLst>
                <a:ext uri="{FF2B5EF4-FFF2-40B4-BE49-F238E27FC236}">
                  <a16:creationId xmlns:a16="http://schemas.microsoft.com/office/drawing/2014/main" id="{FD57E7EF-9D16-451E-B74E-908E948918AF}"/>
                </a:ext>
              </a:extLst>
            </p:cNvPr>
            <p:cNvSpPr/>
            <p:nvPr/>
          </p:nvSpPr>
          <p:spPr>
            <a:xfrm>
              <a:off x="5825038" y="2431162"/>
              <a:ext cx="491711" cy="531185"/>
            </a:xfrm>
            <a:custGeom>
              <a:avLst/>
              <a:gdLst/>
              <a:ahLst/>
              <a:cxnLst/>
              <a:rect l="l" t="t" r="r" b="b"/>
              <a:pathLst>
                <a:path w="18286" h="19754" extrusionOk="0">
                  <a:moveTo>
                    <a:pt x="11014" y="0"/>
                  </a:moveTo>
                  <a:lnTo>
                    <a:pt x="5070" y="560"/>
                  </a:lnTo>
                  <a:lnTo>
                    <a:pt x="5717" y="7325"/>
                  </a:lnTo>
                  <a:lnTo>
                    <a:pt x="0" y="7605"/>
                  </a:lnTo>
                  <a:lnTo>
                    <a:pt x="298" y="13566"/>
                  </a:lnTo>
                  <a:lnTo>
                    <a:pt x="6259" y="13251"/>
                  </a:lnTo>
                  <a:lnTo>
                    <a:pt x="6871" y="19754"/>
                  </a:lnTo>
                  <a:lnTo>
                    <a:pt x="12814" y="19195"/>
                  </a:lnTo>
                  <a:lnTo>
                    <a:pt x="12220" y="12954"/>
                  </a:lnTo>
                  <a:lnTo>
                    <a:pt x="18286" y="12657"/>
                  </a:lnTo>
                  <a:lnTo>
                    <a:pt x="17989" y="6713"/>
                  </a:lnTo>
                  <a:lnTo>
                    <a:pt x="11660" y="7028"/>
                  </a:lnTo>
                  <a:lnTo>
                    <a:pt x="1101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28575" dir="2880000" algn="bl" rotWithShape="0">
                <a:schemeClr val="dk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2707;p74">
              <a:extLst>
                <a:ext uri="{FF2B5EF4-FFF2-40B4-BE49-F238E27FC236}">
                  <a16:creationId xmlns:a16="http://schemas.microsoft.com/office/drawing/2014/main" id="{C622282D-DAD5-40F5-A2EA-17D1C2A9730E}"/>
                </a:ext>
              </a:extLst>
            </p:cNvPr>
            <p:cNvSpPr/>
            <p:nvPr/>
          </p:nvSpPr>
          <p:spPr>
            <a:xfrm>
              <a:off x="6094387" y="2431162"/>
              <a:ext cx="44207" cy="192748"/>
            </a:xfrm>
            <a:custGeom>
              <a:avLst/>
              <a:gdLst/>
              <a:ahLst/>
              <a:cxnLst/>
              <a:rect l="l" t="t" r="r" b="b"/>
              <a:pathLst>
                <a:path w="1644" h="7168" extrusionOk="0">
                  <a:moveTo>
                    <a:pt x="997" y="0"/>
                  </a:moveTo>
                  <a:lnTo>
                    <a:pt x="0" y="105"/>
                  </a:lnTo>
                  <a:lnTo>
                    <a:pt x="700" y="7167"/>
                  </a:lnTo>
                  <a:lnTo>
                    <a:pt x="1643" y="7028"/>
                  </a:lnTo>
                  <a:lnTo>
                    <a:pt x="997" y="0"/>
                  </a:lnTo>
                  <a:close/>
                </a:path>
              </a:pathLst>
            </a:custGeom>
            <a:solidFill>
              <a:srgbClr val="CEC6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2708;p74">
              <a:extLst>
                <a:ext uri="{FF2B5EF4-FFF2-40B4-BE49-F238E27FC236}">
                  <a16:creationId xmlns:a16="http://schemas.microsoft.com/office/drawing/2014/main" id="{B3C58D51-47D0-45D4-A75D-C866B0695C54}"/>
                </a:ext>
              </a:extLst>
            </p:cNvPr>
            <p:cNvSpPr/>
            <p:nvPr/>
          </p:nvSpPr>
          <p:spPr>
            <a:xfrm>
              <a:off x="6006002" y="2438745"/>
              <a:ext cx="166449" cy="490258"/>
            </a:xfrm>
            <a:custGeom>
              <a:avLst/>
              <a:gdLst/>
              <a:ahLst/>
              <a:cxnLst/>
              <a:rect l="l" t="t" r="r" b="b"/>
              <a:pathLst>
                <a:path w="6190" h="18232" extrusionOk="0">
                  <a:moveTo>
                    <a:pt x="2813" y="0"/>
                  </a:moveTo>
                  <a:cubicBezTo>
                    <a:pt x="1812" y="0"/>
                    <a:pt x="873" y="140"/>
                    <a:pt x="1" y="452"/>
                  </a:cubicBezTo>
                  <a:cubicBezTo>
                    <a:pt x="176" y="6221"/>
                    <a:pt x="350" y="12112"/>
                    <a:pt x="508" y="18004"/>
                  </a:cubicBezTo>
                  <a:cubicBezTo>
                    <a:pt x="1241" y="18156"/>
                    <a:pt x="1988" y="18231"/>
                    <a:pt x="2740" y="18231"/>
                  </a:cubicBezTo>
                  <a:cubicBezTo>
                    <a:pt x="3888" y="18231"/>
                    <a:pt x="5048" y="18055"/>
                    <a:pt x="6189" y="17706"/>
                  </a:cubicBezTo>
                  <a:cubicBezTo>
                    <a:pt x="5700" y="11850"/>
                    <a:pt x="5228" y="6011"/>
                    <a:pt x="4756" y="155"/>
                  </a:cubicBezTo>
                  <a:cubicBezTo>
                    <a:pt x="4085" y="55"/>
                    <a:pt x="3437" y="0"/>
                    <a:pt x="2813" y="0"/>
                  </a:cubicBezTo>
                  <a:close/>
                </a:path>
              </a:pathLst>
            </a:custGeom>
            <a:solidFill>
              <a:srgbClr val="E2EE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2709;p74">
              <a:extLst>
                <a:ext uri="{FF2B5EF4-FFF2-40B4-BE49-F238E27FC236}">
                  <a16:creationId xmlns:a16="http://schemas.microsoft.com/office/drawing/2014/main" id="{E42F1B9F-A55C-4781-A920-DF8C2853268E}"/>
                </a:ext>
              </a:extLst>
            </p:cNvPr>
            <p:cNvSpPr/>
            <p:nvPr/>
          </p:nvSpPr>
          <p:spPr>
            <a:xfrm>
              <a:off x="6023883" y="2432104"/>
              <a:ext cx="14574" cy="14601"/>
            </a:xfrm>
            <a:custGeom>
              <a:avLst/>
              <a:gdLst/>
              <a:ahLst/>
              <a:cxnLst/>
              <a:rect l="l" t="t" r="r" b="b"/>
              <a:pathLst>
                <a:path w="542" h="543" extrusionOk="0">
                  <a:moveTo>
                    <a:pt x="280" y="0"/>
                  </a:moveTo>
                  <a:cubicBezTo>
                    <a:pt x="122" y="0"/>
                    <a:pt x="0" y="122"/>
                    <a:pt x="0" y="280"/>
                  </a:cubicBezTo>
                  <a:cubicBezTo>
                    <a:pt x="0" y="420"/>
                    <a:pt x="122" y="542"/>
                    <a:pt x="280" y="542"/>
                  </a:cubicBezTo>
                  <a:cubicBezTo>
                    <a:pt x="437" y="542"/>
                    <a:pt x="542" y="420"/>
                    <a:pt x="542" y="280"/>
                  </a:cubicBezTo>
                  <a:cubicBezTo>
                    <a:pt x="542" y="122"/>
                    <a:pt x="437" y="0"/>
                    <a:pt x="280" y="0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2710;p74">
              <a:extLst>
                <a:ext uri="{FF2B5EF4-FFF2-40B4-BE49-F238E27FC236}">
                  <a16:creationId xmlns:a16="http://schemas.microsoft.com/office/drawing/2014/main" id="{4B16062B-F7E8-4BDF-B94B-07073925B4AC}"/>
                </a:ext>
              </a:extLst>
            </p:cNvPr>
            <p:cNvSpPr/>
            <p:nvPr/>
          </p:nvSpPr>
          <p:spPr>
            <a:xfrm>
              <a:off x="6058194" y="2432104"/>
              <a:ext cx="14601" cy="14601"/>
            </a:xfrm>
            <a:custGeom>
              <a:avLst/>
              <a:gdLst/>
              <a:ahLst/>
              <a:cxnLst/>
              <a:rect l="l" t="t" r="r" b="b"/>
              <a:pathLst>
                <a:path w="543" h="543" extrusionOk="0">
                  <a:moveTo>
                    <a:pt x="262" y="0"/>
                  </a:moveTo>
                  <a:cubicBezTo>
                    <a:pt x="105" y="0"/>
                    <a:pt x="0" y="122"/>
                    <a:pt x="0" y="280"/>
                  </a:cubicBezTo>
                  <a:cubicBezTo>
                    <a:pt x="0" y="420"/>
                    <a:pt x="105" y="542"/>
                    <a:pt x="262" y="542"/>
                  </a:cubicBezTo>
                  <a:cubicBezTo>
                    <a:pt x="420" y="542"/>
                    <a:pt x="542" y="420"/>
                    <a:pt x="542" y="280"/>
                  </a:cubicBezTo>
                  <a:cubicBezTo>
                    <a:pt x="542" y="122"/>
                    <a:pt x="420" y="0"/>
                    <a:pt x="262" y="0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2711;p74">
              <a:extLst>
                <a:ext uri="{FF2B5EF4-FFF2-40B4-BE49-F238E27FC236}">
                  <a16:creationId xmlns:a16="http://schemas.microsoft.com/office/drawing/2014/main" id="{29188AE8-FF64-440E-81EE-2142DEAC25EA}"/>
                </a:ext>
              </a:extLst>
            </p:cNvPr>
            <p:cNvSpPr/>
            <p:nvPr/>
          </p:nvSpPr>
          <p:spPr>
            <a:xfrm>
              <a:off x="6092020" y="2432104"/>
              <a:ext cx="14601" cy="14601"/>
            </a:xfrm>
            <a:custGeom>
              <a:avLst/>
              <a:gdLst/>
              <a:ahLst/>
              <a:cxnLst/>
              <a:rect l="l" t="t" r="r" b="b"/>
              <a:pathLst>
                <a:path w="543" h="543" extrusionOk="0">
                  <a:moveTo>
                    <a:pt x="263" y="0"/>
                  </a:moveTo>
                  <a:cubicBezTo>
                    <a:pt x="123" y="0"/>
                    <a:pt x="1" y="122"/>
                    <a:pt x="1" y="280"/>
                  </a:cubicBezTo>
                  <a:cubicBezTo>
                    <a:pt x="1" y="420"/>
                    <a:pt x="123" y="542"/>
                    <a:pt x="263" y="542"/>
                  </a:cubicBezTo>
                  <a:cubicBezTo>
                    <a:pt x="420" y="542"/>
                    <a:pt x="543" y="420"/>
                    <a:pt x="543" y="280"/>
                  </a:cubicBezTo>
                  <a:cubicBezTo>
                    <a:pt x="543" y="122"/>
                    <a:pt x="420" y="0"/>
                    <a:pt x="263" y="0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2712;p74">
              <a:extLst>
                <a:ext uri="{FF2B5EF4-FFF2-40B4-BE49-F238E27FC236}">
                  <a16:creationId xmlns:a16="http://schemas.microsoft.com/office/drawing/2014/main" id="{94032468-ECCC-4151-8D0C-39729E12056A}"/>
                </a:ext>
              </a:extLst>
            </p:cNvPr>
            <p:cNvSpPr/>
            <p:nvPr/>
          </p:nvSpPr>
          <p:spPr>
            <a:xfrm>
              <a:off x="6125874" y="2432104"/>
              <a:ext cx="14601" cy="14601"/>
            </a:xfrm>
            <a:custGeom>
              <a:avLst/>
              <a:gdLst/>
              <a:ahLst/>
              <a:cxnLst/>
              <a:rect l="l" t="t" r="r" b="b"/>
              <a:pathLst>
                <a:path w="543" h="543" extrusionOk="0">
                  <a:moveTo>
                    <a:pt x="263" y="0"/>
                  </a:moveTo>
                  <a:cubicBezTo>
                    <a:pt x="123" y="0"/>
                    <a:pt x="0" y="122"/>
                    <a:pt x="0" y="280"/>
                  </a:cubicBezTo>
                  <a:cubicBezTo>
                    <a:pt x="0" y="420"/>
                    <a:pt x="123" y="542"/>
                    <a:pt x="263" y="542"/>
                  </a:cubicBezTo>
                  <a:cubicBezTo>
                    <a:pt x="420" y="542"/>
                    <a:pt x="542" y="420"/>
                    <a:pt x="542" y="280"/>
                  </a:cubicBezTo>
                  <a:cubicBezTo>
                    <a:pt x="542" y="122"/>
                    <a:pt x="420" y="0"/>
                    <a:pt x="263" y="0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2713;p74">
              <a:extLst>
                <a:ext uri="{FF2B5EF4-FFF2-40B4-BE49-F238E27FC236}">
                  <a16:creationId xmlns:a16="http://schemas.microsoft.com/office/drawing/2014/main" id="{7FCA404D-39A3-4207-97C6-FD0CC6A68609}"/>
                </a:ext>
              </a:extLst>
            </p:cNvPr>
            <p:cNvSpPr/>
            <p:nvPr/>
          </p:nvSpPr>
          <p:spPr>
            <a:xfrm>
              <a:off x="6159727" y="2432104"/>
              <a:ext cx="14601" cy="14601"/>
            </a:xfrm>
            <a:custGeom>
              <a:avLst/>
              <a:gdLst/>
              <a:ahLst/>
              <a:cxnLst/>
              <a:rect l="l" t="t" r="r" b="b"/>
              <a:pathLst>
                <a:path w="543" h="543" extrusionOk="0">
                  <a:moveTo>
                    <a:pt x="280" y="0"/>
                  </a:moveTo>
                  <a:cubicBezTo>
                    <a:pt x="123" y="0"/>
                    <a:pt x="0" y="122"/>
                    <a:pt x="0" y="280"/>
                  </a:cubicBezTo>
                  <a:cubicBezTo>
                    <a:pt x="0" y="420"/>
                    <a:pt x="123" y="542"/>
                    <a:pt x="280" y="542"/>
                  </a:cubicBezTo>
                  <a:cubicBezTo>
                    <a:pt x="420" y="542"/>
                    <a:pt x="542" y="420"/>
                    <a:pt x="542" y="280"/>
                  </a:cubicBezTo>
                  <a:cubicBezTo>
                    <a:pt x="542" y="122"/>
                    <a:pt x="420" y="0"/>
                    <a:pt x="280" y="0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2714;p74">
              <a:extLst>
                <a:ext uri="{FF2B5EF4-FFF2-40B4-BE49-F238E27FC236}">
                  <a16:creationId xmlns:a16="http://schemas.microsoft.com/office/drawing/2014/main" id="{8461DBA6-D260-4507-B8BC-41E9DC2E708E}"/>
                </a:ext>
              </a:extLst>
            </p:cNvPr>
            <p:cNvSpPr/>
            <p:nvPr/>
          </p:nvSpPr>
          <p:spPr>
            <a:xfrm>
              <a:off x="6040797" y="2465930"/>
              <a:ext cx="15058" cy="14601"/>
            </a:xfrm>
            <a:custGeom>
              <a:avLst/>
              <a:gdLst/>
              <a:ahLst/>
              <a:cxnLst/>
              <a:rect l="l" t="t" r="r" b="b"/>
              <a:pathLst>
                <a:path w="560" h="543" extrusionOk="0">
                  <a:moveTo>
                    <a:pt x="280" y="1"/>
                  </a:moveTo>
                  <a:cubicBezTo>
                    <a:pt x="123" y="1"/>
                    <a:pt x="0" y="123"/>
                    <a:pt x="0" y="280"/>
                  </a:cubicBezTo>
                  <a:cubicBezTo>
                    <a:pt x="0" y="420"/>
                    <a:pt x="123" y="543"/>
                    <a:pt x="280" y="543"/>
                  </a:cubicBezTo>
                  <a:cubicBezTo>
                    <a:pt x="437" y="543"/>
                    <a:pt x="560" y="420"/>
                    <a:pt x="560" y="280"/>
                  </a:cubicBezTo>
                  <a:cubicBezTo>
                    <a:pt x="560" y="123"/>
                    <a:pt x="437" y="1"/>
                    <a:pt x="280" y="1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2715;p74">
              <a:extLst>
                <a:ext uri="{FF2B5EF4-FFF2-40B4-BE49-F238E27FC236}">
                  <a16:creationId xmlns:a16="http://schemas.microsoft.com/office/drawing/2014/main" id="{B33AA8B6-E92E-48B4-981C-346EC2CC212E}"/>
                </a:ext>
              </a:extLst>
            </p:cNvPr>
            <p:cNvSpPr/>
            <p:nvPr/>
          </p:nvSpPr>
          <p:spPr>
            <a:xfrm>
              <a:off x="6075107" y="2465930"/>
              <a:ext cx="14601" cy="14601"/>
            </a:xfrm>
            <a:custGeom>
              <a:avLst/>
              <a:gdLst/>
              <a:ahLst/>
              <a:cxnLst/>
              <a:rect l="l" t="t" r="r" b="b"/>
              <a:pathLst>
                <a:path w="543" h="543" extrusionOk="0">
                  <a:moveTo>
                    <a:pt x="263" y="1"/>
                  </a:moveTo>
                  <a:cubicBezTo>
                    <a:pt x="123" y="1"/>
                    <a:pt x="1" y="123"/>
                    <a:pt x="1" y="280"/>
                  </a:cubicBezTo>
                  <a:cubicBezTo>
                    <a:pt x="1" y="420"/>
                    <a:pt x="123" y="543"/>
                    <a:pt x="263" y="543"/>
                  </a:cubicBezTo>
                  <a:cubicBezTo>
                    <a:pt x="420" y="543"/>
                    <a:pt x="542" y="420"/>
                    <a:pt x="542" y="280"/>
                  </a:cubicBezTo>
                  <a:cubicBezTo>
                    <a:pt x="542" y="123"/>
                    <a:pt x="420" y="1"/>
                    <a:pt x="263" y="1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2716;p74">
              <a:extLst>
                <a:ext uri="{FF2B5EF4-FFF2-40B4-BE49-F238E27FC236}">
                  <a16:creationId xmlns:a16="http://schemas.microsoft.com/office/drawing/2014/main" id="{DB5BFEF5-09DB-4134-9D81-FA760C8BADA4}"/>
                </a:ext>
              </a:extLst>
            </p:cNvPr>
            <p:cNvSpPr/>
            <p:nvPr/>
          </p:nvSpPr>
          <p:spPr>
            <a:xfrm>
              <a:off x="6023883" y="2499784"/>
              <a:ext cx="14574" cy="14601"/>
            </a:xfrm>
            <a:custGeom>
              <a:avLst/>
              <a:gdLst/>
              <a:ahLst/>
              <a:cxnLst/>
              <a:rect l="l" t="t" r="r" b="b"/>
              <a:pathLst>
                <a:path w="542" h="543" extrusionOk="0">
                  <a:moveTo>
                    <a:pt x="280" y="0"/>
                  </a:moveTo>
                  <a:cubicBezTo>
                    <a:pt x="122" y="0"/>
                    <a:pt x="0" y="123"/>
                    <a:pt x="0" y="280"/>
                  </a:cubicBezTo>
                  <a:cubicBezTo>
                    <a:pt x="0" y="420"/>
                    <a:pt x="122" y="542"/>
                    <a:pt x="280" y="542"/>
                  </a:cubicBezTo>
                  <a:cubicBezTo>
                    <a:pt x="437" y="542"/>
                    <a:pt x="542" y="420"/>
                    <a:pt x="542" y="280"/>
                  </a:cubicBezTo>
                  <a:cubicBezTo>
                    <a:pt x="542" y="123"/>
                    <a:pt x="437" y="0"/>
                    <a:pt x="280" y="0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2717;p74">
              <a:extLst>
                <a:ext uri="{FF2B5EF4-FFF2-40B4-BE49-F238E27FC236}">
                  <a16:creationId xmlns:a16="http://schemas.microsoft.com/office/drawing/2014/main" id="{A744D836-2A58-485B-8ADC-DBFF5B1CCB65}"/>
                </a:ext>
              </a:extLst>
            </p:cNvPr>
            <p:cNvSpPr/>
            <p:nvPr/>
          </p:nvSpPr>
          <p:spPr>
            <a:xfrm>
              <a:off x="6058194" y="2499784"/>
              <a:ext cx="14601" cy="14601"/>
            </a:xfrm>
            <a:custGeom>
              <a:avLst/>
              <a:gdLst/>
              <a:ahLst/>
              <a:cxnLst/>
              <a:rect l="l" t="t" r="r" b="b"/>
              <a:pathLst>
                <a:path w="543" h="543" extrusionOk="0">
                  <a:moveTo>
                    <a:pt x="262" y="0"/>
                  </a:moveTo>
                  <a:cubicBezTo>
                    <a:pt x="105" y="0"/>
                    <a:pt x="0" y="123"/>
                    <a:pt x="0" y="280"/>
                  </a:cubicBezTo>
                  <a:cubicBezTo>
                    <a:pt x="0" y="420"/>
                    <a:pt x="105" y="542"/>
                    <a:pt x="262" y="542"/>
                  </a:cubicBezTo>
                  <a:cubicBezTo>
                    <a:pt x="420" y="542"/>
                    <a:pt x="542" y="420"/>
                    <a:pt x="542" y="280"/>
                  </a:cubicBezTo>
                  <a:cubicBezTo>
                    <a:pt x="542" y="123"/>
                    <a:pt x="420" y="0"/>
                    <a:pt x="262" y="0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2718;p74">
              <a:extLst>
                <a:ext uri="{FF2B5EF4-FFF2-40B4-BE49-F238E27FC236}">
                  <a16:creationId xmlns:a16="http://schemas.microsoft.com/office/drawing/2014/main" id="{FD69C954-5B85-41D2-8C8F-14ED8A645492}"/>
                </a:ext>
              </a:extLst>
            </p:cNvPr>
            <p:cNvSpPr/>
            <p:nvPr/>
          </p:nvSpPr>
          <p:spPr>
            <a:xfrm>
              <a:off x="6092020" y="2499784"/>
              <a:ext cx="14601" cy="14601"/>
            </a:xfrm>
            <a:custGeom>
              <a:avLst/>
              <a:gdLst/>
              <a:ahLst/>
              <a:cxnLst/>
              <a:rect l="l" t="t" r="r" b="b"/>
              <a:pathLst>
                <a:path w="543" h="543" extrusionOk="0">
                  <a:moveTo>
                    <a:pt x="263" y="0"/>
                  </a:moveTo>
                  <a:cubicBezTo>
                    <a:pt x="123" y="0"/>
                    <a:pt x="1" y="123"/>
                    <a:pt x="1" y="280"/>
                  </a:cubicBezTo>
                  <a:cubicBezTo>
                    <a:pt x="1" y="420"/>
                    <a:pt x="123" y="542"/>
                    <a:pt x="263" y="542"/>
                  </a:cubicBezTo>
                  <a:cubicBezTo>
                    <a:pt x="420" y="542"/>
                    <a:pt x="543" y="420"/>
                    <a:pt x="543" y="280"/>
                  </a:cubicBezTo>
                  <a:cubicBezTo>
                    <a:pt x="543" y="123"/>
                    <a:pt x="420" y="0"/>
                    <a:pt x="263" y="0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2719;p74">
              <a:extLst>
                <a:ext uri="{FF2B5EF4-FFF2-40B4-BE49-F238E27FC236}">
                  <a16:creationId xmlns:a16="http://schemas.microsoft.com/office/drawing/2014/main" id="{F3907AB4-D771-4BCE-A884-36D54CE13507}"/>
                </a:ext>
              </a:extLst>
            </p:cNvPr>
            <p:cNvSpPr/>
            <p:nvPr/>
          </p:nvSpPr>
          <p:spPr>
            <a:xfrm>
              <a:off x="6125874" y="2499784"/>
              <a:ext cx="14601" cy="14601"/>
            </a:xfrm>
            <a:custGeom>
              <a:avLst/>
              <a:gdLst/>
              <a:ahLst/>
              <a:cxnLst/>
              <a:rect l="l" t="t" r="r" b="b"/>
              <a:pathLst>
                <a:path w="543" h="543" extrusionOk="0">
                  <a:moveTo>
                    <a:pt x="263" y="0"/>
                  </a:moveTo>
                  <a:cubicBezTo>
                    <a:pt x="123" y="0"/>
                    <a:pt x="0" y="123"/>
                    <a:pt x="0" y="280"/>
                  </a:cubicBezTo>
                  <a:cubicBezTo>
                    <a:pt x="0" y="420"/>
                    <a:pt x="123" y="542"/>
                    <a:pt x="263" y="542"/>
                  </a:cubicBezTo>
                  <a:cubicBezTo>
                    <a:pt x="420" y="542"/>
                    <a:pt x="542" y="420"/>
                    <a:pt x="542" y="280"/>
                  </a:cubicBezTo>
                  <a:cubicBezTo>
                    <a:pt x="542" y="123"/>
                    <a:pt x="420" y="0"/>
                    <a:pt x="263" y="0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2720;p74">
              <a:extLst>
                <a:ext uri="{FF2B5EF4-FFF2-40B4-BE49-F238E27FC236}">
                  <a16:creationId xmlns:a16="http://schemas.microsoft.com/office/drawing/2014/main" id="{A0FEB668-5C50-4174-8E0D-23C03EB45494}"/>
                </a:ext>
              </a:extLst>
            </p:cNvPr>
            <p:cNvSpPr/>
            <p:nvPr/>
          </p:nvSpPr>
          <p:spPr>
            <a:xfrm>
              <a:off x="6159727" y="2499784"/>
              <a:ext cx="14601" cy="14601"/>
            </a:xfrm>
            <a:custGeom>
              <a:avLst/>
              <a:gdLst/>
              <a:ahLst/>
              <a:cxnLst/>
              <a:rect l="l" t="t" r="r" b="b"/>
              <a:pathLst>
                <a:path w="543" h="543" extrusionOk="0">
                  <a:moveTo>
                    <a:pt x="280" y="0"/>
                  </a:moveTo>
                  <a:cubicBezTo>
                    <a:pt x="123" y="0"/>
                    <a:pt x="0" y="123"/>
                    <a:pt x="0" y="280"/>
                  </a:cubicBezTo>
                  <a:cubicBezTo>
                    <a:pt x="0" y="420"/>
                    <a:pt x="123" y="542"/>
                    <a:pt x="280" y="542"/>
                  </a:cubicBezTo>
                  <a:cubicBezTo>
                    <a:pt x="420" y="542"/>
                    <a:pt x="542" y="420"/>
                    <a:pt x="542" y="280"/>
                  </a:cubicBezTo>
                  <a:cubicBezTo>
                    <a:pt x="542" y="123"/>
                    <a:pt x="420" y="0"/>
                    <a:pt x="280" y="0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2721;p74">
              <a:extLst>
                <a:ext uri="{FF2B5EF4-FFF2-40B4-BE49-F238E27FC236}">
                  <a16:creationId xmlns:a16="http://schemas.microsoft.com/office/drawing/2014/main" id="{6AD5D6F0-79CB-4BCA-8452-C57D2B858E51}"/>
                </a:ext>
              </a:extLst>
            </p:cNvPr>
            <p:cNvSpPr/>
            <p:nvPr/>
          </p:nvSpPr>
          <p:spPr>
            <a:xfrm>
              <a:off x="6006943" y="2465930"/>
              <a:ext cx="14601" cy="14601"/>
            </a:xfrm>
            <a:custGeom>
              <a:avLst/>
              <a:gdLst/>
              <a:ahLst/>
              <a:cxnLst/>
              <a:rect l="l" t="t" r="r" b="b"/>
              <a:pathLst>
                <a:path w="543" h="543" extrusionOk="0">
                  <a:moveTo>
                    <a:pt x="280" y="1"/>
                  </a:moveTo>
                  <a:cubicBezTo>
                    <a:pt x="123" y="1"/>
                    <a:pt x="1" y="123"/>
                    <a:pt x="1" y="280"/>
                  </a:cubicBezTo>
                  <a:cubicBezTo>
                    <a:pt x="1" y="420"/>
                    <a:pt x="123" y="543"/>
                    <a:pt x="280" y="543"/>
                  </a:cubicBezTo>
                  <a:cubicBezTo>
                    <a:pt x="420" y="543"/>
                    <a:pt x="543" y="420"/>
                    <a:pt x="543" y="280"/>
                  </a:cubicBezTo>
                  <a:cubicBezTo>
                    <a:pt x="543" y="123"/>
                    <a:pt x="420" y="1"/>
                    <a:pt x="280" y="1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2722;p74">
              <a:extLst>
                <a:ext uri="{FF2B5EF4-FFF2-40B4-BE49-F238E27FC236}">
                  <a16:creationId xmlns:a16="http://schemas.microsoft.com/office/drawing/2014/main" id="{EF31BC25-B6FC-4646-B2CB-134B832D166C}"/>
                </a:ext>
              </a:extLst>
            </p:cNvPr>
            <p:cNvSpPr/>
            <p:nvPr/>
          </p:nvSpPr>
          <p:spPr>
            <a:xfrm>
              <a:off x="6108961" y="2465930"/>
              <a:ext cx="14601" cy="14601"/>
            </a:xfrm>
            <a:custGeom>
              <a:avLst/>
              <a:gdLst/>
              <a:ahLst/>
              <a:cxnLst/>
              <a:rect l="l" t="t" r="r" b="b"/>
              <a:pathLst>
                <a:path w="543" h="543" extrusionOk="0">
                  <a:moveTo>
                    <a:pt x="262" y="1"/>
                  </a:moveTo>
                  <a:cubicBezTo>
                    <a:pt x="123" y="1"/>
                    <a:pt x="0" y="123"/>
                    <a:pt x="0" y="280"/>
                  </a:cubicBezTo>
                  <a:cubicBezTo>
                    <a:pt x="0" y="420"/>
                    <a:pt x="123" y="543"/>
                    <a:pt x="262" y="543"/>
                  </a:cubicBezTo>
                  <a:cubicBezTo>
                    <a:pt x="420" y="543"/>
                    <a:pt x="542" y="420"/>
                    <a:pt x="542" y="280"/>
                  </a:cubicBezTo>
                  <a:cubicBezTo>
                    <a:pt x="542" y="123"/>
                    <a:pt x="420" y="1"/>
                    <a:pt x="262" y="1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2723;p74">
              <a:extLst>
                <a:ext uri="{FF2B5EF4-FFF2-40B4-BE49-F238E27FC236}">
                  <a16:creationId xmlns:a16="http://schemas.microsoft.com/office/drawing/2014/main" id="{2ACE2573-1944-48EB-80A2-F5471266F8BB}"/>
                </a:ext>
              </a:extLst>
            </p:cNvPr>
            <p:cNvSpPr/>
            <p:nvPr/>
          </p:nvSpPr>
          <p:spPr>
            <a:xfrm>
              <a:off x="6142787" y="2465930"/>
              <a:ext cx="14601" cy="14601"/>
            </a:xfrm>
            <a:custGeom>
              <a:avLst/>
              <a:gdLst/>
              <a:ahLst/>
              <a:cxnLst/>
              <a:rect l="l" t="t" r="r" b="b"/>
              <a:pathLst>
                <a:path w="543" h="543" extrusionOk="0">
                  <a:moveTo>
                    <a:pt x="263" y="1"/>
                  </a:moveTo>
                  <a:cubicBezTo>
                    <a:pt x="123" y="1"/>
                    <a:pt x="1" y="123"/>
                    <a:pt x="1" y="280"/>
                  </a:cubicBezTo>
                  <a:cubicBezTo>
                    <a:pt x="1" y="420"/>
                    <a:pt x="123" y="543"/>
                    <a:pt x="263" y="543"/>
                  </a:cubicBezTo>
                  <a:cubicBezTo>
                    <a:pt x="420" y="543"/>
                    <a:pt x="543" y="420"/>
                    <a:pt x="543" y="280"/>
                  </a:cubicBezTo>
                  <a:cubicBezTo>
                    <a:pt x="543" y="123"/>
                    <a:pt x="420" y="1"/>
                    <a:pt x="263" y="1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2724;p74">
              <a:extLst>
                <a:ext uri="{FF2B5EF4-FFF2-40B4-BE49-F238E27FC236}">
                  <a16:creationId xmlns:a16="http://schemas.microsoft.com/office/drawing/2014/main" id="{D799A1FF-9568-4025-94DD-AC0A14750675}"/>
                </a:ext>
              </a:extLst>
            </p:cNvPr>
            <p:cNvSpPr/>
            <p:nvPr/>
          </p:nvSpPr>
          <p:spPr>
            <a:xfrm>
              <a:off x="6040797" y="2533637"/>
              <a:ext cx="15058" cy="15058"/>
            </a:xfrm>
            <a:custGeom>
              <a:avLst/>
              <a:gdLst/>
              <a:ahLst/>
              <a:cxnLst/>
              <a:rect l="l" t="t" r="r" b="b"/>
              <a:pathLst>
                <a:path w="560" h="560" extrusionOk="0">
                  <a:moveTo>
                    <a:pt x="280" y="0"/>
                  </a:moveTo>
                  <a:cubicBezTo>
                    <a:pt x="123" y="0"/>
                    <a:pt x="0" y="122"/>
                    <a:pt x="0" y="280"/>
                  </a:cubicBezTo>
                  <a:cubicBezTo>
                    <a:pt x="0" y="437"/>
                    <a:pt x="123" y="559"/>
                    <a:pt x="280" y="559"/>
                  </a:cubicBezTo>
                  <a:cubicBezTo>
                    <a:pt x="437" y="559"/>
                    <a:pt x="560" y="437"/>
                    <a:pt x="560" y="280"/>
                  </a:cubicBezTo>
                  <a:cubicBezTo>
                    <a:pt x="560" y="122"/>
                    <a:pt x="437" y="0"/>
                    <a:pt x="280" y="0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2725;p74">
              <a:extLst>
                <a:ext uri="{FF2B5EF4-FFF2-40B4-BE49-F238E27FC236}">
                  <a16:creationId xmlns:a16="http://schemas.microsoft.com/office/drawing/2014/main" id="{F47D8B69-8710-4B7A-834D-C88E6A512F2E}"/>
                </a:ext>
              </a:extLst>
            </p:cNvPr>
            <p:cNvSpPr/>
            <p:nvPr/>
          </p:nvSpPr>
          <p:spPr>
            <a:xfrm>
              <a:off x="6075107" y="2533637"/>
              <a:ext cx="14601" cy="15058"/>
            </a:xfrm>
            <a:custGeom>
              <a:avLst/>
              <a:gdLst/>
              <a:ahLst/>
              <a:cxnLst/>
              <a:rect l="l" t="t" r="r" b="b"/>
              <a:pathLst>
                <a:path w="543" h="560" extrusionOk="0">
                  <a:moveTo>
                    <a:pt x="263" y="0"/>
                  </a:moveTo>
                  <a:cubicBezTo>
                    <a:pt x="123" y="0"/>
                    <a:pt x="1" y="122"/>
                    <a:pt x="1" y="280"/>
                  </a:cubicBezTo>
                  <a:cubicBezTo>
                    <a:pt x="1" y="437"/>
                    <a:pt x="123" y="559"/>
                    <a:pt x="263" y="559"/>
                  </a:cubicBezTo>
                  <a:cubicBezTo>
                    <a:pt x="420" y="559"/>
                    <a:pt x="542" y="437"/>
                    <a:pt x="542" y="280"/>
                  </a:cubicBezTo>
                  <a:cubicBezTo>
                    <a:pt x="542" y="122"/>
                    <a:pt x="420" y="0"/>
                    <a:pt x="263" y="0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2726;p74">
              <a:extLst>
                <a:ext uri="{FF2B5EF4-FFF2-40B4-BE49-F238E27FC236}">
                  <a16:creationId xmlns:a16="http://schemas.microsoft.com/office/drawing/2014/main" id="{785C1335-55AF-406B-A6F5-A8719ADB229B}"/>
                </a:ext>
              </a:extLst>
            </p:cNvPr>
            <p:cNvSpPr/>
            <p:nvPr/>
          </p:nvSpPr>
          <p:spPr>
            <a:xfrm>
              <a:off x="6023883" y="2567948"/>
              <a:ext cx="14574" cy="14601"/>
            </a:xfrm>
            <a:custGeom>
              <a:avLst/>
              <a:gdLst/>
              <a:ahLst/>
              <a:cxnLst/>
              <a:rect l="l" t="t" r="r" b="b"/>
              <a:pathLst>
                <a:path w="542" h="543" extrusionOk="0">
                  <a:moveTo>
                    <a:pt x="280" y="0"/>
                  </a:moveTo>
                  <a:cubicBezTo>
                    <a:pt x="122" y="0"/>
                    <a:pt x="0" y="123"/>
                    <a:pt x="0" y="262"/>
                  </a:cubicBezTo>
                  <a:cubicBezTo>
                    <a:pt x="0" y="420"/>
                    <a:pt x="122" y="542"/>
                    <a:pt x="280" y="542"/>
                  </a:cubicBezTo>
                  <a:cubicBezTo>
                    <a:pt x="437" y="542"/>
                    <a:pt x="542" y="420"/>
                    <a:pt x="542" y="262"/>
                  </a:cubicBezTo>
                  <a:cubicBezTo>
                    <a:pt x="542" y="123"/>
                    <a:pt x="437" y="0"/>
                    <a:pt x="280" y="0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2727;p74">
              <a:extLst>
                <a:ext uri="{FF2B5EF4-FFF2-40B4-BE49-F238E27FC236}">
                  <a16:creationId xmlns:a16="http://schemas.microsoft.com/office/drawing/2014/main" id="{6CDA4EFD-41AD-4E12-9D30-D8AD9CF2BF24}"/>
                </a:ext>
              </a:extLst>
            </p:cNvPr>
            <p:cNvSpPr/>
            <p:nvPr/>
          </p:nvSpPr>
          <p:spPr>
            <a:xfrm>
              <a:off x="6058194" y="2567948"/>
              <a:ext cx="14601" cy="14601"/>
            </a:xfrm>
            <a:custGeom>
              <a:avLst/>
              <a:gdLst/>
              <a:ahLst/>
              <a:cxnLst/>
              <a:rect l="l" t="t" r="r" b="b"/>
              <a:pathLst>
                <a:path w="543" h="543" extrusionOk="0">
                  <a:moveTo>
                    <a:pt x="262" y="0"/>
                  </a:moveTo>
                  <a:cubicBezTo>
                    <a:pt x="105" y="0"/>
                    <a:pt x="0" y="123"/>
                    <a:pt x="0" y="262"/>
                  </a:cubicBezTo>
                  <a:cubicBezTo>
                    <a:pt x="0" y="420"/>
                    <a:pt x="105" y="542"/>
                    <a:pt x="262" y="542"/>
                  </a:cubicBezTo>
                  <a:cubicBezTo>
                    <a:pt x="420" y="542"/>
                    <a:pt x="542" y="420"/>
                    <a:pt x="542" y="262"/>
                  </a:cubicBezTo>
                  <a:cubicBezTo>
                    <a:pt x="542" y="123"/>
                    <a:pt x="420" y="0"/>
                    <a:pt x="262" y="0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2728;p74">
              <a:extLst>
                <a:ext uri="{FF2B5EF4-FFF2-40B4-BE49-F238E27FC236}">
                  <a16:creationId xmlns:a16="http://schemas.microsoft.com/office/drawing/2014/main" id="{A541955D-E740-4312-BD1B-6762435E2B0D}"/>
                </a:ext>
              </a:extLst>
            </p:cNvPr>
            <p:cNvSpPr/>
            <p:nvPr/>
          </p:nvSpPr>
          <p:spPr>
            <a:xfrm>
              <a:off x="6092020" y="2567948"/>
              <a:ext cx="14601" cy="14601"/>
            </a:xfrm>
            <a:custGeom>
              <a:avLst/>
              <a:gdLst/>
              <a:ahLst/>
              <a:cxnLst/>
              <a:rect l="l" t="t" r="r" b="b"/>
              <a:pathLst>
                <a:path w="543" h="543" extrusionOk="0">
                  <a:moveTo>
                    <a:pt x="263" y="0"/>
                  </a:moveTo>
                  <a:cubicBezTo>
                    <a:pt x="123" y="0"/>
                    <a:pt x="1" y="123"/>
                    <a:pt x="1" y="262"/>
                  </a:cubicBezTo>
                  <a:cubicBezTo>
                    <a:pt x="1" y="420"/>
                    <a:pt x="123" y="542"/>
                    <a:pt x="263" y="542"/>
                  </a:cubicBezTo>
                  <a:cubicBezTo>
                    <a:pt x="420" y="542"/>
                    <a:pt x="543" y="420"/>
                    <a:pt x="543" y="262"/>
                  </a:cubicBezTo>
                  <a:cubicBezTo>
                    <a:pt x="543" y="123"/>
                    <a:pt x="420" y="0"/>
                    <a:pt x="263" y="0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2729;p74">
              <a:extLst>
                <a:ext uri="{FF2B5EF4-FFF2-40B4-BE49-F238E27FC236}">
                  <a16:creationId xmlns:a16="http://schemas.microsoft.com/office/drawing/2014/main" id="{564E2CF5-AC7B-4797-ADED-D8073DCF093C}"/>
                </a:ext>
              </a:extLst>
            </p:cNvPr>
            <p:cNvSpPr/>
            <p:nvPr/>
          </p:nvSpPr>
          <p:spPr>
            <a:xfrm>
              <a:off x="6125874" y="2567948"/>
              <a:ext cx="14601" cy="14601"/>
            </a:xfrm>
            <a:custGeom>
              <a:avLst/>
              <a:gdLst/>
              <a:ahLst/>
              <a:cxnLst/>
              <a:rect l="l" t="t" r="r" b="b"/>
              <a:pathLst>
                <a:path w="543" h="543" extrusionOk="0">
                  <a:moveTo>
                    <a:pt x="263" y="0"/>
                  </a:moveTo>
                  <a:cubicBezTo>
                    <a:pt x="123" y="0"/>
                    <a:pt x="0" y="123"/>
                    <a:pt x="0" y="262"/>
                  </a:cubicBezTo>
                  <a:cubicBezTo>
                    <a:pt x="0" y="420"/>
                    <a:pt x="123" y="542"/>
                    <a:pt x="263" y="542"/>
                  </a:cubicBezTo>
                  <a:cubicBezTo>
                    <a:pt x="420" y="542"/>
                    <a:pt x="542" y="420"/>
                    <a:pt x="542" y="262"/>
                  </a:cubicBezTo>
                  <a:cubicBezTo>
                    <a:pt x="542" y="123"/>
                    <a:pt x="420" y="0"/>
                    <a:pt x="263" y="0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2730;p74">
              <a:extLst>
                <a:ext uri="{FF2B5EF4-FFF2-40B4-BE49-F238E27FC236}">
                  <a16:creationId xmlns:a16="http://schemas.microsoft.com/office/drawing/2014/main" id="{FA7A83A0-D099-48AF-8437-ED1B8A3B1367}"/>
                </a:ext>
              </a:extLst>
            </p:cNvPr>
            <p:cNvSpPr/>
            <p:nvPr/>
          </p:nvSpPr>
          <p:spPr>
            <a:xfrm>
              <a:off x="6159727" y="2567948"/>
              <a:ext cx="14601" cy="14601"/>
            </a:xfrm>
            <a:custGeom>
              <a:avLst/>
              <a:gdLst/>
              <a:ahLst/>
              <a:cxnLst/>
              <a:rect l="l" t="t" r="r" b="b"/>
              <a:pathLst>
                <a:path w="543" h="543" extrusionOk="0">
                  <a:moveTo>
                    <a:pt x="280" y="0"/>
                  </a:moveTo>
                  <a:cubicBezTo>
                    <a:pt x="123" y="0"/>
                    <a:pt x="0" y="123"/>
                    <a:pt x="0" y="262"/>
                  </a:cubicBezTo>
                  <a:cubicBezTo>
                    <a:pt x="0" y="420"/>
                    <a:pt x="123" y="542"/>
                    <a:pt x="280" y="542"/>
                  </a:cubicBezTo>
                  <a:cubicBezTo>
                    <a:pt x="420" y="542"/>
                    <a:pt x="542" y="420"/>
                    <a:pt x="542" y="262"/>
                  </a:cubicBezTo>
                  <a:cubicBezTo>
                    <a:pt x="542" y="123"/>
                    <a:pt x="420" y="0"/>
                    <a:pt x="280" y="0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2731;p74">
              <a:extLst>
                <a:ext uri="{FF2B5EF4-FFF2-40B4-BE49-F238E27FC236}">
                  <a16:creationId xmlns:a16="http://schemas.microsoft.com/office/drawing/2014/main" id="{B51D6027-1667-4582-85C6-7A31372F5379}"/>
                </a:ext>
              </a:extLst>
            </p:cNvPr>
            <p:cNvSpPr/>
            <p:nvPr/>
          </p:nvSpPr>
          <p:spPr>
            <a:xfrm>
              <a:off x="6006943" y="2533637"/>
              <a:ext cx="14601" cy="15058"/>
            </a:xfrm>
            <a:custGeom>
              <a:avLst/>
              <a:gdLst/>
              <a:ahLst/>
              <a:cxnLst/>
              <a:rect l="l" t="t" r="r" b="b"/>
              <a:pathLst>
                <a:path w="543" h="560" extrusionOk="0">
                  <a:moveTo>
                    <a:pt x="280" y="0"/>
                  </a:moveTo>
                  <a:cubicBezTo>
                    <a:pt x="123" y="0"/>
                    <a:pt x="1" y="122"/>
                    <a:pt x="1" y="280"/>
                  </a:cubicBezTo>
                  <a:cubicBezTo>
                    <a:pt x="1" y="437"/>
                    <a:pt x="123" y="559"/>
                    <a:pt x="280" y="559"/>
                  </a:cubicBezTo>
                  <a:cubicBezTo>
                    <a:pt x="420" y="559"/>
                    <a:pt x="543" y="437"/>
                    <a:pt x="543" y="280"/>
                  </a:cubicBezTo>
                  <a:cubicBezTo>
                    <a:pt x="543" y="122"/>
                    <a:pt x="420" y="0"/>
                    <a:pt x="280" y="0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2732;p74">
              <a:extLst>
                <a:ext uri="{FF2B5EF4-FFF2-40B4-BE49-F238E27FC236}">
                  <a16:creationId xmlns:a16="http://schemas.microsoft.com/office/drawing/2014/main" id="{79EC4E9E-419B-430C-A93E-CAD0A2D6135C}"/>
                </a:ext>
              </a:extLst>
            </p:cNvPr>
            <p:cNvSpPr/>
            <p:nvPr/>
          </p:nvSpPr>
          <p:spPr>
            <a:xfrm>
              <a:off x="6108961" y="2533637"/>
              <a:ext cx="14601" cy="15058"/>
            </a:xfrm>
            <a:custGeom>
              <a:avLst/>
              <a:gdLst/>
              <a:ahLst/>
              <a:cxnLst/>
              <a:rect l="l" t="t" r="r" b="b"/>
              <a:pathLst>
                <a:path w="543" h="560" extrusionOk="0">
                  <a:moveTo>
                    <a:pt x="262" y="0"/>
                  </a:moveTo>
                  <a:cubicBezTo>
                    <a:pt x="123" y="0"/>
                    <a:pt x="0" y="122"/>
                    <a:pt x="0" y="280"/>
                  </a:cubicBezTo>
                  <a:cubicBezTo>
                    <a:pt x="0" y="437"/>
                    <a:pt x="123" y="559"/>
                    <a:pt x="262" y="559"/>
                  </a:cubicBezTo>
                  <a:cubicBezTo>
                    <a:pt x="420" y="559"/>
                    <a:pt x="542" y="437"/>
                    <a:pt x="542" y="280"/>
                  </a:cubicBezTo>
                  <a:cubicBezTo>
                    <a:pt x="542" y="122"/>
                    <a:pt x="420" y="0"/>
                    <a:pt x="262" y="0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2733;p74">
              <a:extLst>
                <a:ext uri="{FF2B5EF4-FFF2-40B4-BE49-F238E27FC236}">
                  <a16:creationId xmlns:a16="http://schemas.microsoft.com/office/drawing/2014/main" id="{9BAF73BB-9918-47E4-907D-86DAE363D12E}"/>
                </a:ext>
              </a:extLst>
            </p:cNvPr>
            <p:cNvSpPr/>
            <p:nvPr/>
          </p:nvSpPr>
          <p:spPr>
            <a:xfrm>
              <a:off x="6142787" y="2533637"/>
              <a:ext cx="14601" cy="15058"/>
            </a:xfrm>
            <a:custGeom>
              <a:avLst/>
              <a:gdLst/>
              <a:ahLst/>
              <a:cxnLst/>
              <a:rect l="l" t="t" r="r" b="b"/>
              <a:pathLst>
                <a:path w="543" h="560" extrusionOk="0">
                  <a:moveTo>
                    <a:pt x="263" y="0"/>
                  </a:moveTo>
                  <a:cubicBezTo>
                    <a:pt x="123" y="0"/>
                    <a:pt x="1" y="122"/>
                    <a:pt x="1" y="280"/>
                  </a:cubicBezTo>
                  <a:cubicBezTo>
                    <a:pt x="1" y="437"/>
                    <a:pt x="123" y="559"/>
                    <a:pt x="263" y="559"/>
                  </a:cubicBezTo>
                  <a:cubicBezTo>
                    <a:pt x="420" y="559"/>
                    <a:pt x="543" y="437"/>
                    <a:pt x="543" y="280"/>
                  </a:cubicBezTo>
                  <a:cubicBezTo>
                    <a:pt x="543" y="122"/>
                    <a:pt x="420" y="0"/>
                    <a:pt x="263" y="0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2734;p74">
              <a:extLst>
                <a:ext uri="{FF2B5EF4-FFF2-40B4-BE49-F238E27FC236}">
                  <a16:creationId xmlns:a16="http://schemas.microsoft.com/office/drawing/2014/main" id="{D3B6EFDE-C6CD-4082-9CC3-77EF5B058235}"/>
                </a:ext>
              </a:extLst>
            </p:cNvPr>
            <p:cNvSpPr/>
            <p:nvPr/>
          </p:nvSpPr>
          <p:spPr>
            <a:xfrm>
              <a:off x="6040797" y="2601774"/>
              <a:ext cx="15058" cy="14601"/>
            </a:xfrm>
            <a:custGeom>
              <a:avLst/>
              <a:gdLst/>
              <a:ahLst/>
              <a:cxnLst/>
              <a:rect l="l" t="t" r="r" b="b"/>
              <a:pathLst>
                <a:path w="560" h="543" extrusionOk="0">
                  <a:moveTo>
                    <a:pt x="280" y="1"/>
                  </a:moveTo>
                  <a:cubicBezTo>
                    <a:pt x="123" y="1"/>
                    <a:pt x="0" y="123"/>
                    <a:pt x="0" y="263"/>
                  </a:cubicBezTo>
                  <a:cubicBezTo>
                    <a:pt x="0" y="420"/>
                    <a:pt x="123" y="543"/>
                    <a:pt x="280" y="543"/>
                  </a:cubicBezTo>
                  <a:cubicBezTo>
                    <a:pt x="437" y="543"/>
                    <a:pt x="560" y="420"/>
                    <a:pt x="560" y="263"/>
                  </a:cubicBezTo>
                  <a:cubicBezTo>
                    <a:pt x="560" y="123"/>
                    <a:pt x="437" y="1"/>
                    <a:pt x="280" y="1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2735;p74">
              <a:extLst>
                <a:ext uri="{FF2B5EF4-FFF2-40B4-BE49-F238E27FC236}">
                  <a16:creationId xmlns:a16="http://schemas.microsoft.com/office/drawing/2014/main" id="{E87765A0-B281-46F9-8A5E-1F3D3D92CE0A}"/>
                </a:ext>
              </a:extLst>
            </p:cNvPr>
            <p:cNvSpPr/>
            <p:nvPr/>
          </p:nvSpPr>
          <p:spPr>
            <a:xfrm>
              <a:off x="6075107" y="2601774"/>
              <a:ext cx="14601" cy="14601"/>
            </a:xfrm>
            <a:custGeom>
              <a:avLst/>
              <a:gdLst/>
              <a:ahLst/>
              <a:cxnLst/>
              <a:rect l="l" t="t" r="r" b="b"/>
              <a:pathLst>
                <a:path w="543" h="543" extrusionOk="0">
                  <a:moveTo>
                    <a:pt x="263" y="1"/>
                  </a:moveTo>
                  <a:cubicBezTo>
                    <a:pt x="123" y="1"/>
                    <a:pt x="1" y="123"/>
                    <a:pt x="1" y="263"/>
                  </a:cubicBezTo>
                  <a:cubicBezTo>
                    <a:pt x="1" y="420"/>
                    <a:pt x="123" y="543"/>
                    <a:pt x="263" y="543"/>
                  </a:cubicBezTo>
                  <a:cubicBezTo>
                    <a:pt x="420" y="543"/>
                    <a:pt x="542" y="420"/>
                    <a:pt x="542" y="263"/>
                  </a:cubicBezTo>
                  <a:cubicBezTo>
                    <a:pt x="542" y="123"/>
                    <a:pt x="420" y="1"/>
                    <a:pt x="263" y="1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2736;p74">
              <a:extLst>
                <a:ext uri="{FF2B5EF4-FFF2-40B4-BE49-F238E27FC236}">
                  <a16:creationId xmlns:a16="http://schemas.microsoft.com/office/drawing/2014/main" id="{202C0344-07B6-41EE-A129-BCCABBBAD68D}"/>
                </a:ext>
              </a:extLst>
            </p:cNvPr>
            <p:cNvSpPr/>
            <p:nvPr/>
          </p:nvSpPr>
          <p:spPr>
            <a:xfrm>
              <a:off x="6023883" y="2635628"/>
              <a:ext cx="14574" cy="14601"/>
            </a:xfrm>
            <a:custGeom>
              <a:avLst/>
              <a:gdLst/>
              <a:ahLst/>
              <a:cxnLst/>
              <a:rect l="l" t="t" r="r" b="b"/>
              <a:pathLst>
                <a:path w="542" h="543" extrusionOk="0">
                  <a:moveTo>
                    <a:pt x="280" y="1"/>
                  </a:moveTo>
                  <a:cubicBezTo>
                    <a:pt x="122" y="1"/>
                    <a:pt x="0" y="123"/>
                    <a:pt x="0" y="280"/>
                  </a:cubicBezTo>
                  <a:cubicBezTo>
                    <a:pt x="0" y="420"/>
                    <a:pt x="122" y="542"/>
                    <a:pt x="280" y="542"/>
                  </a:cubicBezTo>
                  <a:cubicBezTo>
                    <a:pt x="437" y="542"/>
                    <a:pt x="542" y="420"/>
                    <a:pt x="542" y="280"/>
                  </a:cubicBezTo>
                  <a:cubicBezTo>
                    <a:pt x="542" y="123"/>
                    <a:pt x="437" y="1"/>
                    <a:pt x="280" y="1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2737;p74">
              <a:extLst>
                <a:ext uri="{FF2B5EF4-FFF2-40B4-BE49-F238E27FC236}">
                  <a16:creationId xmlns:a16="http://schemas.microsoft.com/office/drawing/2014/main" id="{DB1F64D9-0282-4473-A2D4-8A669398BFAC}"/>
                </a:ext>
              </a:extLst>
            </p:cNvPr>
            <p:cNvSpPr/>
            <p:nvPr/>
          </p:nvSpPr>
          <p:spPr>
            <a:xfrm>
              <a:off x="6058194" y="2635628"/>
              <a:ext cx="14601" cy="14601"/>
            </a:xfrm>
            <a:custGeom>
              <a:avLst/>
              <a:gdLst/>
              <a:ahLst/>
              <a:cxnLst/>
              <a:rect l="l" t="t" r="r" b="b"/>
              <a:pathLst>
                <a:path w="543" h="543" extrusionOk="0">
                  <a:moveTo>
                    <a:pt x="262" y="1"/>
                  </a:moveTo>
                  <a:cubicBezTo>
                    <a:pt x="105" y="1"/>
                    <a:pt x="0" y="123"/>
                    <a:pt x="0" y="280"/>
                  </a:cubicBezTo>
                  <a:cubicBezTo>
                    <a:pt x="0" y="420"/>
                    <a:pt x="105" y="542"/>
                    <a:pt x="262" y="542"/>
                  </a:cubicBezTo>
                  <a:cubicBezTo>
                    <a:pt x="420" y="542"/>
                    <a:pt x="542" y="420"/>
                    <a:pt x="542" y="280"/>
                  </a:cubicBezTo>
                  <a:cubicBezTo>
                    <a:pt x="542" y="123"/>
                    <a:pt x="420" y="1"/>
                    <a:pt x="262" y="1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2738;p74">
              <a:extLst>
                <a:ext uri="{FF2B5EF4-FFF2-40B4-BE49-F238E27FC236}">
                  <a16:creationId xmlns:a16="http://schemas.microsoft.com/office/drawing/2014/main" id="{45D62781-751D-4905-8DB8-5C851F803248}"/>
                </a:ext>
              </a:extLst>
            </p:cNvPr>
            <p:cNvSpPr/>
            <p:nvPr/>
          </p:nvSpPr>
          <p:spPr>
            <a:xfrm>
              <a:off x="6092020" y="2635628"/>
              <a:ext cx="14601" cy="14601"/>
            </a:xfrm>
            <a:custGeom>
              <a:avLst/>
              <a:gdLst/>
              <a:ahLst/>
              <a:cxnLst/>
              <a:rect l="l" t="t" r="r" b="b"/>
              <a:pathLst>
                <a:path w="543" h="543" extrusionOk="0">
                  <a:moveTo>
                    <a:pt x="263" y="1"/>
                  </a:moveTo>
                  <a:cubicBezTo>
                    <a:pt x="123" y="1"/>
                    <a:pt x="1" y="123"/>
                    <a:pt x="1" y="280"/>
                  </a:cubicBezTo>
                  <a:cubicBezTo>
                    <a:pt x="1" y="420"/>
                    <a:pt x="123" y="542"/>
                    <a:pt x="263" y="542"/>
                  </a:cubicBezTo>
                  <a:cubicBezTo>
                    <a:pt x="420" y="542"/>
                    <a:pt x="543" y="420"/>
                    <a:pt x="543" y="280"/>
                  </a:cubicBezTo>
                  <a:cubicBezTo>
                    <a:pt x="543" y="123"/>
                    <a:pt x="420" y="1"/>
                    <a:pt x="263" y="1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2739;p74">
              <a:extLst>
                <a:ext uri="{FF2B5EF4-FFF2-40B4-BE49-F238E27FC236}">
                  <a16:creationId xmlns:a16="http://schemas.microsoft.com/office/drawing/2014/main" id="{42D4AEA9-BB3E-4DCA-8C69-E4625E1B07A3}"/>
                </a:ext>
              </a:extLst>
            </p:cNvPr>
            <p:cNvSpPr/>
            <p:nvPr/>
          </p:nvSpPr>
          <p:spPr>
            <a:xfrm>
              <a:off x="6125874" y="2635628"/>
              <a:ext cx="14601" cy="14601"/>
            </a:xfrm>
            <a:custGeom>
              <a:avLst/>
              <a:gdLst/>
              <a:ahLst/>
              <a:cxnLst/>
              <a:rect l="l" t="t" r="r" b="b"/>
              <a:pathLst>
                <a:path w="543" h="543" extrusionOk="0">
                  <a:moveTo>
                    <a:pt x="263" y="1"/>
                  </a:moveTo>
                  <a:cubicBezTo>
                    <a:pt x="123" y="1"/>
                    <a:pt x="0" y="123"/>
                    <a:pt x="0" y="280"/>
                  </a:cubicBezTo>
                  <a:cubicBezTo>
                    <a:pt x="0" y="420"/>
                    <a:pt x="123" y="542"/>
                    <a:pt x="263" y="542"/>
                  </a:cubicBezTo>
                  <a:cubicBezTo>
                    <a:pt x="420" y="542"/>
                    <a:pt x="542" y="420"/>
                    <a:pt x="542" y="280"/>
                  </a:cubicBezTo>
                  <a:cubicBezTo>
                    <a:pt x="542" y="123"/>
                    <a:pt x="420" y="1"/>
                    <a:pt x="263" y="1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2740;p74">
              <a:extLst>
                <a:ext uri="{FF2B5EF4-FFF2-40B4-BE49-F238E27FC236}">
                  <a16:creationId xmlns:a16="http://schemas.microsoft.com/office/drawing/2014/main" id="{0441D87C-55FB-4F76-A067-5A51A077BA4A}"/>
                </a:ext>
              </a:extLst>
            </p:cNvPr>
            <p:cNvSpPr/>
            <p:nvPr/>
          </p:nvSpPr>
          <p:spPr>
            <a:xfrm>
              <a:off x="6159727" y="2635628"/>
              <a:ext cx="14601" cy="14601"/>
            </a:xfrm>
            <a:custGeom>
              <a:avLst/>
              <a:gdLst/>
              <a:ahLst/>
              <a:cxnLst/>
              <a:rect l="l" t="t" r="r" b="b"/>
              <a:pathLst>
                <a:path w="543" h="543" extrusionOk="0">
                  <a:moveTo>
                    <a:pt x="280" y="1"/>
                  </a:moveTo>
                  <a:cubicBezTo>
                    <a:pt x="123" y="1"/>
                    <a:pt x="0" y="123"/>
                    <a:pt x="0" y="280"/>
                  </a:cubicBezTo>
                  <a:cubicBezTo>
                    <a:pt x="0" y="420"/>
                    <a:pt x="123" y="542"/>
                    <a:pt x="280" y="542"/>
                  </a:cubicBezTo>
                  <a:cubicBezTo>
                    <a:pt x="420" y="542"/>
                    <a:pt x="542" y="420"/>
                    <a:pt x="542" y="280"/>
                  </a:cubicBezTo>
                  <a:cubicBezTo>
                    <a:pt x="542" y="123"/>
                    <a:pt x="420" y="1"/>
                    <a:pt x="280" y="1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2741;p74">
              <a:extLst>
                <a:ext uri="{FF2B5EF4-FFF2-40B4-BE49-F238E27FC236}">
                  <a16:creationId xmlns:a16="http://schemas.microsoft.com/office/drawing/2014/main" id="{1D634C1C-5393-4351-BBE7-6C7E7062C6BD}"/>
                </a:ext>
              </a:extLst>
            </p:cNvPr>
            <p:cNvSpPr/>
            <p:nvPr/>
          </p:nvSpPr>
          <p:spPr>
            <a:xfrm>
              <a:off x="6006943" y="2601774"/>
              <a:ext cx="14601" cy="14601"/>
            </a:xfrm>
            <a:custGeom>
              <a:avLst/>
              <a:gdLst/>
              <a:ahLst/>
              <a:cxnLst/>
              <a:rect l="l" t="t" r="r" b="b"/>
              <a:pathLst>
                <a:path w="543" h="543" extrusionOk="0">
                  <a:moveTo>
                    <a:pt x="280" y="1"/>
                  </a:moveTo>
                  <a:cubicBezTo>
                    <a:pt x="123" y="1"/>
                    <a:pt x="1" y="123"/>
                    <a:pt x="1" y="263"/>
                  </a:cubicBezTo>
                  <a:cubicBezTo>
                    <a:pt x="1" y="420"/>
                    <a:pt x="123" y="543"/>
                    <a:pt x="280" y="543"/>
                  </a:cubicBezTo>
                  <a:cubicBezTo>
                    <a:pt x="420" y="543"/>
                    <a:pt x="543" y="420"/>
                    <a:pt x="543" y="263"/>
                  </a:cubicBezTo>
                  <a:cubicBezTo>
                    <a:pt x="543" y="123"/>
                    <a:pt x="420" y="1"/>
                    <a:pt x="280" y="1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2742;p74">
              <a:extLst>
                <a:ext uri="{FF2B5EF4-FFF2-40B4-BE49-F238E27FC236}">
                  <a16:creationId xmlns:a16="http://schemas.microsoft.com/office/drawing/2014/main" id="{904C8DFB-1D4B-4472-9EBB-E510A44A8DDE}"/>
                </a:ext>
              </a:extLst>
            </p:cNvPr>
            <p:cNvSpPr/>
            <p:nvPr/>
          </p:nvSpPr>
          <p:spPr>
            <a:xfrm>
              <a:off x="6108961" y="2601774"/>
              <a:ext cx="14601" cy="14601"/>
            </a:xfrm>
            <a:custGeom>
              <a:avLst/>
              <a:gdLst/>
              <a:ahLst/>
              <a:cxnLst/>
              <a:rect l="l" t="t" r="r" b="b"/>
              <a:pathLst>
                <a:path w="543" h="543" extrusionOk="0">
                  <a:moveTo>
                    <a:pt x="262" y="1"/>
                  </a:moveTo>
                  <a:cubicBezTo>
                    <a:pt x="123" y="1"/>
                    <a:pt x="0" y="123"/>
                    <a:pt x="0" y="263"/>
                  </a:cubicBezTo>
                  <a:cubicBezTo>
                    <a:pt x="0" y="420"/>
                    <a:pt x="123" y="543"/>
                    <a:pt x="262" y="543"/>
                  </a:cubicBezTo>
                  <a:cubicBezTo>
                    <a:pt x="420" y="543"/>
                    <a:pt x="542" y="420"/>
                    <a:pt x="542" y="263"/>
                  </a:cubicBezTo>
                  <a:cubicBezTo>
                    <a:pt x="542" y="123"/>
                    <a:pt x="420" y="1"/>
                    <a:pt x="262" y="1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2743;p74">
              <a:extLst>
                <a:ext uri="{FF2B5EF4-FFF2-40B4-BE49-F238E27FC236}">
                  <a16:creationId xmlns:a16="http://schemas.microsoft.com/office/drawing/2014/main" id="{47A5C270-160F-4E34-A870-6BC41373862B}"/>
                </a:ext>
              </a:extLst>
            </p:cNvPr>
            <p:cNvSpPr/>
            <p:nvPr/>
          </p:nvSpPr>
          <p:spPr>
            <a:xfrm>
              <a:off x="6142787" y="2601774"/>
              <a:ext cx="14601" cy="14601"/>
            </a:xfrm>
            <a:custGeom>
              <a:avLst/>
              <a:gdLst/>
              <a:ahLst/>
              <a:cxnLst/>
              <a:rect l="l" t="t" r="r" b="b"/>
              <a:pathLst>
                <a:path w="543" h="543" extrusionOk="0">
                  <a:moveTo>
                    <a:pt x="263" y="1"/>
                  </a:moveTo>
                  <a:cubicBezTo>
                    <a:pt x="123" y="1"/>
                    <a:pt x="1" y="123"/>
                    <a:pt x="1" y="263"/>
                  </a:cubicBezTo>
                  <a:cubicBezTo>
                    <a:pt x="1" y="420"/>
                    <a:pt x="123" y="543"/>
                    <a:pt x="263" y="543"/>
                  </a:cubicBezTo>
                  <a:cubicBezTo>
                    <a:pt x="420" y="543"/>
                    <a:pt x="543" y="420"/>
                    <a:pt x="543" y="263"/>
                  </a:cubicBezTo>
                  <a:cubicBezTo>
                    <a:pt x="543" y="123"/>
                    <a:pt x="420" y="1"/>
                    <a:pt x="263" y="1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2744;p74">
              <a:extLst>
                <a:ext uri="{FF2B5EF4-FFF2-40B4-BE49-F238E27FC236}">
                  <a16:creationId xmlns:a16="http://schemas.microsoft.com/office/drawing/2014/main" id="{088D2A61-2A94-4646-ACAB-BDC6ECC2AD02}"/>
                </a:ext>
              </a:extLst>
            </p:cNvPr>
            <p:cNvSpPr/>
            <p:nvPr/>
          </p:nvSpPr>
          <p:spPr>
            <a:xfrm>
              <a:off x="6040797" y="2669481"/>
              <a:ext cx="15058" cy="14601"/>
            </a:xfrm>
            <a:custGeom>
              <a:avLst/>
              <a:gdLst/>
              <a:ahLst/>
              <a:cxnLst/>
              <a:rect l="l" t="t" r="r" b="b"/>
              <a:pathLst>
                <a:path w="560" h="543" extrusionOk="0">
                  <a:moveTo>
                    <a:pt x="280" y="0"/>
                  </a:moveTo>
                  <a:cubicBezTo>
                    <a:pt x="123" y="0"/>
                    <a:pt x="0" y="123"/>
                    <a:pt x="0" y="280"/>
                  </a:cubicBezTo>
                  <a:cubicBezTo>
                    <a:pt x="0" y="420"/>
                    <a:pt x="123" y="542"/>
                    <a:pt x="280" y="542"/>
                  </a:cubicBezTo>
                  <a:cubicBezTo>
                    <a:pt x="437" y="542"/>
                    <a:pt x="560" y="420"/>
                    <a:pt x="560" y="280"/>
                  </a:cubicBezTo>
                  <a:cubicBezTo>
                    <a:pt x="560" y="123"/>
                    <a:pt x="437" y="0"/>
                    <a:pt x="280" y="0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2745;p74">
              <a:extLst>
                <a:ext uri="{FF2B5EF4-FFF2-40B4-BE49-F238E27FC236}">
                  <a16:creationId xmlns:a16="http://schemas.microsoft.com/office/drawing/2014/main" id="{7AA96AD9-D0B8-4852-A79C-E2DBF70EF13E}"/>
                </a:ext>
              </a:extLst>
            </p:cNvPr>
            <p:cNvSpPr/>
            <p:nvPr/>
          </p:nvSpPr>
          <p:spPr>
            <a:xfrm>
              <a:off x="6075107" y="2669481"/>
              <a:ext cx="14601" cy="14601"/>
            </a:xfrm>
            <a:custGeom>
              <a:avLst/>
              <a:gdLst/>
              <a:ahLst/>
              <a:cxnLst/>
              <a:rect l="l" t="t" r="r" b="b"/>
              <a:pathLst>
                <a:path w="543" h="543" extrusionOk="0">
                  <a:moveTo>
                    <a:pt x="263" y="0"/>
                  </a:moveTo>
                  <a:cubicBezTo>
                    <a:pt x="123" y="0"/>
                    <a:pt x="1" y="123"/>
                    <a:pt x="1" y="280"/>
                  </a:cubicBezTo>
                  <a:cubicBezTo>
                    <a:pt x="1" y="420"/>
                    <a:pt x="123" y="542"/>
                    <a:pt x="263" y="542"/>
                  </a:cubicBezTo>
                  <a:cubicBezTo>
                    <a:pt x="420" y="542"/>
                    <a:pt x="542" y="420"/>
                    <a:pt x="542" y="280"/>
                  </a:cubicBezTo>
                  <a:cubicBezTo>
                    <a:pt x="542" y="123"/>
                    <a:pt x="420" y="0"/>
                    <a:pt x="263" y="0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2746;p74">
              <a:extLst>
                <a:ext uri="{FF2B5EF4-FFF2-40B4-BE49-F238E27FC236}">
                  <a16:creationId xmlns:a16="http://schemas.microsoft.com/office/drawing/2014/main" id="{81DFF1F0-AC76-4A24-8D8F-6D803AAE29BE}"/>
                </a:ext>
              </a:extLst>
            </p:cNvPr>
            <p:cNvSpPr/>
            <p:nvPr/>
          </p:nvSpPr>
          <p:spPr>
            <a:xfrm>
              <a:off x="6023883" y="2703308"/>
              <a:ext cx="14574" cy="14601"/>
            </a:xfrm>
            <a:custGeom>
              <a:avLst/>
              <a:gdLst/>
              <a:ahLst/>
              <a:cxnLst/>
              <a:rect l="l" t="t" r="r" b="b"/>
              <a:pathLst>
                <a:path w="542" h="543" extrusionOk="0">
                  <a:moveTo>
                    <a:pt x="280" y="1"/>
                  </a:moveTo>
                  <a:cubicBezTo>
                    <a:pt x="122" y="1"/>
                    <a:pt x="0" y="123"/>
                    <a:pt x="0" y="281"/>
                  </a:cubicBezTo>
                  <a:cubicBezTo>
                    <a:pt x="0" y="420"/>
                    <a:pt x="122" y="543"/>
                    <a:pt x="280" y="543"/>
                  </a:cubicBezTo>
                  <a:cubicBezTo>
                    <a:pt x="437" y="543"/>
                    <a:pt x="542" y="420"/>
                    <a:pt x="542" y="281"/>
                  </a:cubicBezTo>
                  <a:cubicBezTo>
                    <a:pt x="542" y="123"/>
                    <a:pt x="437" y="1"/>
                    <a:pt x="280" y="1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2747;p74">
              <a:extLst>
                <a:ext uri="{FF2B5EF4-FFF2-40B4-BE49-F238E27FC236}">
                  <a16:creationId xmlns:a16="http://schemas.microsoft.com/office/drawing/2014/main" id="{42B49DD4-844D-49D5-ACDC-95340AFB5190}"/>
                </a:ext>
              </a:extLst>
            </p:cNvPr>
            <p:cNvSpPr/>
            <p:nvPr/>
          </p:nvSpPr>
          <p:spPr>
            <a:xfrm>
              <a:off x="6058194" y="2703308"/>
              <a:ext cx="14601" cy="14601"/>
            </a:xfrm>
            <a:custGeom>
              <a:avLst/>
              <a:gdLst/>
              <a:ahLst/>
              <a:cxnLst/>
              <a:rect l="l" t="t" r="r" b="b"/>
              <a:pathLst>
                <a:path w="543" h="543" extrusionOk="0">
                  <a:moveTo>
                    <a:pt x="262" y="1"/>
                  </a:moveTo>
                  <a:cubicBezTo>
                    <a:pt x="105" y="1"/>
                    <a:pt x="0" y="123"/>
                    <a:pt x="0" y="281"/>
                  </a:cubicBezTo>
                  <a:cubicBezTo>
                    <a:pt x="0" y="420"/>
                    <a:pt x="105" y="543"/>
                    <a:pt x="262" y="543"/>
                  </a:cubicBezTo>
                  <a:cubicBezTo>
                    <a:pt x="420" y="543"/>
                    <a:pt x="542" y="420"/>
                    <a:pt x="542" y="281"/>
                  </a:cubicBezTo>
                  <a:cubicBezTo>
                    <a:pt x="542" y="123"/>
                    <a:pt x="420" y="1"/>
                    <a:pt x="262" y="1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2748;p74">
              <a:extLst>
                <a:ext uri="{FF2B5EF4-FFF2-40B4-BE49-F238E27FC236}">
                  <a16:creationId xmlns:a16="http://schemas.microsoft.com/office/drawing/2014/main" id="{2DA031A3-D962-4D75-80DF-906999AC3E74}"/>
                </a:ext>
              </a:extLst>
            </p:cNvPr>
            <p:cNvSpPr/>
            <p:nvPr/>
          </p:nvSpPr>
          <p:spPr>
            <a:xfrm>
              <a:off x="6092020" y="2703308"/>
              <a:ext cx="14601" cy="14601"/>
            </a:xfrm>
            <a:custGeom>
              <a:avLst/>
              <a:gdLst/>
              <a:ahLst/>
              <a:cxnLst/>
              <a:rect l="l" t="t" r="r" b="b"/>
              <a:pathLst>
                <a:path w="543" h="543" extrusionOk="0">
                  <a:moveTo>
                    <a:pt x="263" y="1"/>
                  </a:moveTo>
                  <a:cubicBezTo>
                    <a:pt x="123" y="1"/>
                    <a:pt x="1" y="123"/>
                    <a:pt x="1" y="281"/>
                  </a:cubicBezTo>
                  <a:cubicBezTo>
                    <a:pt x="1" y="420"/>
                    <a:pt x="123" y="543"/>
                    <a:pt x="263" y="543"/>
                  </a:cubicBezTo>
                  <a:cubicBezTo>
                    <a:pt x="420" y="543"/>
                    <a:pt x="543" y="420"/>
                    <a:pt x="543" y="281"/>
                  </a:cubicBezTo>
                  <a:cubicBezTo>
                    <a:pt x="543" y="123"/>
                    <a:pt x="420" y="1"/>
                    <a:pt x="263" y="1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2749;p74">
              <a:extLst>
                <a:ext uri="{FF2B5EF4-FFF2-40B4-BE49-F238E27FC236}">
                  <a16:creationId xmlns:a16="http://schemas.microsoft.com/office/drawing/2014/main" id="{4E22E5DA-81AD-4F61-9199-A62B81A78CC9}"/>
                </a:ext>
              </a:extLst>
            </p:cNvPr>
            <p:cNvSpPr/>
            <p:nvPr/>
          </p:nvSpPr>
          <p:spPr>
            <a:xfrm>
              <a:off x="6125874" y="2703308"/>
              <a:ext cx="14601" cy="14601"/>
            </a:xfrm>
            <a:custGeom>
              <a:avLst/>
              <a:gdLst/>
              <a:ahLst/>
              <a:cxnLst/>
              <a:rect l="l" t="t" r="r" b="b"/>
              <a:pathLst>
                <a:path w="543" h="543" extrusionOk="0">
                  <a:moveTo>
                    <a:pt x="263" y="1"/>
                  </a:moveTo>
                  <a:cubicBezTo>
                    <a:pt x="123" y="1"/>
                    <a:pt x="0" y="123"/>
                    <a:pt x="0" y="281"/>
                  </a:cubicBezTo>
                  <a:cubicBezTo>
                    <a:pt x="0" y="420"/>
                    <a:pt x="123" y="543"/>
                    <a:pt x="263" y="543"/>
                  </a:cubicBezTo>
                  <a:cubicBezTo>
                    <a:pt x="420" y="543"/>
                    <a:pt x="542" y="420"/>
                    <a:pt x="542" y="281"/>
                  </a:cubicBezTo>
                  <a:cubicBezTo>
                    <a:pt x="542" y="123"/>
                    <a:pt x="420" y="1"/>
                    <a:pt x="263" y="1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2750;p74">
              <a:extLst>
                <a:ext uri="{FF2B5EF4-FFF2-40B4-BE49-F238E27FC236}">
                  <a16:creationId xmlns:a16="http://schemas.microsoft.com/office/drawing/2014/main" id="{BAF406FC-E78F-47E6-977E-524651A8E604}"/>
                </a:ext>
              </a:extLst>
            </p:cNvPr>
            <p:cNvSpPr/>
            <p:nvPr/>
          </p:nvSpPr>
          <p:spPr>
            <a:xfrm>
              <a:off x="6159727" y="2703308"/>
              <a:ext cx="14601" cy="14601"/>
            </a:xfrm>
            <a:custGeom>
              <a:avLst/>
              <a:gdLst/>
              <a:ahLst/>
              <a:cxnLst/>
              <a:rect l="l" t="t" r="r" b="b"/>
              <a:pathLst>
                <a:path w="543" h="543" extrusionOk="0">
                  <a:moveTo>
                    <a:pt x="280" y="1"/>
                  </a:moveTo>
                  <a:cubicBezTo>
                    <a:pt x="123" y="1"/>
                    <a:pt x="0" y="123"/>
                    <a:pt x="0" y="281"/>
                  </a:cubicBezTo>
                  <a:cubicBezTo>
                    <a:pt x="0" y="420"/>
                    <a:pt x="123" y="543"/>
                    <a:pt x="280" y="543"/>
                  </a:cubicBezTo>
                  <a:cubicBezTo>
                    <a:pt x="420" y="543"/>
                    <a:pt x="542" y="420"/>
                    <a:pt x="542" y="281"/>
                  </a:cubicBezTo>
                  <a:cubicBezTo>
                    <a:pt x="542" y="123"/>
                    <a:pt x="420" y="1"/>
                    <a:pt x="280" y="1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2751;p74">
              <a:extLst>
                <a:ext uri="{FF2B5EF4-FFF2-40B4-BE49-F238E27FC236}">
                  <a16:creationId xmlns:a16="http://schemas.microsoft.com/office/drawing/2014/main" id="{972B7D30-E3C2-41D9-8E2C-8A43022D4DF8}"/>
                </a:ext>
              </a:extLst>
            </p:cNvPr>
            <p:cNvSpPr/>
            <p:nvPr/>
          </p:nvSpPr>
          <p:spPr>
            <a:xfrm>
              <a:off x="6006943" y="2669481"/>
              <a:ext cx="14601" cy="14601"/>
            </a:xfrm>
            <a:custGeom>
              <a:avLst/>
              <a:gdLst/>
              <a:ahLst/>
              <a:cxnLst/>
              <a:rect l="l" t="t" r="r" b="b"/>
              <a:pathLst>
                <a:path w="543" h="543" extrusionOk="0">
                  <a:moveTo>
                    <a:pt x="280" y="0"/>
                  </a:moveTo>
                  <a:cubicBezTo>
                    <a:pt x="123" y="0"/>
                    <a:pt x="1" y="123"/>
                    <a:pt x="1" y="280"/>
                  </a:cubicBezTo>
                  <a:cubicBezTo>
                    <a:pt x="1" y="420"/>
                    <a:pt x="123" y="542"/>
                    <a:pt x="280" y="542"/>
                  </a:cubicBezTo>
                  <a:cubicBezTo>
                    <a:pt x="420" y="542"/>
                    <a:pt x="543" y="420"/>
                    <a:pt x="543" y="280"/>
                  </a:cubicBezTo>
                  <a:cubicBezTo>
                    <a:pt x="543" y="123"/>
                    <a:pt x="420" y="0"/>
                    <a:pt x="280" y="0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2752;p74">
              <a:extLst>
                <a:ext uri="{FF2B5EF4-FFF2-40B4-BE49-F238E27FC236}">
                  <a16:creationId xmlns:a16="http://schemas.microsoft.com/office/drawing/2014/main" id="{933D72B6-6695-4A19-A0A4-CC42BFCC6E42}"/>
                </a:ext>
              </a:extLst>
            </p:cNvPr>
            <p:cNvSpPr/>
            <p:nvPr/>
          </p:nvSpPr>
          <p:spPr>
            <a:xfrm>
              <a:off x="6108961" y="2669481"/>
              <a:ext cx="14601" cy="14601"/>
            </a:xfrm>
            <a:custGeom>
              <a:avLst/>
              <a:gdLst/>
              <a:ahLst/>
              <a:cxnLst/>
              <a:rect l="l" t="t" r="r" b="b"/>
              <a:pathLst>
                <a:path w="543" h="543" extrusionOk="0">
                  <a:moveTo>
                    <a:pt x="262" y="0"/>
                  </a:moveTo>
                  <a:cubicBezTo>
                    <a:pt x="123" y="0"/>
                    <a:pt x="0" y="123"/>
                    <a:pt x="0" y="280"/>
                  </a:cubicBezTo>
                  <a:cubicBezTo>
                    <a:pt x="0" y="420"/>
                    <a:pt x="123" y="542"/>
                    <a:pt x="262" y="542"/>
                  </a:cubicBezTo>
                  <a:cubicBezTo>
                    <a:pt x="420" y="542"/>
                    <a:pt x="542" y="420"/>
                    <a:pt x="542" y="280"/>
                  </a:cubicBezTo>
                  <a:cubicBezTo>
                    <a:pt x="542" y="123"/>
                    <a:pt x="420" y="0"/>
                    <a:pt x="262" y="0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2753;p74">
              <a:extLst>
                <a:ext uri="{FF2B5EF4-FFF2-40B4-BE49-F238E27FC236}">
                  <a16:creationId xmlns:a16="http://schemas.microsoft.com/office/drawing/2014/main" id="{86B1379B-ADA7-4EAD-AB70-72ED0FF623BF}"/>
                </a:ext>
              </a:extLst>
            </p:cNvPr>
            <p:cNvSpPr/>
            <p:nvPr/>
          </p:nvSpPr>
          <p:spPr>
            <a:xfrm>
              <a:off x="6142787" y="2669481"/>
              <a:ext cx="14601" cy="14601"/>
            </a:xfrm>
            <a:custGeom>
              <a:avLst/>
              <a:gdLst/>
              <a:ahLst/>
              <a:cxnLst/>
              <a:rect l="l" t="t" r="r" b="b"/>
              <a:pathLst>
                <a:path w="543" h="543" extrusionOk="0">
                  <a:moveTo>
                    <a:pt x="263" y="0"/>
                  </a:moveTo>
                  <a:cubicBezTo>
                    <a:pt x="123" y="0"/>
                    <a:pt x="1" y="123"/>
                    <a:pt x="1" y="280"/>
                  </a:cubicBezTo>
                  <a:cubicBezTo>
                    <a:pt x="1" y="420"/>
                    <a:pt x="123" y="542"/>
                    <a:pt x="263" y="542"/>
                  </a:cubicBezTo>
                  <a:cubicBezTo>
                    <a:pt x="420" y="542"/>
                    <a:pt x="543" y="420"/>
                    <a:pt x="543" y="280"/>
                  </a:cubicBezTo>
                  <a:cubicBezTo>
                    <a:pt x="543" y="123"/>
                    <a:pt x="420" y="0"/>
                    <a:pt x="263" y="0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2754;p74">
              <a:extLst>
                <a:ext uri="{FF2B5EF4-FFF2-40B4-BE49-F238E27FC236}">
                  <a16:creationId xmlns:a16="http://schemas.microsoft.com/office/drawing/2014/main" id="{68558EAD-9062-42EE-93AD-6CD353695E1E}"/>
                </a:ext>
              </a:extLst>
            </p:cNvPr>
            <p:cNvSpPr/>
            <p:nvPr/>
          </p:nvSpPr>
          <p:spPr>
            <a:xfrm>
              <a:off x="6040797" y="2737161"/>
              <a:ext cx="15058" cy="15058"/>
            </a:xfrm>
            <a:custGeom>
              <a:avLst/>
              <a:gdLst/>
              <a:ahLst/>
              <a:cxnLst/>
              <a:rect l="l" t="t" r="r" b="b"/>
              <a:pathLst>
                <a:path w="560" h="560" extrusionOk="0">
                  <a:moveTo>
                    <a:pt x="280" y="0"/>
                  </a:moveTo>
                  <a:cubicBezTo>
                    <a:pt x="123" y="0"/>
                    <a:pt x="0" y="123"/>
                    <a:pt x="0" y="280"/>
                  </a:cubicBezTo>
                  <a:cubicBezTo>
                    <a:pt x="0" y="437"/>
                    <a:pt x="123" y="560"/>
                    <a:pt x="280" y="560"/>
                  </a:cubicBezTo>
                  <a:cubicBezTo>
                    <a:pt x="437" y="560"/>
                    <a:pt x="560" y="437"/>
                    <a:pt x="560" y="280"/>
                  </a:cubicBezTo>
                  <a:cubicBezTo>
                    <a:pt x="560" y="123"/>
                    <a:pt x="437" y="0"/>
                    <a:pt x="280" y="0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2755;p74">
              <a:extLst>
                <a:ext uri="{FF2B5EF4-FFF2-40B4-BE49-F238E27FC236}">
                  <a16:creationId xmlns:a16="http://schemas.microsoft.com/office/drawing/2014/main" id="{CD68150D-BCE9-4DDA-B3C6-31B286F6FA06}"/>
                </a:ext>
              </a:extLst>
            </p:cNvPr>
            <p:cNvSpPr/>
            <p:nvPr/>
          </p:nvSpPr>
          <p:spPr>
            <a:xfrm>
              <a:off x="6075107" y="2737161"/>
              <a:ext cx="14601" cy="15058"/>
            </a:xfrm>
            <a:custGeom>
              <a:avLst/>
              <a:gdLst/>
              <a:ahLst/>
              <a:cxnLst/>
              <a:rect l="l" t="t" r="r" b="b"/>
              <a:pathLst>
                <a:path w="543" h="560" extrusionOk="0">
                  <a:moveTo>
                    <a:pt x="263" y="0"/>
                  </a:moveTo>
                  <a:cubicBezTo>
                    <a:pt x="123" y="0"/>
                    <a:pt x="1" y="123"/>
                    <a:pt x="1" y="280"/>
                  </a:cubicBezTo>
                  <a:cubicBezTo>
                    <a:pt x="1" y="437"/>
                    <a:pt x="123" y="560"/>
                    <a:pt x="263" y="560"/>
                  </a:cubicBezTo>
                  <a:cubicBezTo>
                    <a:pt x="420" y="560"/>
                    <a:pt x="542" y="437"/>
                    <a:pt x="542" y="280"/>
                  </a:cubicBezTo>
                  <a:cubicBezTo>
                    <a:pt x="542" y="123"/>
                    <a:pt x="420" y="0"/>
                    <a:pt x="263" y="0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2756;p74">
              <a:extLst>
                <a:ext uri="{FF2B5EF4-FFF2-40B4-BE49-F238E27FC236}">
                  <a16:creationId xmlns:a16="http://schemas.microsoft.com/office/drawing/2014/main" id="{048C3229-169A-452B-9EC4-36FD27D78808}"/>
                </a:ext>
              </a:extLst>
            </p:cNvPr>
            <p:cNvSpPr/>
            <p:nvPr/>
          </p:nvSpPr>
          <p:spPr>
            <a:xfrm>
              <a:off x="6023883" y="2771472"/>
              <a:ext cx="14574" cy="14601"/>
            </a:xfrm>
            <a:custGeom>
              <a:avLst/>
              <a:gdLst/>
              <a:ahLst/>
              <a:cxnLst/>
              <a:rect l="l" t="t" r="r" b="b"/>
              <a:pathLst>
                <a:path w="542" h="543" extrusionOk="0">
                  <a:moveTo>
                    <a:pt x="280" y="1"/>
                  </a:moveTo>
                  <a:cubicBezTo>
                    <a:pt x="122" y="1"/>
                    <a:pt x="0" y="123"/>
                    <a:pt x="0" y="263"/>
                  </a:cubicBezTo>
                  <a:cubicBezTo>
                    <a:pt x="0" y="420"/>
                    <a:pt x="122" y="543"/>
                    <a:pt x="280" y="543"/>
                  </a:cubicBezTo>
                  <a:cubicBezTo>
                    <a:pt x="437" y="543"/>
                    <a:pt x="542" y="420"/>
                    <a:pt x="542" y="263"/>
                  </a:cubicBezTo>
                  <a:cubicBezTo>
                    <a:pt x="542" y="123"/>
                    <a:pt x="437" y="1"/>
                    <a:pt x="280" y="1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2757;p74">
              <a:extLst>
                <a:ext uri="{FF2B5EF4-FFF2-40B4-BE49-F238E27FC236}">
                  <a16:creationId xmlns:a16="http://schemas.microsoft.com/office/drawing/2014/main" id="{740CB10B-4494-41AA-AE18-F19FEC8117CA}"/>
                </a:ext>
              </a:extLst>
            </p:cNvPr>
            <p:cNvSpPr/>
            <p:nvPr/>
          </p:nvSpPr>
          <p:spPr>
            <a:xfrm>
              <a:off x="6058194" y="2771472"/>
              <a:ext cx="14601" cy="14601"/>
            </a:xfrm>
            <a:custGeom>
              <a:avLst/>
              <a:gdLst/>
              <a:ahLst/>
              <a:cxnLst/>
              <a:rect l="l" t="t" r="r" b="b"/>
              <a:pathLst>
                <a:path w="543" h="543" extrusionOk="0">
                  <a:moveTo>
                    <a:pt x="262" y="1"/>
                  </a:moveTo>
                  <a:cubicBezTo>
                    <a:pt x="105" y="1"/>
                    <a:pt x="0" y="123"/>
                    <a:pt x="0" y="263"/>
                  </a:cubicBezTo>
                  <a:cubicBezTo>
                    <a:pt x="0" y="420"/>
                    <a:pt x="105" y="543"/>
                    <a:pt x="262" y="543"/>
                  </a:cubicBezTo>
                  <a:cubicBezTo>
                    <a:pt x="420" y="543"/>
                    <a:pt x="542" y="420"/>
                    <a:pt x="542" y="263"/>
                  </a:cubicBezTo>
                  <a:cubicBezTo>
                    <a:pt x="542" y="123"/>
                    <a:pt x="420" y="1"/>
                    <a:pt x="262" y="1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2758;p74">
              <a:extLst>
                <a:ext uri="{FF2B5EF4-FFF2-40B4-BE49-F238E27FC236}">
                  <a16:creationId xmlns:a16="http://schemas.microsoft.com/office/drawing/2014/main" id="{2F680826-7159-4855-977F-E71E49395ECB}"/>
                </a:ext>
              </a:extLst>
            </p:cNvPr>
            <p:cNvSpPr/>
            <p:nvPr/>
          </p:nvSpPr>
          <p:spPr>
            <a:xfrm>
              <a:off x="6092020" y="2771472"/>
              <a:ext cx="14601" cy="14601"/>
            </a:xfrm>
            <a:custGeom>
              <a:avLst/>
              <a:gdLst/>
              <a:ahLst/>
              <a:cxnLst/>
              <a:rect l="l" t="t" r="r" b="b"/>
              <a:pathLst>
                <a:path w="543" h="543" extrusionOk="0">
                  <a:moveTo>
                    <a:pt x="263" y="1"/>
                  </a:moveTo>
                  <a:cubicBezTo>
                    <a:pt x="123" y="1"/>
                    <a:pt x="1" y="123"/>
                    <a:pt x="1" y="263"/>
                  </a:cubicBezTo>
                  <a:cubicBezTo>
                    <a:pt x="1" y="420"/>
                    <a:pt x="123" y="543"/>
                    <a:pt x="263" y="543"/>
                  </a:cubicBezTo>
                  <a:cubicBezTo>
                    <a:pt x="420" y="543"/>
                    <a:pt x="543" y="420"/>
                    <a:pt x="543" y="263"/>
                  </a:cubicBezTo>
                  <a:cubicBezTo>
                    <a:pt x="543" y="123"/>
                    <a:pt x="420" y="1"/>
                    <a:pt x="263" y="1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2759;p74">
              <a:extLst>
                <a:ext uri="{FF2B5EF4-FFF2-40B4-BE49-F238E27FC236}">
                  <a16:creationId xmlns:a16="http://schemas.microsoft.com/office/drawing/2014/main" id="{3EBC3101-FF27-4038-B689-50133A751102}"/>
                </a:ext>
              </a:extLst>
            </p:cNvPr>
            <p:cNvSpPr/>
            <p:nvPr/>
          </p:nvSpPr>
          <p:spPr>
            <a:xfrm>
              <a:off x="6125874" y="2771472"/>
              <a:ext cx="14601" cy="14601"/>
            </a:xfrm>
            <a:custGeom>
              <a:avLst/>
              <a:gdLst/>
              <a:ahLst/>
              <a:cxnLst/>
              <a:rect l="l" t="t" r="r" b="b"/>
              <a:pathLst>
                <a:path w="543" h="543" extrusionOk="0">
                  <a:moveTo>
                    <a:pt x="263" y="1"/>
                  </a:moveTo>
                  <a:cubicBezTo>
                    <a:pt x="123" y="1"/>
                    <a:pt x="0" y="123"/>
                    <a:pt x="0" y="263"/>
                  </a:cubicBezTo>
                  <a:cubicBezTo>
                    <a:pt x="0" y="420"/>
                    <a:pt x="123" y="543"/>
                    <a:pt x="263" y="543"/>
                  </a:cubicBezTo>
                  <a:cubicBezTo>
                    <a:pt x="420" y="543"/>
                    <a:pt x="542" y="420"/>
                    <a:pt x="542" y="263"/>
                  </a:cubicBezTo>
                  <a:cubicBezTo>
                    <a:pt x="542" y="123"/>
                    <a:pt x="420" y="1"/>
                    <a:pt x="263" y="1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2760;p74">
              <a:extLst>
                <a:ext uri="{FF2B5EF4-FFF2-40B4-BE49-F238E27FC236}">
                  <a16:creationId xmlns:a16="http://schemas.microsoft.com/office/drawing/2014/main" id="{45CF3DD0-ED89-494B-80AE-0978F4436945}"/>
                </a:ext>
              </a:extLst>
            </p:cNvPr>
            <p:cNvSpPr/>
            <p:nvPr/>
          </p:nvSpPr>
          <p:spPr>
            <a:xfrm>
              <a:off x="6159727" y="2771472"/>
              <a:ext cx="14601" cy="14601"/>
            </a:xfrm>
            <a:custGeom>
              <a:avLst/>
              <a:gdLst/>
              <a:ahLst/>
              <a:cxnLst/>
              <a:rect l="l" t="t" r="r" b="b"/>
              <a:pathLst>
                <a:path w="543" h="543" extrusionOk="0">
                  <a:moveTo>
                    <a:pt x="280" y="1"/>
                  </a:moveTo>
                  <a:cubicBezTo>
                    <a:pt x="123" y="1"/>
                    <a:pt x="0" y="123"/>
                    <a:pt x="0" y="263"/>
                  </a:cubicBezTo>
                  <a:cubicBezTo>
                    <a:pt x="0" y="420"/>
                    <a:pt x="123" y="543"/>
                    <a:pt x="280" y="543"/>
                  </a:cubicBezTo>
                  <a:cubicBezTo>
                    <a:pt x="420" y="543"/>
                    <a:pt x="542" y="420"/>
                    <a:pt x="542" y="263"/>
                  </a:cubicBezTo>
                  <a:cubicBezTo>
                    <a:pt x="542" y="123"/>
                    <a:pt x="420" y="1"/>
                    <a:pt x="280" y="1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2761;p74">
              <a:extLst>
                <a:ext uri="{FF2B5EF4-FFF2-40B4-BE49-F238E27FC236}">
                  <a16:creationId xmlns:a16="http://schemas.microsoft.com/office/drawing/2014/main" id="{184ABFF7-1B3A-480E-8732-C0AA02D28328}"/>
                </a:ext>
              </a:extLst>
            </p:cNvPr>
            <p:cNvSpPr/>
            <p:nvPr/>
          </p:nvSpPr>
          <p:spPr>
            <a:xfrm>
              <a:off x="6006943" y="2737161"/>
              <a:ext cx="14601" cy="15058"/>
            </a:xfrm>
            <a:custGeom>
              <a:avLst/>
              <a:gdLst/>
              <a:ahLst/>
              <a:cxnLst/>
              <a:rect l="l" t="t" r="r" b="b"/>
              <a:pathLst>
                <a:path w="543" h="560" extrusionOk="0">
                  <a:moveTo>
                    <a:pt x="280" y="0"/>
                  </a:moveTo>
                  <a:cubicBezTo>
                    <a:pt x="123" y="0"/>
                    <a:pt x="1" y="123"/>
                    <a:pt x="1" y="280"/>
                  </a:cubicBezTo>
                  <a:cubicBezTo>
                    <a:pt x="1" y="437"/>
                    <a:pt x="123" y="560"/>
                    <a:pt x="280" y="560"/>
                  </a:cubicBezTo>
                  <a:cubicBezTo>
                    <a:pt x="420" y="560"/>
                    <a:pt x="543" y="437"/>
                    <a:pt x="543" y="280"/>
                  </a:cubicBezTo>
                  <a:cubicBezTo>
                    <a:pt x="543" y="123"/>
                    <a:pt x="420" y="0"/>
                    <a:pt x="280" y="0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2762;p74">
              <a:extLst>
                <a:ext uri="{FF2B5EF4-FFF2-40B4-BE49-F238E27FC236}">
                  <a16:creationId xmlns:a16="http://schemas.microsoft.com/office/drawing/2014/main" id="{E0CB58E0-E4DF-47DF-A697-269B6C7C3969}"/>
                </a:ext>
              </a:extLst>
            </p:cNvPr>
            <p:cNvSpPr/>
            <p:nvPr/>
          </p:nvSpPr>
          <p:spPr>
            <a:xfrm>
              <a:off x="6108961" y="2737161"/>
              <a:ext cx="14601" cy="15058"/>
            </a:xfrm>
            <a:custGeom>
              <a:avLst/>
              <a:gdLst/>
              <a:ahLst/>
              <a:cxnLst/>
              <a:rect l="l" t="t" r="r" b="b"/>
              <a:pathLst>
                <a:path w="543" h="560" extrusionOk="0">
                  <a:moveTo>
                    <a:pt x="262" y="0"/>
                  </a:moveTo>
                  <a:cubicBezTo>
                    <a:pt x="123" y="0"/>
                    <a:pt x="0" y="123"/>
                    <a:pt x="0" y="280"/>
                  </a:cubicBezTo>
                  <a:cubicBezTo>
                    <a:pt x="0" y="437"/>
                    <a:pt x="123" y="560"/>
                    <a:pt x="262" y="560"/>
                  </a:cubicBezTo>
                  <a:cubicBezTo>
                    <a:pt x="420" y="560"/>
                    <a:pt x="542" y="437"/>
                    <a:pt x="542" y="280"/>
                  </a:cubicBezTo>
                  <a:cubicBezTo>
                    <a:pt x="542" y="123"/>
                    <a:pt x="420" y="0"/>
                    <a:pt x="262" y="0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2763;p74">
              <a:extLst>
                <a:ext uri="{FF2B5EF4-FFF2-40B4-BE49-F238E27FC236}">
                  <a16:creationId xmlns:a16="http://schemas.microsoft.com/office/drawing/2014/main" id="{FA5BE6A8-10DE-4F6F-9172-44C129953233}"/>
                </a:ext>
              </a:extLst>
            </p:cNvPr>
            <p:cNvSpPr/>
            <p:nvPr/>
          </p:nvSpPr>
          <p:spPr>
            <a:xfrm>
              <a:off x="6142787" y="2737161"/>
              <a:ext cx="14601" cy="15058"/>
            </a:xfrm>
            <a:custGeom>
              <a:avLst/>
              <a:gdLst/>
              <a:ahLst/>
              <a:cxnLst/>
              <a:rect l="l" t="t" r="r" b="b"/>
              <a:pathLst>
                <a:path w="543" h="560" extrusionOk="0">
                  <a:moveTo>
                    <a:pt x="263" y="0"/>
                  </a:moveTo>
                  <a:cubicBezTo>
                    <a:pt x="123" y="0"/>
                    <a:pt x="1" y="123"/>
                    <a:pt x="1" y="280"/>
                  </a:cubicBezTo>
                  <a:cubicBezTo>
                    <a:pt x="1" y="437"/>
                    <a:pt x="123" y="560"/>
                    <a:pt x="263" y="560"/>
                  </a:cubicBezTo>
                  <a:cubicBezTo>
                    <a:pt x="420" y="560"/>
                    <a:pt x="543" y="437"/>
                    <a:pt x="543" y="280"/>
                  </a:cubicBezTo>
                  <a:cubicBezTo>
                    <a:pt x="543" y="123"/>
                    <a:pt x="420" y="0"/>
                    <a:pt x="263" y="0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2764;p74">
              <a:extLst>
                <a:ext uri="{FF2B5EF4-FFF2-40B4-BE49-F238E27FC236}">
                  <a16:creationId xmlns:a16="http://schemas.microsoft.com/office/drawing/2014/main" id="{D94BBD03-1B20-4B36-ACF7-F0849F13DDE0}"/>
                </a:ext>
              </a:extLst>
            </p:cNvPr>
            <p:cNvSpPr/>
            <p:nvPr/>
          </p:nvSpPr>
          <p:spPr>
            <a:xfrm>
              <a:off x="6040797" y="2805325"/>
              <a:ext cx="15058" cy="14601"/>
            </a:xfrm>
            <a:custGeom>
              <a:avLst/>
              <a:gdLst/>
              <a:ahLst/>
              <a:cxnLst/>
              <a:rect l="l" t="t" r="r" b="b"/>
              <a:pathLst>
                <a:path w="560" h="543" extrusionOk="0">
                  <a:moveTo>
                    <a:pt x="280" y="0"/>
                  </a:moveTo>
                  <a:cubicBezTo>
                    <a:pt x="123" y="0"/>
                    <a:pt x="0" y="123"/>
                    <a:pt x="0" y="262"/>
                  </a:cubicBezTo>
                  <a:cubicBezTo>
                    <a:pt x="0" y="420"/>
                    <a:pt x="123" y="542"/>
                    <a:pt x="280" y="542"/>
                  </a:cubicBezTo>
                  <a:cubicBezTo>
                    <a:pt x="437" y="542"/>
                    <a:pt x="560" y="420"/>
                    <a:pt x="560" y="262"/>
                  </a:cubicBezTo>
                  <a:cubicBezTo>
                    <a:pt x="560" y="123"/>
                    <a:pt x="437" y="0"/>
                    <a:pt x="280" y="0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2765;p74">
              <a:extLst>
                <a:ext uri="{FF2B5EF4-FFF2-40B4-BE49-F238E27FC236}">
                  <a16:creationId xmlns:a16="http://schemas.microsoft.com/office/drawing/2014/main" id="{2558CB03-8742-4A2D-98DD-F7B74D7CB521}"/>
                </a:ext>
              </a:extLst>
            </p:cNvPr>
            <p:cNvSpPr/>
            <p:nvPr/>
          </p:nvSpPr>
          <p:spPr>
            <a:xfrm>
              <a:off x="6075107" y="2805325"/>
              <a:ext cx="14601" cy="14601"/>
            </a:xfrm>
            <a:custGeom>
              <a:avLst/>
              <a:gdLst/>
              <a:ahLst/>
              <a:cxnLst/>
              <a:rect l="l" t="t" r="r" b="b"/>
              <a:pathLst>
                <a:path w="543" h="543" extrusionOk="0">
                  <a:moveTo>
                    <a:pt x="263" y="0"/>
                  </a:moveTo>
                  <a:cubicBezTo>
                    <a:pt x="123" y="0"/>
                    <a:pt x="1" y="123"/>
                    <a:pt x="1" y="262"/>
                  </a:cubicBezTo>
                  <a:cubicBezTo>
                    <a:pt x="1" y="420"/>
                    <a:pt x="123" y="542"/>
                    <a:pt x="263" y="542"/>
                  </a:cubicBezTo>
                  <a:cubicBezTo>
                    <a:pt x="420" y="542"/>
                    <a:pt x="542" y="420"/>
                    <a:pt x="542" y="262"/>
                  </a:cubicBezTo>
                  <a:cubicBezTo>
                    <a:pt x="542" y="123"/>
                    <a:pt x="420" y="0"/>
                    <a:pt x="263" y="0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2766;p74">
              <a:extLst>
                <a:ext uri="{FF2B5EF4-FFF2-40B4-BE49-F238E27FC236}">
                  <a16:creationId xmlns:a16="http://schemas.microsoft.com/office/drawing/2014/main" id="{4AAA0ED6-66E2-41DB-8E3C-036BF2551D26}"/>
                </a:ext>
              </a:extLst>
            </p:cNvPr>
            <p:cNvSpPr/>
            <p:nvPr/>
          </p:nvSpPr>
          <p:spPr>
            <a:xfrm>
              <a:off x="6023883" y="2839152"/>
              <a:ext cx="14574" cy="14601"/>
            </a:xfrm>
            <a:custGeom>
              <a:avLst/>
              <a:gdLst/>
              <a:ahLst/>
              <a:cxnLst/>
              <a:rect l="l" t="t" r="r" b="b"/>
              <a:pathLst>
                <a:path w="542" h="543" extrusionOk="0">
                  <a:moveTo>
                    <a:pt x="280" y="1"/>
                  </a:moveTo>
                  <a:cubicBezTo>
                    <a:pt x="122" y="1"/>
                    <a:pt x="0" y="123"/>
                    <a:pt x="0" y="263"/>
                  </a:cubicBezTo>
                  <a:cubicBezTo>
                    <a:pt x="0" y="420"/>
                    <a:pt x="122" y="543"/>
                    <a:pt x="280" y="543"/>
                  </a:cubicBezTo>
                  <a:cubicBezTo>
                    <a:pt x="437" y="543"/>
                    <a:pt x="542" y="420"/>
                    <a:pt x="542" y="263"/>
                  </a:cubicBezTo>
                  <a:cubicBezTo>
                    <a:pt x="542" y="123"/>
                    <a:pt x="437" y="1"/>
                    <a:pt x="280" y="1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2767;p74">
              <a:extLst>
                <a:ext uri="{FF2B5EF4-FFF2-40B4-BE49-F238E27FC236}">
                  <a16:creationId xmlns:a16="http://schemas.microsoft.com/office/drawing/2014/main" id="{0CD16DDE-33CA-47DC-B463-B326576CEBA2}"/>
                </a:ext>
              </a:extLst>
            </p:cNvPr>
            <p:cNvSpPr/>
            <p:nvPr/>
          </p:nvSpPr>
          <p:spPr>
            <a:xfrm>
              <a:off x="6058194" y="2839152"/>
              <a:ext cx="14601" cy="14601"/>
            </a:xfrm>
            <a:custGeom>
              <a:avLst/>
              <a:gdLst/>
              <a:ahLst/>
              <a:cxnLst/>
              <a:rect l="l" t="t" r="r" b="b"/>
              <a:pathLst>
                <a:path w="543" h="543" extrusionOk="0">
                  <a:moveTo>
                    <a:pt x="262" y="1"/>
                  </a:moveTo>
                  <a:cubicBezTo>
                    <a:pt x="105" y="1"/>
                    <a:pt x="0" y="123"/>
                    <a:pt x="0" y="263"/>
                  </a:cubicBezTo>
                  <a:cubicBezTo>
                    <a:pt x="0" y="420"/>
                    <a:pt x="105" y="543"/>
                    <a:pt x="262" y="543"/>
                  </a:cubicBezTo>
                  <a:cubicBezTo>
                    <a:pt x="420" y="543"/>
                    <a:pt x="542" y="420"/>
                    <a:pt x="542" y="263"/>
                  </a:cubicBezTo>
                  <a:cubicBezTo>
                    <a:pt x="542" y="123"/>
                    <a:pt x="420" y="1"/>
                    <a:pt x="262" y="1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2768;p74">
              <a:extLst>
                <a:ext uri="{FF2B5EF4-FFF2-40B4-BE49-F238E27FC236}">
                  <a16:creationId xmlns:a16="http://schemas.microsoft.com/office/drawing/2014/main" id="{2800BCB6-F8BF-4051-B631-9F8F4FD8D027}"/>
                </a:ext>
              </a:extLst>
            </p:cNvPr>
            <p:cNvSpPr/>
            <p:nvPr/>
          </p:nvSpPr>
          <p:spPr>
            <a:xfrm>
              <a:off x="6092020" y="2839152"/>
              <a:ext cx="14601" cy="14601"/>
            </a:xfrm>
            <a:custGeom>
              <a:avLst/>
              <a:gdLst/>
              <a:ahLst/>
              <a:cxnLst/>
              <a:rect l="l" t="t" r="r" b="b"/>
              <a:pathLst>
                <a:path w="543" h="543" extrusionOk="0">
                  <a:moveTo>
                    <a:pt x="263" y="1"/>
                  </a:moveTo>
                  <a:cubicBezTo>
                    <a:pt x="123" y="1"/>
                    <a:pt x="1" y="123"/>
                    <a:pt x="1" y="263"/>
                  </a:cubicBezTo>
                  <a:cubicBezTo>
                    <a:pt x="1" y="420"/>
                    <a:pt x="123" y="543"/>
                    <a:pt x="263" y="543"/>
                  </a:cubicBezTo>
                  <a:cubicBezTo>
                    <a:pt x="420" y="543"/>
                    <a:pt x="543" y="420"/>
                    <a:pt x="543" y="263"/>
                  </a:cubicBezTo>
                  <a:cubicBezTo>
                    <a:pt x="543" y="123"/>
                    <a:pt x="420" y="1"/>
                    <a:pt x="263" y="1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2769;p74">
              <a:extLst>
                <a:ext uri="{FF2B5EF4-FFF2-40B4-BE49-F238E27FC236}">
                  <a16:creationId xmlns:a16="http://schemas.microsoft.com/office/drawing/2014/main" id="{C43FB8B0-610E-49F9-91A7-D75B096BF975}"/>
                </a:ext>
              </a:extLst>
            </p:cNvPr>
            <p:cNvSpPr/>
            <p:nvPr/>
          </p:nvSpPr>
          <p:spPr>
            <a:xfrm>
              <a:off x="6125874" y="2839152"/>
              <a:ext cx="14601" cy="14601"/>
            </a:xfrm>
            <a:custGeom>
              <a:avLst/>
              <a:gdLst/>
              <a:ahLst/>
              <a:cxnLst/>
              <a:rect l="l" t="t" r="r" b="b"/>
              <a:pathLst>
                <a:path w="543" h="543" extrusionOk="0">
                  <a:moveTo>
                    <a:pt x="263" y="1"/>
                  </a:moveTo>
                  <a:cubicBezTo>
                    <a:pt x="123" y="1"/>
                    <a:pt x="0" y="123"/>
                    <a:pt x="0" y="263"/>
                  </a:cubicBezTo>
                  <a:cubicBezTo>
                    <a:pt x="0" y="420"/>
                    <a:pt x="123" y="543"/>
                    <a:pt x="263" y="543"/>
                  </a:cubicBezTo>
                  <a:cubicBezTo>
                    <a:pt x="420" y="543"/>
                    <a:pt x="542" y="420"/>
                    <a:pt x="542" y="263"/>
                  </a:cubicBezTo>
                  <a:cubicBezTo>
                    <a:pt x="542" y="123"/>
                    <a:pt x="420" y="1"/>
                    <a:pt x="263" y="1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2770;p74">
              <a:extLst>
                <a:ext uri="{FF2B5EF4-FFF2-40B4-BE49-F238E27FC236}">
                  <a16:creationId xmlns:a16="http://schemas.microsoft.com/office/drawing/2014/main" id="{DFEE27C1-D776-42E9-B525-B536AAE7D779}"/>
                </a:ext>
              </a:extLst>
            </p:cNvPr>
            <p:cNvSpPr/>
            <p:nvPr/>
          </p:nvSpPr>
          <p:spPr>
            <a:xfrm>
              <a:off x="6159727" y="2839152"/>
              <a:ext cx="14601" cy="14601"/>
            </a:xfrm>
            <a:custGeom>
              <a:avLst/>
              <a:gdLst/>
              <a:ahLst/>
              <a:cxnLst/>
              <a:rect l="l" t="t" r="r" b="b"/>
              <a:pathLst>
                <a:path w="543" h="543" extrusionOk="0">
                  <a:moveTo>
                    <a:pt x="280" y="1"/>
                  </a:moveTo>
                  <a:cubicBezTo>
                    <a:pt x="123" y="1"/>
                    <a:pt x="0" y="123"/>
                    <a:pt x="0" y="263"/>
                  </a:cubicBezTo>
                  <a:cubicBezTo>
                    <a:pt x="0" y="420"/>
                    <a:pt x="123" y="543"/>
                    <a:pt x="280" y="543"/>
                  </a:cubicBezTo>
                  <a:cubicBezTo>
                    <a:pt x="420" y="543"/>
                    <a:pt x="542" y="420"/>
                    <a:pt x="542" y="263"/>
                  </a:cubicBezTo>
                  <a:cubicBezTo>
                    <a:pt x="542" y="123"/>
                    <a:pt x="420" y="1"/>
                    <a:pt x="280" y="1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2771;p74">
              <a:extLst>
                <a:ext uri="{FF2B5EF4-FFF2-40B4-BE49-F238E27FC236}">
                  <a16:creationId xmlns:a16="http://schemas.microsoft.com/office/drawing/2014/main" id="{96ABD592-60C9-4409-9F7C-71D752BA7D5F}"/>
                </a:ext>
              </a:extLst>
            </p:cNvPr>
            <p:cNvSpPr/>
            <p:nvPr/>
          </p:nvSpPr>
          <p:spPr>
            <a:xfrm>
              <a:off x="6006943" y="2805325"/>
              <a:ext cx="14601" cy="14601"/>
            </a:xfrm>
            <a:custGeom>
              <a:avLst/>
              <a:gdLst/>
              <a:ahLst/>
              <a:cxnLst/>
              <a:rect l="l" t="t" r="r" b="b"/>
              <a:pathLst>
                <a:path w="543" h="543" extrusionOk="0">
                  <a:moveTo>
                    <a:pt x="280" y="0"/>
                  </a:moveTo>
                  <a:cubicBezTo>
                    <a:pt x="123" y="0"/>
                    <a:pt x="1" y="123"/>
                    <a:pt x="1" y="262"/>
                  </a:cubicBezTo>
                  <a:cubicBezTo>
                    <a:pt x="1" y="420"/>
                    <a:pt x="123" y="542"/>
                    <a:pt x="280" y="542"/>
                  </a:cubicBezTo>
                  <a:cubicBezTo>
                    <a:pt x="420" y="542"/>
                    <a:pt x="543" y="420"/>
                    <a:pt x="543" y="262"/>
                  </a:cubicBezTo>
                  <a:cubicBezTo>
                    <a:pt x="543" y="123"/>
                    <a:pt x="420" y="0"/>
                    <a:pt x="280" y="0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2772;p74">
              <a:extLst>
                <a:ext uri="{FF2B5EF4-FFF2-40B4-BE49-F238E27FC236}">
                  <a16:creationId xmlns:a16="http://schemas.microsoft.com/office/drawing/2014/main" id="{EB7FBBD5-4C4D-4FAF-A245-27E2C9B2778A}"/>
                </a:ext>
              </a:extLst>
            </p:cNvPr>
            <p:cNvSpPr/>
            <p:nvPr/>
          </p:nvSpPr>
          <p:spPr>
            <a:xfrm>
              <a:off x="6108961" y="2805325"/>
              <a:ext cx="14601" cy="14601"/>
            </a:xfrm>
            <a:custGeom>
              <a:avLst/>
              <a:gdLst/>
              <a:ahLst/>
              <a:cxnLst/>
              <a:rect l="l" t="t" r="r" b="b"/>
              <a:pathLst>
                <a:path w="543" h="543" extrusionOk="0">
                  <a:moveTo>
                    <a:pt x="262" y="0"/>
                  </a:moveTo>
                  <a:cubicBezTo>
                    <a:pt x="123" y="0"/>
                    <a:pt x="0" y="123"/>
                    <a:pt x="0" y="262"/>
                  </a:cubicBezTo>
                  <a:cubicBezTo>
                    <a:pt x="0" y="420"/>
                    <a:pt x="123" y="542"/>
                    <a:pt x="262" y="542"/>
                  </a:cubicBezTo>
                  <a:cubicBezTo>
                    <a:pt x="420" y="542"/>
                    <a:pt x="542" y="420"/>
                    <a:pt x="542" y="262"/>
                  </a:cubicBezTo>
                  <a:cubicBezTo>
                    <a:pt x="542" y="123"/>
                    <a:pt x="420" y="0"/>
                    <a:pt x="262" y="0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2773;p74">
              <a:extLst>
                <a:ext uri="{FF2B5EF4-FFF2-40B4-BE49-F238E27FC236}">
                  <a16:creationId xmlns:a16="http://schemas.microsoft.com/office/drawing/2014/main" id="{84F7E84A-28F7-45C3-BE84-5EF16C535974}"/>
                </a:ext>
              </a:extLst>
            </p:cNvPr>
            <p:cNvSpPr/>
            <p:nvPr/>
          </p:nvSpPr>
          <p:spPr>
            <a:xfrm>
              <a:off x="6142787" y="2805325"/>
              <a:ext cx="14601" cy="14601"/>
            </a:xfrm>
            <a:custGeom>
              <a:avLst/>
              <a:gdLst/>
              <a:ahLst/>
              <a:cxnLst/>
              <a:rect l="l" t="t" r="r" b="b"/>
              <a:pathLst>
                <a:path w="543" h="543" extrusionOk="0">
                  <a:moveTo>
                    <a:pt x="263" y="0"/>
                  </a:moveTo>
                  <a:cubicBezTo>
                    <a:pt x="123" y="0"/>
                    <a:pt x="1" y="123"/>
                    <a:pt x="1" y="262"/>
                  </a:cubicBezTo>
                  <a:cubicBezTo>
                    <a:pt x="1" y="420"/>
                    <a:pt x="123" y="542"/>
                    <a:pt x="263" y="542"/>
                  </a:cubicBezTo>
                  <a:cubicBezTo>
                    <a:pt x="420" y="542"/>
                    <a:pt x="543" y="420"/>
                    <a:pt x="543" y="262"/>
                  </a:cubicBezTo>
                  <a:cubicBezTo>
                    <a:pt x="543" y="123"/>
                    <a:pt x="420" y="0"/>
                    <a:pt x="263" y="0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2774;p74">
              <a:extLst>
                <a:ext uri="{FF2B5EF4-FFF2-40B4-BE49-F238E27FC236}">
                  <a16:creationId xmlns:a16="http://schemas.microsoft.com/office/drawing/2014/main" id="{BD7BD465-6485-49A0-BCF1-72B439740A15}"/>
                </a:ext>
              </a:extLst>
            </p:cNvPr>
            <p:cNvSpPr/>
            <p:nvPr/>
          </p:nvSpPr>
          <p:spPr>
            <a:xfrm>
              <a:off x="6040797" y="2873005"/>
              <a:ext cx="15058" cy="14601"/>
            </a:xfrm>
            <a:custGeom>
              <a:avLst/>
              <a:gdLst/>
              <a:ahLst/>
              <a:cxnLst/>
              <a:rect l="l" t="t" r="r" b="b"/>
              <a:pathLst>
                <a:path w="560" h="543" extrusionOk="0">
                  <a:moveTo>
                    <a:pt x="280" y="1"/>
                  </a:moveTo>
                  <a:cubicBezTo>
                    <a:pt x="123" y="1"/>
                    <a:pt x="0" y="123"/>
                    <a:pt x="0" y="280"/>
                  </a:cubicBezTo>
                  <a:cubicBezTo>
                    <a:pt x="0" y="420"/>
                    <a:pt x="123" y="542"/>
                    <a:pt x="280" y="542"/>
                  </a:cubicBezTo>
                  <a:cubicBezTo>
                    <a:pt x="437" y="542"/>
                    <a:pt x="560" y="420"/>
                    <a:pt x="560" y="280"/>
                  </a:cubicBezTo>
                  <a:cubicBezTo>
                    <a:pt x="560" y="123"/>
                    <a:pt x="437" y="1"/>
                    <a:pt x="280" y="1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2775;p74">
              <a:extLst>
                <a:ext uri="{FF2B5EF4-FFF2-40B4-BE49-F238E27FC236}">
                  <a16:creationId xmlns:a16="http://schemas.microsoft.com/office/drawing/2014/main" id="{0685D986-7038-4EBF-9D30-D5432CA422AB}"/>
                </a:ext>
              </a:extLst>
            </p:cNvPr>
            <p:cNvSpPr/>
            <p:nvPr/>
          </p:nvSpPr>
          <p:spPr>
            <a:xfrm>
              <a:off x="6075107" y="2873005"/>
              <a:ext cx="14601" cy="14601"/>
            </a:xfrm>
            <a:custGeom>
              <a:avLst/>
              <a:gdLst/>
              <a:ahLst/>
              <a:cxnLst/>
              <a:rect l="l" t="t" r="r" b="b"/>
              <a:pathLst>
                <a:path w="543" h="543" extrusionOk="0">
                  <a:moveTo>
                    <a:pt x="263" y="1"/>
                  </a:moveTo>
                  <a:cubicBezTo>
                    <a:pt x="123" y="1"/>
                    <a:pt x="1" y="123"/>
                    <a:pt x="1" y="280"/>
                  </a:cubicBezTo>
                  <a:cubicBezTo>
                    <a:pt x="1" y="420"/>
                    <a:pt x="123" y="542"/>
                    <a:pt x="263" y="542"/>
                  </a:cubicBezTo>
                  <a:cubicBezTo>
                    <a:pt x="420" y="542"/>
                    <a:pt x="542" y="420"/>
                    <a:pt x="542" y="280"/>
                  </a:cubicBezTo>
                  <a:cubicBezTo>
                    <a:pt x="542" y="123"/>
                    <a:pt x="420" y="1"/>
                    <a:pt x="263" y="1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2776;p74">
              <a:extLst>
                <a:ext uri="{FF2B5EF4-FFF2-40B4-BE49-F238E27FC236}">
                  <a16:creationId xmlns:a16="http://schemas.microsoft.com/office/drawing/2014/main" id="{C4CC9173-B77D-4619-845E-61C5A44AEDDB}"/>
                </a:ext>
              </a:extLst>
            </p:cNvPr>
            <p:cNvSpPr/>
            <p:nvPr/>
          </p:nvSpPr>
          <p:spPr>
            <a:xfrm>
              <a:off x="6023883" y="2906859"/>
              <a:ext cx="14574" cy="14601"/>
            </a:xfrm>
            <a:custGeom>
              <a:avLst/>
              <a:gdLst/>
              <a:ahLst/>
              <a:cxnLst/>
              <a:rect l="l" t="t" r="r" b="b"/>
              <a:pathLst>
                <a:path w="542" h="543" extrusionOk="0">
                  <a:moveTo>
                    <a:pt x="280" y="0"/>
                  </a:moveTo>
                  <a:cubicBezTo>
                    <a:pt x="122" y="0"/>
                    <a:pt x="0" y="123"/>
                    <a:pt x="0" y="280"/>
                  </a:cubicBezTo>
                  <a:cubicBezTo>
                    <a:pt x="0" y="420"/>
                    <a:pt x="122" y="542"/>
                    <a:pt x="280" y="542"/>
                  </a:cubicBezTo>
                  <a:cubicBezTo>
                    <a:pt x="437" y="542"/>
                    <a:pt x="542" y="420"/>
                    <a:pt x="542" y="280"/>
                  </a:cubicBezTo>
                  <a:cubicBezTo>
                    <a:pt x="542" y="123"/>
                    <a:pt x="437" y="0"/>
                    <a:pt x="280" y="0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2777;p74">
              <a:extLst>
                <a:ext uri="{FF2B5EF4-FFF2-40B4-BE49-F238E27FC236}">
                  <a16:creationId xmlns:a16="http://schemas.microsoft.com/office/drawing/2014/main" id="{2F4FC79F-690B-43E1-94AF-7E9D61DCB767}"/>
                </a:ext>
              </a:extLst>
            </p:cNvPr>
            <p:cNvSpPr/>
            <p:nvPr/>
          </p:nvSpPr>
          <p:spPr>
            <a:xfrm>
              <a:off x="6058194" y="2906859"/>
              <a:ext cx="14601" cy="14601"/>
            </a:xfrm>
            <a:custGeom>
              <a:avLst/>
              <a:gdLst/>
              <a:ahLst/>
              <a:cxnLst/>
              <a:rect l="l" t="t" r="r" b="b"/>
              <a:pathLst>
                <a:path w="543" h="543" extrusionOk="0">
                  <a:moveTo>
                    <a:pt x="262" y="0"/>
                  </a:moveTo>
                  <a:cubicBezTo>
                    <a:pt x="105" y="0"/>
                    <a:pt x="0" y="123"/>
                    <a:pt x="0" y="280"/>
                  </a:cubicBezTo>
                  <a:cubicBezTo>
                    <a:pt x="0" y="420"/>
                    <a:pt x="105" y="542"/>
                    <a:pt x="262" y="542"/>
                  </a:cubicBezTo>
                  <a:cubicBezTo>
                    <a:pt x="420" y="542"/>
                    <a:pt x="542" y="420"/>
                    <a:pt x="542" y="280"/>
                  </a:cubicBezTo>
                  <a:cubicBezTo>
                    <a:pt x="542" y="123"/>
                    <a:pt x="420" y="0"/>
                    <a:pt x="262" y="0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2778;p74">
              <a:extLst>
                <a:ext uri="{FF2B5EF4-FFF2-40B4-BE49-F238E27FC236}">
                  <a16:creationId xmlns:a16="http://schemas.microsoft.com/office/drawing/2014/main" id="{A4E1CBA0-E9B5-4513-8781-C829F108AC93}"/>
                </a:ext>
              </a:extLst>
            </p:cNvPr>
            <p:cNvSpPr/>
            <p:nvPr/>
          </p:nvSpPr>
          <p:spPr>
            <a:xfrm>
              <a:off x="6092020" y="2906859"/>
              <a:ext cx="14601" cy="14601"/>
            </a:xfrm>
            <a:custGeom>
              <a:avLst/>
              <a:gdLst/>
              <a:ahLst/>
              <a:cxnLst/>
              <a:rect l="l" t="t" r="r" b="b"/>
              <a:pathLst>
                <a:path w="543" h="543" extrusionOk="0">
                  <a:moveTo>
                    <a:pt x="263" y="0"/>
                  </a:moveTo>
                  <a:cubicBezTo>
                    <a:pt x="123" y="0"/>
                    <a:pt x="1" y="123"/>
                    <a:pt x="1" y="280"/>
                  </a:cubicBezTo>
                  <a:cubicBezTo>
                    <a:pt x="1" y="420"/>
                    <a:pt x="123" y="542"/>
                    <a:pt x="263" y="542"/>
                  </a:cubicBezTo>
                  <a:cubicBezTo>
                    <a:pt x="420" y="542"/>
                    <a:pt x="543" y="420"/>
                    <a:pt x="543" y="280"/>
                  </a:cubicBezTo>
                  <a:cubicBezTo>
                    <a:pt x="543" y="123"/>
                    <a:pt x="420" y="0"/>
                    <a:pt x="263" y="0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2779;p74">
              <a:extLst>
                <a:ext uri="{FF2B5EF4-FFF2-40B4-BE49-F238E27FC236}">
                  <a16:creationId xmlns:a16="http://schemas.microsoft.com/office/drawing/2014/main" id="{E6BB07F6-F6DF-4F70-B11A-FF64B17006EB}"/>
                </a:ext>
              </a:extLst>
            </p:cNvPr>
            <p:cNvSpPr/>
            <p:nvPr/>
          </p:nvSpPr>
          <p:spPr>
            <a:xfrm>
              <a:off x="6125874" y="2906859"/>
              <a:ext cx="14601" cy="14601"/>
            </a:xfrm>
            <a:custGeom>
              <a:avLst/>
              <a:gdLst/>
              <a:ahLst/>
              <a:cxnLst/>
              <a:rect l="l" t="t" r="r" b="b"/>
              <a:pathLst>
                <a:path w="543" h="543" extrusionOk="0">
                  <a:moveTo>
                    <a:pt x="263" y="0"/>
                  </a:moveTo>
                  <a:cubicBezTo>
                    <a:pt x="123" y="0"/>
                    <a:pt x="0" y="123"/>
                    <a:pt x="0" y="280"/>
                  </a:cubicBezTo>
                  <a:cubicBezTo>
                    <a:pt x="0" y="420"/>
                    <a:pt x="123" y="542"/>
                    <a:pt x="263" y="542"/>
                  </a:cubicBezTo>
                  <a:cubicBezTo>
                    <a:pt x="420" y="542"/>
                    <a:pt x="542" y="420"/>
                    <a:pt x="542" y="280"/>
                  </a:cubicBezTo>
                  <a:cubicBezTo>
                    <a:pt x="542" y="123"/>
                    <a:pt x="420" y="0"/>
                    <a:pt x="263" y="0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2780;p74">
              <a:extLst>
                <a:ext uri="{FF2B5EF4-FFF2-40B4-BE49-F238E27FC236}">
                  <a16:creationId xmlns:a16="http://schemas.microsoft.com/office/drawing/2014/main" id="{E378ECD8-0D4A-491B-89A3-869F4319C768}"/>
                </a:ext>
              </a:extLst>
            </p:cNvPr>
            <p:cNvSpPr/>
            <p:nvPr/>
          </p:nvSpPr>
          <p:spPr>
            <a:xfrm>
              <a:off x="6159727" y="2906859"/>
              <a:ext cx="14601" cy="14601"/>
            </a:xfrm>
            <a:custGeom>
              <a:avLst/>
              <a:gdLst/>
              <a:ahLst/>
              <a:cxnLst/>
              <a:rect l="l" t="t" r="r" b="b"/>
              <a:pathLst>
                <a:path w="543" h="543" extrusionOk="0">
                  <a:moveTo>
                    <a:pt x="280" y="0"/>
                  </a:moveTo>
                  <a:cubicBezTo>
                    <a:pt x="123" y="0"/>
                    <a:pt x="0" y="123"/>
                    <a:pt x="0" y="280"/>
                  </a:cubicBezTo>
                  <a:cubicBezTo>
                    <a:pt x="0" y="420"/>
                    <a:pt x="123" y="542"/>
                    <a:pt x="280" y="542"/>
                  </a:cubicBezTo>
                  <a:cubicBezTo>
                    <a:pt x="420" y="542"/>
                    <a:pt x="542" y="420"/>
                    <a:pt x="542" y="280"/>
                  </a:cubicBezTo>
                  <a:cubicBezTo>
                    <a:pt x="542" y="123"/>
                    <a:pt x="420" y="0"/>
                    <a:pt x="280" y="0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2781;p74">
              <a:extLst>
                <a:ext uri="{FF2B5EF4-FFF2-40B4-BE49-F238E27FC236}">
                  <a16:creationId xmlns:a16="http://schemas.microsoft.com/office/drawing/2014/main" id="{A76C078D-7B15-4BD4-BE4F-402D5A161A59}"/>
                </a:ext>
              </a:extLst>
            </p:cNvPr>
            <p:cNvSpPr/>
            <p:nvPr/>
          </p:nvSpPr>
          <p:spPr>
            <a:xfrm>
              <a:off x="6006943" y="2873005"/>
              <a:ext cx="14601" cy="14601"/>
            </a:xfrm>
            <a:custGeom>
              <a:avLst/>
              <a:gdLst/>
              <a:ahLst/>
              <a:cxnLst/>
              <a:rect l="l" t="t" r="r" b="b"/>
              <a:pathLst>
                <a:path w="543" h="543" extrusionOk="0">
                  <a:moveTo>
                    <a:pt x="280" y="1"/>
                  </a:moveTo>
                  <a:cubicBezTo>
                    <a:pt x="123" y="1"/>
                    <a:pt x="1" y="123"/>
                    <a:pt x="1" y="280"/>
                  </a:cubicBezTo>
                  <a:cubicBezTo>
                    <a:pt x="1" y="420"/>
                    <a:pt x="123" y="542"/>
                    <a:pt x="280" y="542"/>
                  </a:cubicBezTo>
                  <a:cubicBezTo>
                    <a:pt x="420" y="542"/>
                    <a:pt x="543" y="420"/>
                    <a:pt x="543" y="280"/>
                  </a:cubicBezTo>
                  <a:cubicBezTo>
                    <a:pt x="543" y="123"/>
                    <a:pt x="420" y="1"/>
                    <a:pt x="280" y="1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2782;p74">
              <a:extLst>
                <a:ext uri="{FF2B5EF4-FFF2-40B4-BE49-F238E27FC236}">
                  <a16:creationId xmlns:a16="http://schemas.microsoft.com/office/drawing/2014/main" id="{089644F2-3422-4773-8E84-2D025BC06450}"/>
                </a:ext>
              </a:extLst>
            </p:cNvPr>
            <p:cNvSpPr/>
            <p:nvPr/>
          </p:nvSpPr>
          <p:spPr>
            <a:xfrm>
              <a:off x="6108961" y="2873005"/>
              <a:ext cx="14601" cy="14601"/>
            </a:xfrm>
            <a:custGeom>
              <a:avLst/>
              <a:gdLst/>
              <a:ahLst/>
              <a:cxnLst/>
              <a:rect l="l" t="t" r="r" b="b"/>
              <a:pathLst>
                <a:path w="543" h="543" extrusionOk="0">
                  <a:moveTo>
                    <a:pt x="262" y="1"/>
                  </a:moveTo>
                  <a:cubicBezTo>
                    <a:pt x="123" y="1"/>
                    <a:pt x="0" y="123"/>
                    <a:pt x="0" y="280"/>
                  </a:cubicBezTo>
                  <a:cubicBezTo>
                    <a:pt x="0" y="420"/>
                    <a:pt x="123" y="542"/>
                    <a:pt x="262" y="542"/>
                  </a:cubicBezTo>
                  <a:cubicBezTo>
                    <a:pt x="420" y="542"/>
                    <a:pt x="542" y="420"/>
                    <a:pt x="542" y="280"/>
                  </a:cubicBezTo>
                  <a:cubicBezTo>
                    <a:pt x="542" y="123"/>
                    <a:pt x="420" y="1"/>
                    <a:pt x="262" y="1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2783;p74">
              <a:extLst>
                <a:ext uri="{FF2B5EF4-FFF2-40B4-BE49-F238E27FC236}">
                  <a16:creationId xmlns:a16="http://schemas.microsoft.com/office/drawing/2014/main" id="{D2F921F7-44A7-4B56-BAFB-AB48330153FB}"/>
                </a:ext>
              </a:extLst>
            </p:cNvPr>
            <p:cNvSpPr/>
            <p:nvPr/>
          </p:nvSpPr>
          <p:spPr>
            <a:xfrm>
              <a:off x="6142787" y="2873005"/>
              <a:ext cx="14601" cy="14601"/>
            </a:xfrm>
            <a:custGeom>
              <a:avLst/>
              <a:gdLst/>
              <a:ahLst/>
              <a:cxnLst/>
              <a:rect l="l" t="t" r="r" b="b"/>
              <a:pathLst>
                <a:path w="543" h="543" extrusionOk="0">
                  <a:moveTo>
                    <a:pt x="263" y="1"/>
                  </a:moveTo>
                  <a:cubicBezTo>
                    <a:pt x="123" y="1"/>
                    <a:pt x="1" y="123"/>
                    <a:pt x="1" y="280"/>
                  </a:cubicBezTo>
                  <a:cubicBezTo>
                    <a:pt x="1" y="420"/>
                    <a:pt x="123" y="542"/>
                    <a:pt x="263" y="542"/>
                  </a:cubicBezTo>
                  <a:cubicBezTo>
                    <a:pt x="420" y="542"/>
                    <a:pt x="543" y="420"/>
                    <a:pt x="543" y="280"/>
                  </a:cubicBezTo>
                  <a:cubicBezTo>
                    <a:pt x="543" y="123"/>
                    <a:pt x="420" y="1"/>
                    <a:pt x="263" y="1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2784;p74">
              <a:extLst>
                <a:ext uri="{FF2B5EF4-FFF2-40B4-BE49-F238E27FC236}">
                  <a16:creationId xmlns:a16="http://schemas.microsoft.com/office/drawing/2014/main" id="{FCEAF955-5755-42D1-82A0-4BA49AC14952}"/>
                </a:ext>
              </a:extLst>
            </p:cNvPr>
            <p:cNvSpPr/>
            <p:nvPr/>
          </p:nvSpPr>
          <p:spPr>
            <a:xfrm>
              <a:off x="5704708" y="2419761"/>
              <a:ext cx="60664" cy="190354"/>
            </a:xfrm>
            <a:custGeom>
              <a:avLst/>
              <a:gdLst/>
              <a:ahLst/>
              <a:cxnLst/>
              <a:rect l="l" t="t" r="r" b="b"/>
              <a:pathLst>
                <a:path w="2256" h="7079" extrusionOk="0">
                  <a:moveTo>
                    <a:pt x="674" y="0"/>
                  </a:moveTo>
                  <a:cubicBezTo>
                    <a:pt x="660" y="0"/>
                    <a:pt x="645" y="2"/>
                    <a:pt x="630" y="5"/>
                  </a:cubicBezTo>
                  <a:cubicBezTo>
                    <a:pt x="560" y="22"/>
                    <a:pt x="525" y="109"/>
                    <a:pt x="542" y="179"/>
                  </a:cubicBezTo>
                  <a:lnTo>
                    <a:pt x="699" y="739"/>
                  </a:lnTo>
                  <a:cubicBezTo>
                    <a:pt x="727" y="793"/>
                    <a:pt x="775" y="837"/>
                    <a:pt x="837" y="837"/>
                  </a:cubicBezTo>
                  <a:cubicBezTo>
                    <a:pt x="854" y="837"/>
                    <a:pt x="873" y="834"/>
                    <a:pt x="892" y="826"/>
                  </a:cubicBezTo>
                  <a:cubicBezTo>
                    <a:pt x="962" y="809"/>
                    <a:pt x="1014" y="721"/>
                    <a:pt x="979" y="651"/>
                  </a:cubicBezTo>
                  <a:lnTo>
                    <a:pt x="822" y="92"/>
                  </a:lnTo>
                  <a:cubicBezTo>
                    <a:pt x="807" y="34"/>
                    <a:pt x="745" y="0"/>
                    <a:pt x="674" y="0"/>
                  </a:cubicBezTo>
                  <a:close/>
                  <a:moveTo>
                    <a:pt x="1083" y="1365"/>
                  </a:moveTo>
                  <a:cubicBezTo>
                    <a:pt x="1072" y="1365"/>
                    <a:pt x="1061" y="1366"/>
                    <a:pt x="1049" y="1368"/>
                  </a:cubicBezTo>
                  <a:cubicBezTo>
                    <a:pt x="979" y="1403"/>
                    <a:pt x="927" y="1473"/>
                    <a:pt x="962" y="1560"/>
                  </a:cubicBezTo>
                  <a:lnTo>
                    <a:pt x="1119" y="2102"/>
                  </a:lnTo>
                  <a:cubicBezTo>
                    <a:pt x="1148" y="2175"/>
                    <a:pt x="1202" y="2212"/>
                    <a:pt x="1269" y="2212"/>
                  </a:cubicBezTo>
                  <a:cubicBezTo>
                    <a:pt x="1283" y="2212"/>
                    <a:pt x="1297" y="2210"/>
                    <a:pt x="1311" y="2207"/>
                  </a:cubicBezTo>
                  <a:cubicBezTo>
                    <a:pt x="1381" y="2172"/>
                    <a:pt x="1434" y="2102"/>
                    <a:pt x="1399" y="2015"/>
                  </a:cubicBezTo>
                  <a:lnTo>
                    <a:pt x="1241" y="1473"/>
                  </a:lnTo>
                  <a:cubicBezTo>
                    <a:pt x="1211" y="1412"/>
                    <a:pt x="1154" y="1365"/>
                    <a:pt x="1083" y="1365"/>
                  </a:cubicBezTo>
                  <a:close/>
                  <a:moveTo>
                    <a:pt x="1511" y="2745"/>
                  </a:moveTo>
                  <a:cubicBezTo>
                    <a:pt x="1497" y="2745"/>
                    <a:pt x="1483" y="2746"/>
                    <a:pt x="1469" y="2749"/>
                  </a:cubicBezTo>
                  <a:cubicBezTo>
                    <a:pt x="1399" y="2767"/>
                    <a:pt x="1346" y="2854"/>
                    <a:pt x="1381" y="2924"/>
                  </a:cubicBezTo>
                  <a:lnTo>
                    <a:pt x="1539" y="3483"/>
                  </a:lnTo>
                  <a:cubicBezTo>
                    <a:pt x="1566" y="3538"/>
                    <a:pt x="1614" y="3582"/>
                    <a:pt x="1676" y="3582"/>
                  </a:cubicBezTo>
                  <a:cubicBezTo>
                    <a:pt x="1693" y="3582"/>
                    <a:pt x="1712" y="3578"/>
                    <a:pt x="1731" y="3571"/>
                  </a:cubicBezTo>
                  <a:cubicBezTo>
                    <a:pt x="1801" y="3553"/>
                    <a:pt x="1853" y="3466"/>
                    <a:pt x="1818" y="3396"/>
                  </a:cubicBezTo>
                  <a:lnTo>
                    <a:pt x="1661" y="2854"/>
                  </a:lnTo>
                  <a:cubicBezTo>
                    <a:pt x="1632" y="2781"/>
                    <a:pt x="1578" y="2745"/>
                    <a:pt x="1511" y="2745"/>
                  </a:cubicBezTo>
                  <a:close/>
                  <a:moveTo>
                    <a:pt x="1943" y="4119"/>
                  </a:moveTo>
                  <a:cubicBezTo>
                    <a:pt x="1926" y="4119"/>
                    <a:pt x="1907" y="4123"/>
                    <a:pt x="1888" y="4130"/>
                  </a:cubicBezTo>
                  <a:cubicBezTo>
                    <a:pt x="1818" y="4148"/>
                    <a:pt x="1766" y="4235"/>
                    <a:pt x="1801" y="4305"/>
                  </a:cubicBezTo>
                  <a:lnTo>
                    <a:pt x="1947" y="4809"/>
                  </a:lnTo>
                  <a:lnTo>
                    <a:pt x="1947" y="4809"/>
                  </a:lnTo>
                  <a:cubicBezTo>
                    <a:pt x="1946" y="4849"/>
                    <a:pt x="1965" y="4888"/>
                    <a:pt x="1993" y="4917"/>
                  </a:cubicBezTo>
                  <a:cubicBezTo>
                    <a:pt x="2019" y="4943"/>
                    <a:pt x="2059" y="4956"/>
                    <a:pt x="2098" y="4956"/>
                  </a:cubicBezTo>
                  <a:cubicBezTo>
                    <a:pt x="2137" y="4956"/>
                    <a:pt x="2177" y="4943"/>
                    <a:pt x="2203" y="4917"/>
                  </a:cubicBezTo>
                  <a:lnTo>
                    <a:pt x="2203" y="4899"/>
                  </a:lnTo>
                  <a:cubicBezTo>
                    <a:pt x="2238" y="4864"/>
                    <a:pt x="2255" y="4812"/>
                    <a:pt x="2238" y="4760"/>
                  </a:cubicBezTo>
                  <a:lnTo>
                    <a:pt x="2080" y="4218"/>
                  </a:lnTo>
                  <a:cubicBezTo>
                    <a:pt x="2053" y="4163"/>
                    <a:pt x="2005" y="4119"/>
                    <a:pt x="1943" y="4119"/>
                  </a:cubicBezTo>
                  <a:close/>
                  <a:moveTo>
                    <a:pt x="1512" y="5299"/>
                  </a:moveTo>
                  <a:cubicBezTo>
                    <a:pt x="1470" y="5299"/>
                    <a:pt x="1427" y="5316"/>
                    <a:pt x="1399" y="5354"/>
                  </a:cubicBezTo>
                  <a:lnTo>
                    <a:pt x="1014" y="5773"/>
                  </a:lnTo>
                  <a:cubicBezTo>
                    <a:pt x="962" y="5826"/>
                    <a:pt x="962" y="5931"/>
                    <a:pt x="1032" y="5983"/>
                  </a:cubicBezTo>
                  <a:cubicBezTo>
                    <a:pt x="1056" y="6008"/>
                    <a:pt x="1088" y="6021"/>
                    <a:pt x="1120" y="6021"/>
                  </a:cubicBezTo>
                  <a:cubicBezTo>
                    <a:pt x="1158" y="6021"/>
                    <a:pt x="1196" y="6003"/>
                    <a:pt x="1224" y="5966"/>
                  </a:cubicBezTo>
                  <a:lnTo>
                    <a:pt x="1626" y="5546"/>
                  </a:lnTo>
                  <a:cubicBezTo>
                    <a:pt x="1678" y="5494"/>
                    <a:pt x="1661" y="5389"/>
                    <a:pt x="1609" y="5336"/>
                  </a:cubicBezTo>
                  <a:cubicBezTo>
                    <a:pt x="1584" y="5312"/>
                    <a:pt x="1549" y="5299"/>
                    <a:pt x="1512" y="5299"/>
                  </a:cubicBezTo>
                  <a:close/>
                  <a:moveTo>
                    <a:pt x="536" y="6363"/>
                  </a:moveTo>
                  <a:cubicBezTo>
                    <a:pt x="498" y="6363"/>
                    <a:pt x="463" y="6377"/>
                    <a:pt x="437" y="6403"/>
                  </a:cubicBezTo>
                  <a:lnTo>
                    <a:pt x="53" y="6840"/>
                  </a:lnTo>
                  <a:cubicBezTo>
                    <a:pt x="0" y="6892"/>
                    <a:pt x="0" y="6980"/>
                    <a:pt x="53" y="7032"/>
                  </a:cubicBezTo>
                  <a:cubicBezTo>
                    <a:pt x="85" y="7065"/>
                    <a:pt x="121" y="7078"/>
                    <a:pt x="156" y="7078"/>
                  </a:cubicBezTo>
                  <a:cubicBezTo>
                    <a:pt x="196" y="7078"/>
                    <a:pt x="234" y="7060"/>
                    <a:pt x="262" y="7032"/>
                  </a:cubicBezTo>
                  <a:lnTo>
                    <a:pt x="647" y="6613"/>
                  </a:lnTo>
                  <a:cubicBezTo>
                    <a:pt x="699" y="6543"/>
                    <a:pt x="699" y="6455"/>
                    <a:pt x="647" y="6403"/>
                  </a:cubicBezTo>
                  <a:cubicBezTo>
                    <a:pt x="612" y="6377"/>
                    <a:pt x="573" y="6363"/>
                    <a:pt x="536" y="6363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2785;p74">
              <a:extLst>
                <a:ext uri="{FF2B5EF4-FFF2-40B4-BE49-F238E27FC236}">
                  <a16:creationId xmlns:a16="http://schemas.microsoft.com/office/drawing/2014/main" id="{2FEDC873-E2F3-4947-8422-8BFD60D96BE5}"/>
                </a:ext>
              </a:extLst>
            </p:cNvPr>
            <p:cNvSpPr/>
            <p:nvPr/>
          </p:nvSpPr>
          <p:spPr>
            <a:xfrm>
              <a:off x="5756873" y="2506076"/>
              <a:ext cx="131653" cy="46950"/>
            </a:xfrm>
            <a:custGeom>
              <a:avLst/>
              <a:gdLst/>
              <a:ahLst/>
              <a:cxnLst/>
              <a:rect l="l" t="t" r="r" b="b"/>
              <a:pathLst>
                <a:path w="4896" h="1746" extrusionOk="0">
                  <a:moveTo>
                    <a:pt x="4751" y="0"/>
                  </a:moveTo>
                  <a:cubicBezTo>
                    <a:pt x="4735" y="0"/>
                    <a:pt x="4718" y="3"/>
                    <a:pt x="4703" y="11"/>
                  </a:cubicBezTo>
                  <a:lnTo>
                    <a:pt x="4144" y="186"/>
                  </a:lnTo>
                  <a:cubicBezTo>
                    <a:pt x="4074" y="203"/>
                    <a:pt x="4021" y="291"/>
                    <a:pt x="4056" y="361"/>
                  </a:cubicBezTo>
                  <a:cubicBezTo>
                    <a:pt x="4072" y="422"/>
                    <a:pt x="4139" y="469"/>
                    <a:pt x="4203" y="469"/>
                  </a:cubicBezTo>
                  <a:cubicBezTo>
                    <a:pt x="4212" y="469"/>
                    <a:pt x="4222" y="468"/>
                    <a:pt x="4231" y="466"/>
                  </a:cubicBezTo>
                  <a:lnTo>
                    <a:pt x="4791" y="291"/>
                  </a:lnTo>
                  <a:cubicBezTo>
                    <a:pt x="4860" y="256"/>
                    <a:pt x="4895" y="186"/>
                    <a:pt x="4878" y="99"/>
                  </a:cubicBezTo>
                  <a:cubicBezTo>
                    <a:pt x="4864" y="44"/>
                    <a:pt x="4808" y="0"/>
                    <a:pt x="4751" y="0"/>
                  </a:cubicBezTo>
                  <a:close/>
                  <a:moveTo>
                    <a:pt x="3356" y="427"/>
                  </a:moveTo>
                  <a:cubicBezTo>
                    <a:pt x="3345" y="427"/>
                    <a:pt x="3334" y="428"/>
                    <a:pt x="3322" y="431"/>
                  </a:cubicBezTo>
                  <a:lnTo>
                    <a:pt x="2780" y="606"/>
                  </a:lnTo>
                  <a:cubicBezTo>
                    <a:pt x="2710" y="640"/>
                    <a:pt x="2658" y="710"/>
                    <a:pt x="2693" y="798"/>
                  </a:cubicBezTo>
                  <a:cubicBezTo>
                    <a:pt x="2706" y="852"/>
                    <a:pt x="2763" y="896"/>
                    <a:pt x="2820" y="896"/>
                  </a:cubicBezTo>
                  <a:cubicBezTo>
                    <a:pt x="2836" y="896"/>
                    <a:pt x="2852" y="893"/>
                    <a:pt x="2868" y="885"/>
                  </a:cubicBezTo>
                  <a:lnTo>
                    <a:pt x="3410" y="710"/>
                  </a:lnTo>
                  <a:cubicBezTo>
                    <a:pt x="3497" y="693"/>
                    <a:pt x="3532" y="606"/>
                    <a:pt x="3514" y="536"/>
                  </a:cubicBezTo>
                  <a:cubicBezTo>
                    <a:pt x="3484" y="475"/>
                    <a:pt x="3427" y="427"/>
                    <a:pt x="3356" y="427"/>
                  </a:cubicBezTo>
                  <a:close/>
                  <a:moveTo>
                    <a:pt x="1995" y="863"/>
                  </a:moveTo>
                  <a:cubicBezTo>
                    <a:pt x="1982" y="863"/>
                    <a:pt x="1970" y="865"/>
                    <a:pt x="1959" y="868"/>
                  </a:cubicBezTo>
                  <a:lnTo>
                    <a:pt x="1417" y="1043"/>
                  </a:lnTo>
                  <a:cubicBezTo>
                    <a:pt x="1329" y="1078"/>
                    <a:pt x="1294" y="1147"/>
                    <a:pt x="1312" y="1235"/>
                  </a:cubicBezTo>
                  <a:cubicBezTo>
                    <a:pt x="1341" y="1293"/>
                    <a:pt x="1394" y="1327"/>
                    <a:pt x="1461" y="1327"/>
                  </a:cubicBezTo>
                  <a:cubicBezTo>
                    <a:pt x="1475" y="1327"/>
                    <a:pt x="1489" y="1325"/>
                    <a:pt x="1504" y="1322"/>
                  </a:cubicBezTo>
                  <a:lnTo>
                    <a:pt x="2046" y="1147"/>
                  </a:lnTo>
                  <a:cubicBezTo>
                    <a:pt x="2116" y="1130"/>
                    <a:pt x="2168" y="1043"/>
                    <a:pt x="2133" y="973"/>
                  </a:cubicBezTo>
                  <a:cubicBezTo>
                    <a:pt x="2119" y="900"/>
                    <a:pt x="2056" y="863"/>
                    <a:pt x="1995" y="863"/>
                  </a:cubicBezTo>
                  <a:close/>
                  <a:moveTo>
                    <a:pt x="632" y="1300"/>
                  </a:moveTo>
                  <a:cubicBezTo>
                    <a:pt x="620" y="1300"/>
                    <a:pt x="607" y="1302"/>
                    <a:pt x="595" y="1305"/>
                  </a:cubicBezTo>
                  <a:lnTo>
                    <a:pt x="106" y="1462"/>
                  </a:lnTo>
                  <a:cubicBezTo>
                    <a:pt x="36" y="1480"/>
                    <a:pt x="1" y="1567"/>
                    <a:pt x="18" y="1637"/>
                  </a:cubicBezTo>
                  <a:cubicBezTo>
                    <a:pt x="33" y="1698"/>
                    <a:pt x="101" y="1745"/>
                    <a:pt x="176" y="1745"/>
                  </a:cubicBezTo>
                  <a:cubicBezTo>
                    <a:pt x="187" y="1745"/>
                    <a:pt x="199" y="1744"/>
                    <a:pt x="210" y="1742"/>
                  </a:cubicBezTo>
                  <a:lnTo>
                    <a:pt x="682" y="1584"/>
                  </a:lnTo>
                  <a:cubicBezTo>
                    <a:pt x="752" y="1567"/>
                    <a:pt x="787" y="1480"/>
                    <a:pt x="770" y="1392"/>
                  </a:cubicBezTo>
                  <a:cubicBezTo>
                    <a:pt x="755" y="1334"/>
                    <a:pt x="693" y="1300"/>
                    <a:pt x="632" y="1300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2786;p74">
              <a:extLst>
                <a:ext uri="{FF2B5EF4-FFF2-40B4-BE49-F238E27FC236}">
                  <a16:creationId xmlns:a16="http://schemas.microsoft.com/office/drawing/2014/main" id="{78BAA3D4-0394-4C99-86A7-03ED5183565B}"/>
                </a:ext>
              </a:extLst>
            </p:cNvPr>
            <p:cNvSpPr/>
            <p:nvPr/>
          </p:nvSpPr>
          <p:spPr>
            <a:xfrm>
              <a:off x="5663326" y="2423150"/>
              <a:ext cx="186643" cy="186966"/>
            </a:xfrm>
            <a:custGeom>
              <a:avLst/>
              <a:gdLst/>
              <a:ahLst/>
              <a:cxnLst/>
              <a:rect l="l" t="t" r="r" b="b"/>
              <a:pathLst>
                <a:path w="6941" h="6953" extrusionOk="0">
                  <a:moveTo>
                    <a:pt x="5298" y="333"/>
                  </a:moveTo>
                  <a:lnTo>
                    <a:pt x="6609" y="5280"/>
                  </a:lnTo>
                  <a:lnTo>
                    <a:pt x="1801" y="6626"/>
                  </a:lnTo>
                  <a:lnTo>
                    <a:pt x="327" y="1848"/>
                  </a:lnTo>
                  <a:lnTo>
                    <a:pt x="327" y="1848"/>
                  </a:lnTo>
                  <a:lnTo>
                    <a:pt x="5298" y="333"/>
                  </a:lnTo>
                  <a:close/>
                  <a:moveTo>
                    <a:pt x="5368" y="1"/>
                  </a:moveTo>
                  <a:lnTo>
                    <a:pt x="106" y="1609"/>
                  </a:lnTo>
                  <a:cubicBezTo>
                    <a:pt x="71" y="1627"/>
                    <a:pt x="36" y="1644"/>
                    <a:pt x="18" y="1679"/>
                  </a:cubicBezTo>
                  <a:cubicBezTo>
                    <a:pt x="1" y="1714"/>
                    <a:pt x="1" y="1749"/>
                    <a:pt x="18" y="1784"/>
                  </a:cubicBezTo>
                  <a:lnTo>
                    <a:pt x="1557" y="6854"/>
                  </a:lnTo>
                  <a:cubicBezTo>
                    <a:pt x="1570" y="6908"/>
                    <a:pt x="1627" y="6952"/>
                    <a:pt x="1684" y="6952"/>
                  </a:cubicBezTo>
                  <a:cubicBezTo>
                    <a:pt x="1700" y="6952"/>
                    <a:pt x="1716" y="6949"/>
                    <a:pt x="1732" y="6941"/>
                  </a:cubicBezTo>
                  <a:lnTo>
                    <a:pt x="6819" y="5525"/>
                  </a:lnTo>
                  <a:cubicBezTo>
                    <a:pt x="6889" y="5508"/>
                    <a:pt x="6941" y="5438"/>
                    <a:pt x="6923" y="5350"/>
                  </a:cubicBezTo>
                  <a:lnTo>
                    <a:pt x="5542" y="106"/>
                  </a:lnTo>
                  <a:cubicBezTo>
                    <a:pt x="5542" y="71"/>
                    <a:pt x="5507" y="36"/>
                    <a:pt x="5473" y="18"/>
                  </a:cubicBezTo>
                  <a:cubicBezTo>
                    <a:pt x="5438" y="1"/>
                    <a:pt x="5403" y="1"/>
                    <a:pt x="5368" y="1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2787;p74">
              <a:extLst>
                <a:ext uri="{FF2B5EF4-FFF2-40B4-BE49-F238E27FC236}">
                  <a16:creationId xmlns:a16="http://schemas.microsoft.com/office/drawing/2014/main" id="{B976D863-61EF-44A3-8128-A4758D19D82A}"/>
                </a:ext>
              </a:extLst>
            </p:cNvPr>
            <p:cNvSpPr/>
            <p:nvPr/>
          </p:nvSpPr>
          <p:spPr>
            <a:xfrm>
              <a:off x="5804817" y="2369452"/>
              <a:ext cx="83709" cy="202455"/>
            </a:xfrm>
            <a:custGeom>
              <a:avLst/>
              <a:gdLst/>
              <a:ahLst/>
              <a:cxnLst/>
              <a:rect l="l" t="t" r="r" b="b"/>
              <a:pathLst>
                <a:path w="3113" h="7529" extrusionOk="0">
                  <a:moveTo>
                    <a:pt x="1487" y="477"/>
                  </a:moveTo>
                  <a:lnTo>
                    <a:pt x="2798" y="5197"/>
                  </a:lnTo>
                  <a:lnTo>
                    <a:pt x="1574" y="7033"/>
                  </a:lnTo>
                  <a:lnTo>
                    <a:pt x="299" y="2174"/>
                  </a:lnTo>
                  <a:lnTo>
                    <a:pt x="299" y="2174"/>
                  </a:lnTo>
                  <a:lnTo>
                    <a:pt x="1487" y="477"/>
                  </a:lnTo>
                  <a:close/>
                  <a:moveTo>
                    <a:pt x="1528" y="0"/>
                  </a:moveTo>
                  <a:cubicBezTo>
                    <a:pt x="1485" y="0"/>
                    <a:pt x="1445" y="29"/>
                    <a:pt x="1417" y="58"/>
                  </a:cubicBezTo>
                  <a:lnTo>
                    <a:pt x="18" y="2050"/>
                  </a:lnTo>
                  <a:cubicBezTo>
                    <a:pt x="1" y="2085"/>
                    <a:pt x="1" y="2138"/>
                    <a:pt x="1" y="2173"/>
                  </a:cubicBezTo>
                  <a:lnTo>
                    <a:pt x="1382" y="7417"/>
                  </a:lnTo>
                  <a:cubicBezTo>
                    <a:pt x="1382" y="7487"/>
                    <a:pt x="1434" y="7522"/>
                    <a:pt x="1487" y="7522"/>
                  </a:cubicBezTo>
                  <a:cubicBezTo>
                    <a:pt x="1504" y="7526"/>
                    <a:pt x="1521" y="7529"/>
                    <a:pt x="1536" y="7529"/>
                  </a:cubicBezTo>
                  <a:cubicBezTo>
                    <a:pt x="1582" y="7529"/>
                    <a:pt x="1618" y="7509"/>
                    <a:pt x="1644" y="7470"/>
                  </a:cubicBezTo>
                  <a:lnTo>
                    <a:pt x="3077" y="5302"/>
                  </a:lnTo>
                  <a:cubicBezTo>
                    <a:pt x="3095" y="5267"/>
                    <a:pt x="3112" y="5232"/>
                    <a:pt x="3095" y="5180"/>
                  </a:cubicBezTo>
                  <a:lnTo>
                    <a:pt x="1679" y="110"/>
                  </a:lnTo>
                  <a:cubicBezTo>
                    <a:pt x="1661" y="58"/>
                    <a:pt x="1627" y="5"/>
                    <a:pt x="1557" y="5"/>
                  </a:cubicBezTo>
                  <a:cubicBezTo>
                    <a:pt x="1547" y="2"/>
                    <a:pt x="1537" y="0"/>
                    <a:pt x="1528" y="0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2788;p74">
              <a:extLst>
                <a:ext uri="{FF2B5EF4-FFF2-40B4-BE49-F238E27FC236}">
                  <a16:creationId xmlns:a16="http://schemas.microsoft.com/office/drawing/2014/main" id="{809A8B92-D52D-412B-9352-2A7F5D33541E}"/>
                </a:ext>
              </a:extLst>
            </p:cNvPr>
            <p:cNvSpPr/>
            <p:nvPr/>
          </p:nvSpPr>
          <p:spPr>
            <a:xfrm>
              <a:off x="5663326" y="2369398"/>
              <a:ext cx="187128" cy="104737"/>
            </a:xfrm>
            <a:custGeom>
              <a:avLst/>
              <a:gdLst/>
              <a:ahLst/>
              <a:cxnLst/>
              <a:rect l="l" t="t" r="r" b="b"/>
              <a:pathLst>
                <a:path w="6959" h="3895" extrusionOk="0">
                  <a:moveTo>
                    <a:pt x="6451" y="392"/>
                  </a:moveTo>
                  <a:lnTo>
                    <a:pt x="5315" y="2017"/>
                  </a:lnTo>
                  <a:lnTo>
                    <a:pt x="559" y="3470"/>
                  </a:lnTo>
                  <a:lnTo>
                    <a:pt x="2116" y="1545"/>
                  </a:lnTo>
                  <a:lnTo>
                    <a:pt x="6451" y="392"/>
                  </a:lnTo>
                  <a:close/>
                  <a:moveTo>
                    <a:pt x="6808" y="1"/>
                  </a:moveTo>
                  <a:cubicBezTo>
                    <a:pt x="6793" y="1"/>
                    <a:pt x="6779" y="3"/>
                    <a:pt x="6766" y="7"/>
                  </a:cubicBezTo>
                  <a:lnTo>
                    <a:pt x="1994" y="1283"/>
                  </a:lnTo>
                  <a:cubicBezTo>
                    <a:pt x="1976" y="1283"/>
                    <a:pt x="1941" y="1301"/>
                    <a:pt x="1924" y="1336"/>
                  </a:cubicBezTo>
                  <a:lnTo>
                    <a:pt x="36" y="3661"/>
                  </a:lnTo>
                  <a:cubicBezTo>
                    <a:pt x="1" y="3696"/>
                    <a:pt x="1" y="3766"/>
                    <a:pt x="36" y="3835"/>
                  </a:cubicBezTo>
                  <a:cubicBezTo>
                    <a:pt x="62" y="3875"/>
                    <a:pt x="98" y="3894"/>
                    <a:pt x="144" y="3894"/>
                  </a:cubicBezTo>
                  <a:cubicBezTo>
                    <a:pt x="159" y="3894"/>
                    <a:pt x="176" y="3892"/>
                    <a:pt x="193" y="3888"/>
                  </a:cubicBezTo>
                  <a:lnTo>
                    <a:pt x="5455" y="2280"/>
                  </a:lnTo>
                  <a:cubicBezTo>
                    <a:pt x="5473" y="2280"/>
                    <a:pt x="5507" y="2245"/>
                    <a:pt x="5525" y="2227"/>
                  </a:cubicBezTo>
                  <a:lnTo>
                    <a:pt x="6923" y="234"/>
                  </a:lnTo>
                  <a:cubicBezTo>
                    <a:pt x="6958" y="182"/>
                    <a:pt x="6958" y="112"/>
                    <a:pt x="6923" y="60"/>
                  </a:cubicBezTo>
                  <a:cubicBezTo>
                    <a:pt x="6897" y="20"/>
                    <a:pt x="6851" y="1"/>
                    <a:pt x="6808" y="1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0" name="Google Shape;2701;p74">
            <a:extLst>
              <a:ext uri="{FF2B5EF4-FFF2-40B4-BE49-F238E27FC236}">
                <a16:creationId xmlns:a16="http://schemas.microsoft.com/office/drawing/2014/main" id="{75E25F6F-8D51-430E-AF4A-AF22701B0D58}"/>
              </a:ext>
            </a:extLst>
          </p:cNvPr>
          <p:cNvGrpSpPr/>
          <p:nvPr/>
        </p:nvGrpSpPr>
        <p:grpSpPr>
          <a:xfrm>
            <a:off x="6949588" y="4156937"/>
            <a:ext cx="587599" cy="495932"/>
            <a:chOff x="5778976" y="3085483"/>
            <a:chExt cx="587599" cy="495932"/>
          </a:xfrm>
        </p:grpSpPr>
        <p:sp>
          <p:nvSpPr>
            <p:cNvPr id="141" name="Google Shape;2702;p74">
              <a:extLst>
                <a:ext uri="{FF2B5EF4-FFF2-40B4-BE49-F238E27FC236}">
                  <a16:creationId xmlns:a16="http://schemas.microsoft.com/office/drawing/2014/main" id="{45BA3277-5DB8-457F-9F84-76C57092B445}"/>
                </a:ext>
              </a:extLst>
            </p:cNvPr>
            <p:cNvSpPr/>
            <p:nvPr/>
          </p:nvSpPr>
          <p:spPr>
            <a:xfrm>
              <a:off x="5778976" y="3276907"/>
              <a:ext cx="118020" cy="118881"/>
            </a:xfrm>
            <a:custGeom>
              <a:avLst/>
              <a:gdLst/>
              <a:ahLst/>
              <a:cxnLst/>
              <a:rect l="l" t="t" r="r" b="b"/>
              <a:pathLst>
                <a:path w="4389" h="4421" extrusionOk="0">
                  <a:moveTo>
                    <a:pt x="905" y="0"/>
                  </a:moveTo>
                  <a:cubicBezTo>
                    <a:pt x="850" y="0"/>
                    <a:pt x="795" y="36"/>
                    <a:pt x="769" y="101"/>
                  </a:cubicBezTo>
                  <a:lnTo>
                    <a:pt x="18" y="2146"/>
                  </a:lnTo>
                  <a:cubicBezTo>
                    <a:pt x="0" y="2199"/>
                    <a:pt x="18" y="2269"/>
                    <a:pt x="70" y="2304"/>
                  </a:cubicBezTo>
                  <a:cubicBezTo>
                    <a:pt x="96" y="2329"/>
                    <a:pt x="131" y="2345"/>
                    <a:pt x="168" y="2345"/>
                  </a:cubicBezTo>
                  <a:cubicBezTo>
                    <a:pt x="182" y="2345"/>
                    <a:pt x="196" y="2343"/>
                    <a:pt x="210" y="2338"/>
                  </a:cubicBezTo>
                  <a:lnTo>
                    <a:pt x="1713" y="1709"/>
                  </a:lnTo>
                  <a:lnTo>
                    <a:pt x="1294" y="3265"/>
                  </a:lnTo>
                  <a:cubicBezTo>
                    <a:pt x="1276" y="3317"/>
                    <a:pt x="1294" y="3387"/>
                    <a:pt x="1346" y="3422"/>
                  </a:cubicBezTo>
                  <a:cubicBezTo>
                    <a:pt x="1367" y="3443"/>
                    <a:pt x="1399" y="3451"/>
                    <a:pt x="1433" y="3451"/>
                  </a:cubicBezTo>
                  <a:cubicBezTo>
                    <a:pt x="1457" y="3451"/>
                    <a:pt x="1482" y="3447"/>
                    <a:pt x="1504" y="3440"/>
                  </a:cubicBezTo>
                  <a:lnTo>
                    <a:pt x="2885" y="2793"/>
                  </a:lnTo>
                  <a:lnTo>
                    <a:pt x="2483" y="4226"/>
                  </a:lnTo>
                  <a:cubicBezTo>
                    <a:pt x="2465" y="4296"/>
                    <a:pt x="2483" y="4349"/>
                    <a:pt x="2518" y="4384"/>
                  </a:cubicBezTo>
                  <a:cubicBezTo>
                    <a:pt x="2550" y="4405"/>
                    <a:pt x="2589" y="4420"/>
                    <a:pt x="2627" y="4420"/>
                  </a:cubicBezTo>
                  <a:cubicBezTo>
                    <a:pt x="2650" y="4420"/>
                    <a:pt x="2672" y="4415"/>
                    <a:pt x="2692" y="4401"/>
                  </a:cubicBezTo>
                  <a:lnTo>
                    <a:pt x="4283" y="3580"/>
                  </a:lnTo>
                  <a:cubicBezTo>
                    <a:pt x="4371" y="3545"/>
                    <a:pt x="4388" y="3457"/>
                    <a:pt x="4353" y="3387"/>
                  </a:cubicBezTo>
                  <a:cubicBezTo>
                    <a:pt x="4328" y="3336"/>
                    <a:pt x="4274" y="3304"/>
                    <a:pt x="4219" y="3304"/>
                  </a:cubicBezTo>
                  <a:cubicBezTo>
                    <a:pt x="4200" y="3304"/>
                    <a:pt x="4180" y="3308"/>
                    <a:pt x="4161" y="3317"/>
                  </a:cubicBezTo>
                  <a:lnTo>
                    <a:pt x="2850" y="3999"/>
                  </a:lnTo>
                  <a:lnTo>
                    <a:pt x="2850" y="3999"/>
                  </a:lnTo>
                  <a:lnTo>
                    <a:pt x="3252" y="2566"/>
                  </a:lnTo>
                  <a:cubicBezTo>
                    <a:pt x="3269" y="2513"/>
                    <a:pt x="3252" y="2443"/>
                    <a:pt x="3199" y="2408"/>
                  </a:cubicBezTo>
                  <a:cubicBezTo>
                    <a:pt x="3179" y="2388"/>
                    <a:pt x="3146" y="2379"/>
                    <a:pt x="3112" y="2379"/>
                  </a:cubicBezTo>
                  <a:cubicBezTo>
                    <a:pt x="3088" y="2379"/>
                    <a:pt x="3064" y="2384"/>
                    <a:pt x="3042" y="2391"/>
                  </a:cubicBezTo>
                  <a:lnTo>
                    <a:pt x="1661" y="3038"/>
                  </a:lnTo>
                  <a:lnTo>
                    <a:pt x="2081" y="1499"/>
                  </a:lnTo>
                  <a:cubicBezTo>
                    <a:pt x="2098" y="1447"/>
                    <a:pt x="2081" y="1394"/>
                    <a:pt x="2028" y="1360"/>
                  </a:cubicBezTo>
                  <a:cubicBezTo>
                    <a:pt x="2003" y="1334"/>
                    <a:pt x="1968" y="1318"/>
                    <a:pt x="1930" y="1318"/>
                  </a:cubicBezTo>
                  <a:cubicBezTo>
                    <a:pt x="1916" y="1318"/>
                    <a:pt x="1902" y="1320"/>
                    <a:pt x="1888" y="1325"/>
                  </a:cubicBezTo>
                  <a:lnTo>
                    <a:pt x="420" y="1936"/>
                  </a:lnTo>
                  <a:lnTo>
                    <a:pt x="1049" y="188"/>
                  </a:lnTo>
                  <a:cubicBezTo>
                    <a:pt x="1084" y="118"/>
                    <a:pt x="1032" y="31"/>
                    <a:pt x="962" y="13"/>
                  </a:cubicBezTo>
                  <a:cubicBezTo>
                    <a:pt x="944" y="4"/>
                    <a:pt x="924" y="0"/>
                    <a:pt x="905" y="0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2703;p74">
              <a:extLst>
                <a:ext uri="{FF2B5EF4-FFF2-40B4-BE49-F238E27FC236}">
                  <a16:creationId xmlns:a16="http://schemas.microsoft.com/office/drawing/2014/main" id="{F36272DF-C9A6-4FAD-A966-ABCECFAFB2B9}"/>
                </a:ext>
              </a:extLst>
            </p:cNvPr>
            <p:cNvSpPr/>
            <p:nvPr/>
          </p:nvSpPr>
          <p:spPr>
            <a:xfrm>
              <a:off x="5837729" y="3085483"/>
              <a:ext cx="528846" cy="495932"/>
            </a:xfrm>
            <a:custGeom>
              <a:avLst/>
              <a:gdLst/>
              <a:ahLst/>
              <a:cxnLst/>
              <a:rect l="l" t="t" r="r" b="b"/>
              <a:pathLst>
                <a:path w="19667" h="18443" extrusionOk="0">
                  <a:moveTo>
                    <a:pt x="14405" y="0"/>
                  </a:moveTo>
                  <a:lnTo>
                    <a:pt x="9825" y="5140"/>
                  </a:lnTo>
                  <a:lnTo>
                    <a:pt x="3584" y="455"/>
                  </a:lnTo>
                  <a:lnTo>
                    <a:pt x="0" y="5227"/>
                  </a:lnTo>
                  <a:lnTo>
                    <a:pt x="5839" y="9597"/>
                  </a:lnTo>
                  <a:lnTo>
                    <a:pt x="1486" y="14475"/>
                  </a:lnTo>
                  <a:lnTo>
                    <a:pt x="5927" y="18443"/>
                  </a:lnTo>
                  <a:lnTo>
                    <a:pt x="10629" y="13181"/>
                  </a:lnTo>
                  <a:lnTo>
                    <a:pt x="16083" y="17272"/>
                  </a:lnTo>
                  <a:lnTo>
                    <a:pt x="19667" y="12517"/>
                  </a:lnTo>
                  <a:lnTo>
                    <a:pt x="14597" y="8723"/>
                  </a:lnTo>
                  <a:lnTo>
                    <a:pt x="18845" y="3968"/>
                  </a:lnTo>
                  <a:lnTo>
                    <a:pt x="14405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28575" dir="2880000" algn="bl" rotWithShape="0">
                <a:schemeClr val="dk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2704;p74">
              <a:extLst>
                <a:ext uri="{FF2B5EF4-FFF2-40B4-BE49-F238E27FC236}">
                  <a16:creationId xmlns:a16="http://schemas.microsoft.com/office/drawing/2014/main" id="{77889068-FC35-4A0E-B940-661C29FEFBC6}"/>
                </a:ext>
              </a:extLst>
            </p:cNvPr>
            <p:cNvSpPr/>
            <p:nvPr/>
          </p:nvSpPr>
          <p:spPr>
            <a:xfrm>
              <a:off x="5929395" y="3150797"/>
              <a:ext cx="437178" cy="430616"/>
            </a:xfrm>
            <a:custGeom>
              <a:avLst/>
              <a:gdLst/>
              <a:ahLst/>
              <a:cxnLst/>
              <a:rect l="l" t="t" r="r" b="b"/>
              <a:pathLst>
                <a:path w="16258" h="16014" extrusionOk="0">
                  <a:moveTo>
                    <a:pt x="13706" y="1"/>
                  </a:moveTo>
                  <a:cubicBezTo>
                    <a:pt x="8182" y="3427"/>
                    <a:pt x="3462" y="8200"/>
                    <a:pt x="0" y="13741"/>
                  </a:cubicBezTo>
                  <a:lnTo>
                    <a:pt x="2518" y="16014"/>
                  </a:lnTo>
                  <a:lnTo>
                    <a:pt x="7220" y="10752"/>
                  </a:lnTo>
                  <a:lnTo>
                    <a:pt x="12674" y="14843"/>
                  </a:lnTo>
                  <a:lnTo>
                    <a:pt x="16258" y="10088"/>
                  </a:lnTo>
                  <a:lnTo>
                    <a:pt x="11188" y="6294"/>
                  </a:lnTo>
                  <a:lnTo>
                    <a:pt x="15436" y="1539"/>
                  </a:lnTo>
                  <a:lnTo>
                    <a:pt x="13706" y="1"/>
                  </a:lnTo>
                  <a:close/>
                </a:path>
              </a:pathLst>
            </a:custGeom>
            <a:solidFill>
              <a:srgbClr val="F8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44" name="Google Shape;2701;p74">
            <a:extLst>
              <a:ext uri="{FF2B5EF4-FFF2-40B4-BE49-F238E27FC236}">
                <a16:creationId xmlns:a16="http://schemas.microsoft.com/office/drawing/2014/main" id="{EE9294B1-8739-4145-A089-B0A92AEDD8C2}"/>
              </a:ext>
            </a:extLst>
          </p:cNvPr>
          <p:cNvGrpSpPr/>
          <p:nvPr/>
        </p:nvGrpSpPr>
        <p:grpSpPr>
          <a:xfrm>
            <a:off x="1425322" y="1396022"/>
            <a:ext cx="587599" cy="495932"/>
            <a:chOff x="5778976" y="3085483"/>
            <a:chExt cx="587599" cy="495932"/>
          </a:xfrm>
        </p:grpSpPr>
        <p:sp>
          <p:nvSpPr>
            <p:cNvPr id="145" name="Google Shape;2702;p74">
              <a:extLst>
                <a:ext uri="{FF2B5EF4-FFF2-40B4-BE49-F238E27FC236}">
                  <a16:creationId xmlns:a16="http://schemas.microsoft.com/office/drawing/2014/main" id="{AFEB5C65-2C16-4149-8411-416BD7852626}"/>
                </a:ext>
              </a:extLst>
            </p:cNvPr>
            <p:cNvSpPr/>
            <p:nvPr/>
          </p:nvSpPr>
          <p:spPr>
            <a:xfrm>
              <a:off x="5778976" y="3276907"/>
              <a:ext cx="118020" cy="118881"/>
            </a:xfrm>
            <a:custGeom>
              <a:avLst/>
              <a:gdLst/>
              <a:ahLst/>
              <a:cxnLst/>
              <a:rect l="l" t="t" r="r" b="b"/>
              <a:pathLst>
                <a:path w="4389" h="4421" extrusionOk="0">
                  <a:moveTo>
                    <a:pt x="905" y="0"/>
                  </a:moveTo>
                  <a:cubicBezTo>
                    <a:pt x="850" y="0"/>
                    <a:pt x="795" y="36"/>
                    <a:pt x="769" y="101"/>
                  </a:cubicBezTo>
                  <a:lnTo>
                    <a:pt x="18" y="2146"/>
                  </a:lnTo>
                  <a:cubicBezTo>
                    <a:pt x="0" y="2199"/>
                    <a:pt x="18" y="2269"/>
                    <a:pt x="70" y="2304"/>
                  </a:cubicBezTo>
                  <a:cubicBezTo>
                    <a:pt x="96" y="2329"/>
                    <a:pt x="131" y="2345"/>
                    <a:pt x="168" y="2345"/>
                  </a:cubicBezTo>
                  <a:cubicBezTo>
                    <a:pt x="182" y="2345"/>
                    <a:pt x="196" y="2343"/>
                    <a:pt x="210" y="2338"/>
                  </a:cubicBezTo>
                  <a:lnTo>
                    <a:pt x="1713" y="1709"/>
                  </a:lnTo>
                  <a:lnTo>
                    <a:pt x="1294" y="3265"/>
                  </a:lnTo>
                  <a:cubicBezTo>
                    <a:pt x="1276" y="3317"/>
                    <a:pt x="1294" y="3387"/>
                    <a:pt x="1346" y="3422"/>
                  </a:cubicBezTo>
                  <a:cubicBezTo>
                    <a:pt x="1367" y="3443"/>
                    <a:pt x="1399" y="3451"/>
                    <a:pt x="1433" y="3451"/>
                  </a:cubicBezTo>
                  <a:cubicBezTo>
                    <a:pt x="1457" y="3451"/>
                    <a:pt x="1482" y="3447"/>
                    <a:pt x="1504" y="3440"/>
                  </a:cubicBezTo>
                  <a:lnTo>
                    <a:pt x="2885" y="2793"/>
                  </a:lnTo>
                  <a:lnTo>
                    <a:pt x="2483" y="4226"/>
                  </a:lnTo>
                  <a:cubicBezTo>
                    <a:pt x="2465" y="4296"/>
                    <a:pt x="2483" y="4349"/>
                    <a:pt x="2518" y="4384"/>
                  </a:cubicBezTo>
                  <a:cubicBezTo>
                    <a:pt x="2550" y="4405"/>
                    <a:pt x="2589" y="4420"/>
                    <a:pt x="2627" y="4420"/>
                  </a:cubicBezTo>
                  <a:cubicBezTo>
                    <a:pt x="2650" y="4420"/>
                    <a:pt x="2672" y="4415"/>
                    <a:pt x="2692" y="4401"/>
                  </a:cubicBezTo>
                  <a:lnTo>
                    <a:pt x="4283" y="3580"/>
                  </a:lnTo>
                  <a:cubicBezTo>
                    <a:pt x="4371" y="3545"/>
                    <a:pt x="4388" y="3457"/>
                    <a:pt x="4353" y="3387"/>
                  </a:cubicBezTo>
                  <a:cubicBezTo>
                    <a:pt x="4328" y="3336"/>
                    <a:pt x="4274" y="3304"/>
                    <a:pt x="4219" y="3304"/>
                  </a:cubicBezTo>
                  <a:cubicBezTo>
                    <a:pt x="4200" y="3304"/>
                    <a:pt x="4180" y="3308"/>
                    <a:pt x="4161" y="3317"/>
                  </a:cubicBezTo>
                  <a:lnTo>
                    <a:pt x="2850" y="3999"/>
                  </a:lnTo>
                  <a:lnTo>
                    <a:pt x="2850" y="3999"/>
                  </a:lnTo>
                  <a:lnTo>
                    <a:pt x="3252" y="2566"/>
                  </a:lnTo>
                  <a:cubicBezTo>
                    <a:pt x="3269" y="2513"/>
                    <a:pt x="3252" y="2443"/>
                    <a:pt x="3199" y="2408"/>
                  </a:cubicBezTo>
                  <a:cubicBezTo>
                    <a:pt x="3179" y="2388"/>
                    <a:pt x="3146" y="2379"/>
                    <a:pt x="3112" y="2379"/>
                  </a:cubicBezTo>
                  <a:cubicBezTo>
                    <a:pt x="3088" y="2379"/>
                    <a:pt x="3064" y="2384"/>
                    <a:pt x="3042" y="2391"/>
                  </a:cubicBezTo>
                  <a:lnTo>
                    <a:pt x="1661" y="3038"/>
                  </a:lnTo>
                  <a:lnTo>
                    <a:pt x="2081" y="1499"/>
                  </a:lnTo>
                  <a:cubicBezTo>
                    <a:pt x="2098" y="1447"/>
                    <a:pt x="2081" y="1394"/>
                    <a:pt x="2028" y="1360"/>
                  </a:cubicBezTo>
                  <a:cubicBezTo>
                    <a:pt x="2003" y="1334"/>
                    <a:pt x="1968" y="1318"/>
                    <a:pt x="1930" y="1318"/>
                  </a:cubicBezTo>
                  <a:cubicBezTo>
                    <a:pt x="1916" y="1318"/>
                    <a:pt x="1902" y="1320"/>
                    <a:pt x="1888" y="1325"/>
                  </a:cubicBezTo>
                  <a:lnTo>
                    <a:pt x="420" y="1936"/>
                  </a:lnTo>
                  <a:lnTo>
                    <a:pt x="1049" y="188"/>
                  </a:lnTo>
                  <a:cubicBezTo>
                    <a:pt x="1084" y="118"/>
                    <a:pt x="1032" y="31"/>
                    <a:pt x="962" y="13"/>
                  </a:cubicBezTo>
                  <a:cubicBezTo>
                    <a:pt x="944" y="4"/>
                    <a:pt x="924" y="0"/>
                    <a:pt x="905" y="0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2703;p74">
              <a:extLst>
                <a:ext uri="{FF2B5EF4-FFF2-40B4-BE49-F238E27FC236}">
                  <a16:creationId xmlns:a16="http://schemas.microsoft.com/office/drawing/2014/main" id="{6AB67B41-E09B-47B4-AA97-1D165AD555B5}"/>
                </a:ext>
              </a:extLst>
            </p:cNvPr>
            <p:cNvSpPr/>
            <p:nvPr/>
          </p:nvSpPr>
          <p:spPr>
            <a:xfrm>
              <a:off x="5837729" y="3085483"/>
              <a:ext cx="528846" cy="495932"/>
            </a:xfrm>
            <a:custGeom>
              <a:avLst/>
              <a:gdLst/>
              <a:ahLst/>
              <a:cxnLst/>
              <a:rect l="l" t="t" r="r" b="b"/>
              <a:pathLst>
                <a:path w="19667" h="18443" extrusionOk="0">
                  <a:moveTo>
                    <a:pt x="14405" y="0"/>
                  </a:moveTo>
                  <a:lnTo>
                    <a:pt x="9825" y="5140"/>
                  </a:lnTo>
                  <a:lnTo>
                    <a:pt x="3584" y="455"/>
                  </a:lnTo>
                  <a:lnTo>
                    <a:pt x="0" y="5227"/>
                  </a:lnTo>
                  <a:lnTo>
                    <a:pt x="5839" y="9597"/>
                  </a:lnTo>
                  <a:lnTo>
                    <a:pt x="1486" y="14475"/>
                  </a:lnTo>
                  <a:lnTo>
                    <a:pt x="5927" y="18443"/>
                  </a:lnTo>
                  <a:lnTo>
                    <a:pt x="10629" y="13181"/>
                  </a:lnTo>
                  <a:lnTo>
                    <a:pt x="16083" y="17272"/>
                  </a:lnTo>
                  <a:lnTo>
                    <a:pt x="19667" y="12517"/>
                  </a:lnTo>
                  <a:lnTo>
                    <a:pt x="14597" y="8723"/>
                  </a:lnTo>
                  <a:lnTo>
                    <a:pt x="18845" y="3968"/>
                  </a:lnTo>
                  <a:lnTo>
                    <a:pt x="14405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28575" dir="2880000" algn="bl" rotWithShape="0">
                <a:schemeClr val="dk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2704;p74">
              <a:extLst>
                <a:ext uri="{FF2B5EF4-FFF2-40B4-BE49-F238E27FC236}">
                  <a16:creationId xmlns:a16="http://schemas.microsoft.com/office/drawing/2014/main" id="{7FA4A986-6FF3-4E99-9363-635F9024D809}"/>
                </a:ext>
              </a:extLst>
            </p:cNvPr>
            <p:cNvSpPr/>
            <p:nvPr/>
          </p:nvSpPr>
          <p:spPr>
            <a:xfrm>
              <a:off x="5929395" y="3150797"/>
              <a:ext cx="437178" cy="430616"/>
            </a:xfrm>
            <a:custGeom>
              <a:avLst/>
              <a:gdLst/>
              <a:ahLst/>
              <a:cxnLst/>
              <a:rect l="l" t="t" r="r" b="b"/>
              <a:pathLst>
                <a:path w="16258" h="16014" extrusionOk="0">
                  <a:moveTo>
                    <a:pt x="13706" y="1"/>
                  </a:moveTo>
                  <a:cubicBezTo>
                    <a:pt x="8182" y="3427"/>
                    <a:pt x="3462" y="8200"/>
                    <a:pt x="0" y="13741"/>
                  </a:cubicBezTo>
                  <a:lnTo>
                    <a:pt x="2518" y="16014"/>
                  </a:lnTo>
                  <a:lnTo>
                    <a:pt x="7220" y="10752"/>
                  </a:lnTo>
                  <a:lnTo>
                    <a:pt x="12674" y="14843"/>
                  </a:lnTo>
                  <a:lnTo>
                    <a:pt x="16258" y="10088"/>
                  </a:lnTo>
                  <a:lnTo>
                    <a:pt x="11188" y="6294"/>
                  </a:lnTo>
                  <a:lnTo>
                    <a:pt x="15436" y="1539"/>
                  </a:lnTo>
                  <a:lnTo>
                    <a:pt x="13706" y="1"/>
                  </a:lnTo>
                  <a:close/>
                </a:path>
              </a:pathLst>
            </a:custGeom>
            <a:solidFill>
              <a:srgbClr val="F8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8" name="Google Shape;2705;p74">
            <a:extLst>
              <a:ext uri="{FF2B5EF4-FFF2-40B4-BE49-F238E27FC236}">
                <a16:creationId xmlns:a16="http://schemas.microsoft.com/office/drawing/2014/main" id="{79F4417D-EA27-4C22-9B6C-DA2D697CF071}"/>
              </a:ext>
            </a:extLst>
          </p:cNvPr>
          <p:cNvGrpSpPr/>
          <p:nvPr/>
        </p:nvGrpSpPr>
        <p:grpSpPr>
          <a:xfrm>
            <a:off x="720000" y="2056077"/>
            <a:ext cx="653422" cy="592949"/>
            <a:chOff x="5663326" y="2369398"/>
            <a:chExt cx="653422" cy="592949"/>
          </a:xfrm>
        </p:grpSpPr>
        <p:sp>
          <p:nvSpPr>
            <p:cNvPr id="149" name="Google Shape;2706;p74">
              <a:extLst>
                <a:ext uri="{FF2B5EF4-FFF2-40B4-BE49-F238E27FC236}">
                  <a16:creationId xmlns:a16="http://schemas.microsoft.com/office/drawing/2014/main" id="{913773F2-CB93-411A-AB1B-1107A4F4226C}"/>
                </a:ext>
              </a:extLst>
            </p:cNvPr>
            <p:cNvSpPr/>
            <p:nvPr/>
          </p:nvSpPr>
          <p:spPr>
            <a:xfrm>
              <a:off x="5825038" y="2431162"/>
              <a:ext cx="491711" cy="531185"/>
            </a:xfrm>
            <a:custGeom>
              <a:avLst/>
              <a:gdLst/>
              <a:ahLst/>
              <a:cxnLst/>
              <a:rect l="l" t="t" r="r" b="b"/>
              <a:pathLst>
                <a:path w="18286" h="19754" extrusionOk="0">
                  <a:moveTo>
                    <a:pt x="11014" y="0"/>
                  </a:moveTo>
                  <a:lnTo>
                    <a:pt x="5070" y="560"/>
                  </a:lnTo>
                  <a:lnTo>
                    <a:pt x="5717" y="7325"/>
                  </a:lnTo>
                  <a:lnTo>
                    <a:pt x="0" y="7605"/>
                  </a:lnTo>
                  <a:lnTo>
                    <a:pt x="298" y="13566"/>
                  </a:lnTo>
                  <a:lnTo>
                    <a:pt x="6259" y="13251"/>
                  </a:lnTo>
                  <a:lnTo>
                    <a:pt x="6871" y="19754"/>
                  </a:lnTo>
                  <a:lnTo>
                    <a:pt x="12814" y="19195"/>
                  </a:lnTo>
                  <a:lnTo>
                    <a:pt x="12220" y="12954"/>
                  </a:lnTo>
                  <a:lnTo>
                    <a:pt x="18286" y="12657"/>
                  </a:lnTo>
                  <a:lnTo>
                    <a:pt x="17989" y="6713"/>
                  </a:lnTo>
                  <a:lnTo>
                    <a:pt x="11660" y="7028"/>
                  </a:lnTo>
                  <a:lnTo>
                    <a:pt x="1101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28575" dir="2880000" algn="bl" rotWithShape="0">
                <a:schemeClr val="dk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2707;p74">
              <a:extLst>
                <a:ext uri="{FF2B5EF4-FFF2-40B4-BE49-F238E27FC236}">
                  <a16:creationId xmlns:a16="http://schemas.microsoft.com/office/drawing/2014/main" id="{DFB4288C-D110-4745-AD1F-B872A273B2F4}"/>
                </a:ext>
              </a:extLst>
            </p:cNvPr>
            <p:cNvSpPr/>
            <p:nvPr/>
          </p:nvSpPr>
          <p:spPr>
            <a:xfrm>
              <a:off x="6094387" y="2431162"/>
              <a:ext cx="44207" cy="192748"/>
            </a:xfrm>
            <a:custGeom>
              <a:avLst/>
              <a:gdLst/>
              <a:ahLst/>
              <a:cxnLst/>
              <a:rect l="l" t="t" r="r" b="b"/>
              <a:pathLst>
                <a:path w="1644" h="7168" extrusionOk="0">
                  <a:moveTo>
                    <a:pt x="997" y="0"/>
                  </a:moveTo>
                  <a:lnTo>
                    <a:pt x="0" y="105"/>
                  </a:lnTo>
                  <a:lnTo>
                    <a:pt x="700" y="7167"/>
                  </a:lnTo>
                  <a:lnTo>
                    <a:pt x="1643" y="7028"/>
                  </a:lnTo>
                  <a:lnTo>
                    <a:pt x="997" y="0"/>
                  </a:lnTo>
                  <a:close/>
                </a:path>
              </a:pathLst>
            </a:custGeom>
            <a:solidFill>
              <a:srgbClr val="CEC6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2708;p74">
              <a:extLst>
                <a:ext uri="{FF2B5EF4-FFF2-40B4-BE49-F238E27FC236}">
                  <a16:creationId xmlns:a16="http://schemas.microsoft.com/office/drawing/2014/main" id="{24EC427F-B66A-4E51-A49D-F1CD9FBBE01A}"/>
                </a:ext>
              </a:extLst>
            </p:cNvPr>
            <p:cNvSpPr/>
            <p:nvPr/>
          </p:nvSpPr>
          <p:spPr>
            <a:xfrm>
              <a:off x="6006002" y="2438745"/>
              <a:ext cx="166449" cy="490258"/>
            </a:xfrm>
            <a:custGeom>
              <a:avLst/>
              <a:gdLst/>
              <a:ahLst/>
              <a:cxnLst/>
              <a:rect l="l" t="t" r="r" b="b"/>
              <a:pathLst>
                <a:path w="6190" h="18232" extrusionOk="0">
                  <a:moveTo>
                    <a:pt x="2813" y="0"/>
                  </a:moveTo>
                  <a:cubicBezTo>
                    <a:pt x="1812" y="0"/>
                    <a:pt x="873" y="140"/>
                    <a:pt x="1" y="452"/>
                  </a:cubicBezTo>
                  <a:cubicBezTo>
                    <a:pt x="176" y="6221"/>
                    <a:pt x="350" y="12112"/>
                    <a:pt x="508" y="18004"/>
                  </a:cubicBezTo>
                  <a:cubicBezTo>
                    <a:pt x="1241" y="18156"/>
                    <a:pt x="1988" y="18231"/>
                    <a:pt x="2740" y="18231"/>
                  </a:cubicBezTo>
                  <a:cubicBezTo>
                    <a:pt x="3888" y="18231"/>
                    <a:pt x="5048" y="18055"/>
                    <a:pt x="6189" y="17706"/>
                  </a:cubicBezTo>
                  <a:cubicBezTo>
                    <a:pt x="5700" y="11850"/>
                    <a:pt x="5228" y="6011"/>
                    <a:pt x="4756" y="155"/>
                  </a:cubicBezTo>
                  <a:cubicBezTo>
                    <a:pt x="4085" y="55"/>
                    <a:pt x="3437" y="0"/>
                    <a:pt x="2813" y="0"/>
                  </a:cubicBezTo>
                  <a:close/>
                </a:path>
              </a:pathLst>
            </a:custGeom>
            <a:solidFill>
              <a:srgbClr val="E2EE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2709;p74">
              <a:extLst>
                <a:ext uri="{FF2B5EF4-FFF2-40B4-BE49-F238E27FC236}">
                  <a16:creationId xmlns:a16="http://schemas.microsoft.com/office/drawing/2014/main" id="{9DB3DA63-FB57-4408-AD48-EA015833CE0F}"/>
                </a:ext>
              </a:extLst>
            </p:cNvPr>
            <p:cNvSpPr/>
            <p:nvPr/>
          </p:nvSpPr>
          <p:spPr>
            <a:xfrm>
              <a:off x="6023883" y="2432104"/>
              <a:ext cx="14574" cy="14601"/>
            </a:xfrm>
            <a:custGeom>
              <a:avLst/>
              <a:gdLst/>
              <a:ahLst/>
              <a:cxnLst/>
              <a:rect l="l" t="t" r="r" b="b"/>
              <a:pathLst>
                <a:path w="542" h="543" extrusionOk="0">
                  <a:moveTo>
                    <a:pt x="280" y="0"/>
                  </a:moveTo>
                  <a:cubicBezTo>
                    <a:pt x="122" y="0"/>
                    <a:pt x="0" y="122"/>
                    <a:pt x="0" y="280"/>
                  </a:cubicBezTo>
                  <a:cubicBezTo>
                    <a:pt x="0" y="420"/>
                    <a:pt x="122" y="542"/>
                    <a:pt x="280" y="542"/>
                  </a:cubicBezTo>
                  <a:cubicBezTo>
                    <a:pt x="437" y="542"/>
                    <a:pt x="542" y="420"/>
                    <a:pt x="542" y="280"/>
                  </a:cubicBezTo>
                  <a:cubicBezTo>
                    <a:pt x="542" y="122"/>
                    <a:pt x="437" y="0"/>
                    <a:pt x="280" y="0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2710;p74">
              <a:extLst>
                <a:ext uri="{FF2B5EF4-FFF2-40B4-BE49-F238E27FC236}">
                  <a16:creationId xmlns:a16="http://schemas.microsoft.com/office/drawing/2014/main" id="{B4F928DD-58BF-4209-AE71-BC8C24EA4CE6}"/>
                </a:ext>
              </a:extLst>
            </p:cNvPr>
            <p:cNvSpPr/>
            <p:nvPr/>
          </p:nvSpPr>
          <p:spPr>
            <a:xfrm>
              <a:off x="6058194" y="2432104"/>
              <a:ext cx="14601" cy="14601"/>
            </a:xfrm>
            <a:custGeom>
              <a:avLst/>
              <a:gdLst/>
              <a:ahLst/>
              <a:cxnLst/>
              <a:rect l="l" t="t" r="r" b="b"/>
              <a:pathLst>
                <a:path w="543" h="543" extrusionOk="0">
                  <a:moveTo>
                    <a:pt x="262" y="0"/>
                  </a:moveTo>
                  <a:cubicBezTo>
                    <a:pt x="105" y="0"/>
                    <a:pt x="0" y="122"/>
                    <a:pt x="0" y="280"/>
                  </a:cubicBezTo>
                  <a:cubicBezTo>
                    <a:pt x="0" y="420"/>
                    <a:pt x="105" y="542"/>
                    <a:pt x="262" y="542"/>
                  </a:cubicBezTo>
                  <a:cubicBezTo>
                    <a:pt x="420" y="542"/>
                    <a:pt x="542" y="420"/>
                    <a:pt x="542" y="280"/>
                  </a:cubicBezTo>
                  <a:cubicBezTo>
                    <a:pt x="542" y="122"/>
                    <a:pt x="420" y="0"/>
                    <a:pt x="262" y="0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2711;p74">
              <a:extLst>
                <a:ext uri="{FF2B5EF4-FFF2-40B4-BE49-F238E27FC236}">
                  <a16:creationId xmlns:a16="http://schemas.microsoft.com/office/drawing/2014/main" id="{8A77A040-BAA6-408A-9B3A-D6893B8EC556}"/>
                </a:ext>
              </a:extLst>
            </p:cNvPr>
            <p:cNvSpPr/>
            <p:nvPr/>
          </p:nvSpPr>
          <p:spPr>
            <a:xfrm>
              <a:off x="6092020" y="2432104"/>
              <a:ext cx="14601" cy="14601"/>
            </a:xfrm>
            <a:custGeom>
              <a:avLst/>
              <a:gdLst/>
              <a:ahLst/>
              <a:cxnLst/>
              <a:rect l="l" t="t" r="r" b="b"/>
              <a:pathLst>
                <a:path w="543" h="543" extrusionOk="0">
                  <a:moveTo>
                    <a:pt x="263" y="0"/>
                  </a:moveTo>
                  <a:cubicBezTo>
                    <a:pt x="123" y="0"/>
                    <a:pt x="1" y="122"/>
                    <a:pt x="1" y="280"/>
                  </a:cubicBezTo>
                  <a:cubicBezTo>
                    <a:pt x="1" y="420"/>
                    <a:pt x="123" y="542"/>
                    <a:pt x="263" y="542"/>
                  </a:cubicBezTo>
                  <a:cubicBezTo>
                    <a:pt x="420" y="542"/>
                    <a:pt x="543" y="420"/>
                    <a:pt x="543" y="280"/>
                  </a:cubicBezTo>
                  <a:cubicBezTo>
                    <a:pt x="543" y="122"/>
                    <a:pt x="420" y="0"/>
                    <a:pt x="263" y="0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2712;p74">
              <a:extLst>
                <a:ext uri="{FF2B5EF4-FFF2-40B4-BE49-F238E27FC236}">
                  <a16:creationId xmlns:a16="http://schemas.microsoft.com/office/drawing/2014/main" id="{E51F3ECF-D005-4E3E-BE73-A0CC7181BFF4}"/>
                </a:ext>
              </a:extLst>
            </p:cNvPr>
            <p:cNvSpPr/>
            <p:nvPr/>
          </p:nvSpPr>
          <p:spPr>
            <a:xfrm>
              <a:off x="6125874" y="2432104"/>
              <a:ext cx="14601" cy="14601"/>
            </a:xfrm>
            <a:custGeom>
              <a:avLst/>
              <a:gdLst/>
              <a:ahLst/>
              <a:cxnLst/>
              <a:rect l="l" t="t" r="r" b="b"/>
              <a:pathLst>
                <a:path w="543" h="543" extrusionOk="0">
                  <a:moveTo>
                    <a:pt x="263" y="0"/>
                  </a:moveTo>
                  <a:cubicBezTo>
                    <a:pt x="123" y="0"/>
                    <a:pt x="0" y="122"/>
                    <a:pt x="0" y="280"/>
                  </a:cubicBezTo>
                  <a:cubicBezTo>
                    <a:pt x="0" y="420"/>
                    <a:pt x="123" y="542"/>
                    <a:pt x="263" y="542"/>
                  </a:cubicBezTo>
                  <a:cubicBezTo>
                    <a:pt x="420" y="542"/>
                    <a:pt x="542" y="420"/>
                    <a:pt x="542" y="280"/>
                  </a:cubicBezTo>
                  <a:cubicBezTo>
                    <a:pt x="542" y="122"/>
                    <a:pt x="420" y="0"/>
                    <a:pt x="263" y="0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2713;p74">
              <a:extLst>
                <a:ext uri="{FF2B5EF4-FFF2-40B4-BE49-F238E27FC236}">
                  <a16:creationId xmlns:a16="http://schemas.microsoft.com/office/drawing/2014/main" id="{DAF20AF4-5BB9-4204-8408-07C50CDDF3AE}"/>
                </a:ext>
              </a:extLst>
            </p:cNvPr>
            <p:cNvSpPr/>
            <p:nvPr/>
          </p:nvSpPr>
          <p:spPr>
            <a:xfrm>
              <a:off x="6159727" y="2432104"/>
              <a:ext cx="14601" cy="14601"/>
            </a:xfrm>
            <a:custGeom>
              <a:avLst/>
              <a:gdLst/>
              <a:ahLst/>
              <a:cxnLst/>
              <a:rect l="l" t="t" r="r" b="b"/>
              <a:pathLst>
                <a:path w="543" h="543" extrusionOk="0">
                  <a:moveTo>
                    <a:pt x="280" y="0"/>
                  </a:moveTo>
                  <a:cubicBezTo>
                    <a:pt x="123" y="0"/>
                    <a:pt x="0" y="122"/>
                    <a:pt x="0" y="280"/>
                  </a:cubicBezTo>
                  <a:cubicBezTo>
                    <a:pt x="0" y="420"/>
                    <a:pt x="123" y="542"/>
                    <a:pt x="280" y="542"/>
                  </a:cubicBezTo>
                  <a:cubicBezTo>
                    <a:pt x="420" y="542"/>
                    <a:pt x="542" y="420"/>
                    <a:pt x="542" y="280"/>
                  </a:cubicBezTo>
                  <a:cubicBezTo>
                    <a:pt x="542" y="122"/>
                    <a:pt x="420" y="0"/>
                    <a:pt x="280" y="0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2714;p74">
              <a:extLst>
                <a:ext uri="{FF2B5EF4-FFF2-40B4-BE49-F238E27FC236}">
                  <a16:creationId xmlns:a16="http://schemas.microsoft.com/office/drawing/2014/main" id="{E23AF1A0-9375-4696-97FB-7DADADA611EE}"/>
                </a:ext>
              </a:extLst>
            </p:cNvPr>
            <p:cNvSpPr/>
            <p:nvPr/>
          </p:nvSpPr>
          <p:spPr>
            <a:xfrm>
              <a:off x="6040797" y="2465930"/>
              <a:ext cx="15058" cy="14601"/>
            </a:xfrm>
            <a:custGeom>
              <a:avLst/>
              <a:gdLst/>
              <a:ahLst/>
              <a:cxnLst/>
              <a:rect l="l" t="t" r="r" b="b"/>
              <a:pathLst>
                <a:path w="560" h="543" extrusionOk="0">
                  <a:moveTo>
                    <a:pt x="280" y="1"/>
                  </a:moveTo>
                  <a:cubicBezTo>
                    <a:pt x="123" y="1"/>
                    <a:pt x="0" y="123"/>
                    <a:pt x="0" y="280"/>
                  </a:cubicBezTo>
                  <a:cubicBezTo>
                    <a:pt x="0" y="420"/>
                    <a:pt x="123" y="543"/>
                    <a:pt x="280" y="543"/>
                  </a:cubicBezTo>
                  <a:cubicBezTo>
                    <a:pt x="437" y="543"/>
                    <a:pt x="560" y="420"/>
                    <a:pt x="560" y="280"/>
                  </a:cubicBezTo>
                  <a:cubicBezTo>
                    <a:pt x="560" y="123"/>
                    <a:pt x="437" y="1"/>
                    <a:pt x="280" y="1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2715;p74">
              <a:extLst>
                <a:ext uri="{FF2B5EF4-FFF2-40B4-BE49-F238E27FC236}">
                  <a16:creationId xmlns:a16="http://schemas.microsoft.com/office/drawing/2014/main" id="{9283E281-60A4-441A-91E8-146727823A56}"/>
                </a:ext>
              </a:extLst>
            </p:cNvPr>
            <p:cNvSpPr/>
            <p:nvPr/>
          </p:nvSpPr>
          <p:spPr>
            <a:xfrm>
              <a:off x="6075107" y="2465930"/>
              <a:ext cx="14601" cy="14601"/>
            </a:xfrm>
            <a:custGeom>
              <a:avLst/>
              <a:gdLst/>
              <a:ahLst/>
              <a:cxnLst/>
              <a:rect l="l" t="t" r="r" b="b"/>
              <a:pathLst>
                <a:path w="543" h="543" extrusionOk="0">
                  <a:moveTo>
                    <a:pt x="263" y="1"/>
                  </a:moveTo>
                  <a:cubicBezTo>
                    <a:pt x="123" y="1"/>
                    <a:pt x="1" y="123"/>
                    <a:pt x="1" y="280"/>
                  </a:cubicBezTo>
                  <a:cubicBezTo>
                    <a:pt x="1" y="420"/>
                    <a:pt x="123" y="543"/>
                    <a:pt x="263" y="543"/>
                  </a:cubicBezTo>
                  <a:cubicBezTo>
                    <a:pt x="420" y="543"/>
                    <a:pt x="542" y="420"/>
                    <a:pt x="542" y="280"/>
                  </a:cubicBezTo>
                  <a:cubicBezTo>
                    <a:pt x="542" y="123"/>
                    <a:pt x="420" y="1"/>
                    <a:pt x="263" y="1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2716;p74">
              <a:extLst>
                <a:ext uri="{FF2B5EF4-FFF2-40B4-BE49-F238E27FC236}">
                  <a16:creationId xmlns:a16="http://schemas.microsoft.com/office/drawing/2014/main" id="{4B8FEC29-386D-42CE-B135-1D07834AF8E9}"/>
                </a:ext>
              </a:extLst>
            </p:cNvPr>
            <p:cNvSpPr/>
            <p:nvPr/>
          </p:nvSpPr>
          <p:spPr>
            <a:xfrm>
              <a:off x="6023883" y="2499784"/>
              <a:ext cx="14574" cy="14601"/>
            </a:xfrm>
            <a:custGeom>
              <a:avLst/>
              <a:gdLst/>
              <a:ahLst/>
              <a:cxnLst/>
              <a:rect l="l" t="t" r="r" b="b"/>
              <a:pathLst>
                <a:path w="542" h="543" extrusionOk="0">
                  <a:moveTo>
                    <a:pt x="280" y="0"/>
                  </a:moveTo>
                  <a:cubicBezTo>
                    <a:pt x="122" y="0"/>
                    <a:pt x="0" y="123"/>
                    <a:pt x="0" y="280"/>
                  </a:cubicBezTo>
                  <a:cubicBezTo>
                    <a:pt x="0" y="420"/>
                    <a:pt x="122" y="542"/>
                    <a:pt x="280" y="542"/>
                  </a:cubicBezTo>
                  <a:cubicBezTo>
                    <a:pt x="437" y="542"/>
                    <a:pt x="542" y="420"/>
                    <a:pt x="542" y="280"/>
                  </a:cubicBezTo>
                  <a:cubicBezTo>
                    <a:pt x="542" y="123"/>
                    <a:pt x="437" y="0"/>
                    <a:pt x="280" y="0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2717;p74">
              <a:extLst>
                <a:ext uri="{FF2B5EF4-FFF2-40B4-BE49-F238E27FC236}">
                  <a16:creationId xmlns:a16="http://schemas.microsoft.com/office/drawing/2014/main" id="{729C111F-C511-4E11-AC57-04F809B40452}"/>
                </a:ext>
              </a:extLst>
            </p:cNvPr>
            <p:cNvSpPr/>
            <p:nvPr/>
          </p:nvSpPr>
          <p:spPr>
            <a:xfrm>
              <a:off x="6058194" y="2499784"/>
              <a:ext cx="14601" cy="14601"/>
            </a:xfrm>
            <a:custGeom>
              <a:avLst/>
              <a:gdLst/>
              <a:ahLst/>
              <a:cxnLst/>
              <a:rect l="l" t="t" r="r" b="b"/>
              <a:pathLst>
                <a:path w="543" h="543" extrusionOk="0">
                  <a:moveTo>
                    <a:pt x="262" y="0"/>
                  </a:moveTo>
                  <a:cubicBezTo>
                    <a:pt x="105" y="0"/>
                    <a:pt x="0" y="123"/>
                    <a:pt x="0" y="280"/>
                  </a:cubicBezTo>
                  <a:cubicBezTo>
                    <a:pt x="0" y="420"/>
                    <a:pt x="105" y="542"/>
                    <a:pt x="262" y="542"/>
                  </a:cubicBezTo>
                  <a:cubicBezTo>
                    <a:pt x="420" y="542"/>
                    <a:pt x="542" y="420"/>
                    <a:pt x="542" y="280"/>
                  </a:cubicBezTo>
                  <a:cubicBezTo>
                    <a:pt x="542" y="123"/>
                    <a:pt x="420" y="0"/>
                    <a:pt x="262" y="0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2718;p74">
              <a:extLst>
                <a:ext uri="{FF2B5EF4-FFF2-40B4-BE49-F238E27FC236}">
                  <a16:creationId xmlns:a16="http://schemas.microsoft.com/office/drawing/2014/main" id="{C03023BA-E1AF-415F-91D8-054AD614E77E}"/>
                </a:ext>
              </a:extLst>
            </p:cNvPr>
            <p:cNvSpPr/>
            <p:nvPr/>
          </p:nvSpPr>
          <p:spPr>
            <a:xfrm>
              <a:off x="6092020" y="2499784"/>
              <a:ext cx="14601" cy="14601"/>
            </a:xfrm>
            <a:custGeom>
              <a:avLst/>
              <a:gdLst/>
              <a:ahLst/>
              <a:cxnLst/>
              <a:rect l="l" t="t" r="r" b="b"/>
              <a:pathLst>
                <a:path w="543" h="543" extrusionOk="0">
                  <a:moveTo>
                    <a:pt x="263" y="0"/>
                  </a:moveTo>
                  <a:cubicBezTo>
                    <a:pt x="123" y="0"/>
                    <a:pt x="1" y="123"/>
                    <a:pt x="1" y="280"/>
                  </a:cubicBezTo>
                  <a:cubicBezTo>
                    <a:pt x="1" y="420"/>
                    <a:pt x="123" y="542"/>
                    <a:pt x="263" y="542"/>
                  </a:cubicBezTo>
                  <a:cubicBezTo>
                    <a:pt x="420" y="542"/>
                    <a:pt x="543" y="420"/>
                    <a:pt x="543" y="280"/>
                  </a:cubicBezTo>
                  <a:cubicBezTo>
                    <a:pt x="543" y="123"/>
                    <a:pt x="420" y="0"/>
                    <a:pt x="263" y="0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2719;p74">
              <a:extLst>
                <a:ext uri="{FF2B5EF4-FFF2-40B4-BE49-F238E27FC236}">
                  <a16:creationId xmlns:a16="http://schemas.microsoft.com/office/drawing/2014/main" id="{BBF886A7-036D-4B98-B1BE-9549673F1950}"/>
                </a:ext>
              </a:extLst>
            </p:cNvPr>
            <p:cNvSpPr/>
            <p:nvPr/>
          </p:nvSpPr>
          <p:spPr>
            <a:xfrm>
              <a:off x="6125874" y="2499784"/>
              <a:ext cx="14601" cy="14601"/>
            </a:xfrm>
            <a:custGeom>
              <a:avLst/>
              <a:gdLst/>
              <a:ahLst/>
              <a:cxnLst/>
              <a:rect l="l" t="t" r="r" b="b"/>
              <a:pathLst>
                <a:path w="543" h="543" extrusionOk="0">
                  <a:moveTo>
                    <a:pt x="263" y="0"/>
                  </a:moveTo>
                  <a:cubicBezTo>
                    <a:pt x="123" y="0"/>
                    <a:pt x="0" y="123"/>
                    <a:pt x="0" y="280"/>
                  </a:cubicBezTo>
                  <a:cubicBezTo>
                    <a:pt x="0" y="420"/>
                    <a:pt x="123" y="542"/>
                    <a:pt x="263" y="542"/>
                  </a:cubicBezTo>
                  <a:cubicBezTo>
                    <a:pt x="420" y="542"/>
                    <a:pt x="542" y="420"/>
                    <a:pt x="542" y="280"/>
                  </a:cubicBezTo>
                  <a:cubicBezTo>
                    <a:pt x="542" y="123"/>
                    <a:pt x="420" y="0"/>
                    <a:pt x="263" y="0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2720;p74">
              <a:extLst>
                <a:ext uri="{FF2B5EF4-FFF2-40B4-BE49-F238E27FC236}">
                  <a16:creationId xmlns:a16="http://schemas.microsoft.com/office/drawing/2014/main" id="{CC1933A2-AD9C-42F8-A9A6-3E6CEE900C90}"/>
                </a:ext>
              </a:extLst>
            </p:cNvPr>
            <p:cNvSpPr/>
            <p:nvPr/>
          </p:nvSpPr>
          <p:spPr>
            <a:xfrm>
              <a:off x="6159727" y="2499784"/>
              <a:ext cx="14601" cy="14601"/>
            </a:xfrm>
            <a:custGeom>
              <a:avLst/>
              <a:gdLst/>
              <a:ahLst/>
              <a:cxnLst/>
              <a:rect l="l" t="t" r="r" b="b"/>
              <a:pathLst>
                <a:path w="543" h="543" extrusionOk="0">
                  <a:moveTo>
                    <a:pt x="280" y="0"/>
                  </a:moveTo>
                  <a:cubicBezTo>
                    <a:pt x="123" y="0"/>
                    <a:pt x="0" y="123"/>
                    <a:pt x="0" y="280"/>
                  </a:cubicBezTo>
                  <a:cubicBezTo>
                    <a:pt x="0" y="420"/>
                    <a:pt x="123" y="542"/>
                    <a:pt x="280" y="542"/>
                  </a:cubicBezTo>
                  <a:cubicBezTo>
                    <a:pt x="420" y="542"/>
                    <a:pt x="542" y="420"/>
                    <a:pt x="542" y="280"/>
                  </a:cubicBezTo>
                  <a:cubicBezTo>
                    <a:pt x="542" y="123"/>
                    <a:pt x="420" y="0"/>
                    <a:pt x="280" y="0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2721;p74">
              <a:extLst>
                <a:ext uri="{FF2B5EF4-FFF2-40B4-BE49-F238E27FC236}">
                  <a16:creationId xmlns:a16="http://schemas.microsoft.com/office/drawing/2014/main" id="{D012C69B-D04A-40F7-A989-55E17E9F298A}"/>
                </a:ext>
              </a:extLst>
            </p:cNvPr>
            <p:cNvSpPr/>
            <p:nvPr/>
          </p:nvSpPr>
          <p:spPr>
            <a:xfrm>
              <a:off x="6006943" y="2465930"/>
              <a:ext cx="14601" cy="14601"/>
            </a:xfrm>
            <a:custGeom>
              <a:avLst/>
              <a:gdLst/>
              <a:ahLst/>
              <a:cxnLst/>
              <a:rect l="l" t="t" r="r" b="b"/>
              <a:pathLst>
                <a:path w="543" h="543" extrusionOk="0">
                  <a:moveTo>
                    <a:pt x="280" y="1"/>
                  </a:moveTo>
                  <a:cubicBezTo>
                    <a:pt x="123" y="1"/>
                    <a:pt x="1" y="123"/>
                    <a:pt x="1" y="280"/>
                  </a:cubicBezTo>
                  <a:cubicBezTo>
                    <a:pt x="1" y="420"/>
                    <a:pt x="123" y="543"/>
                    <a:pt x="280" y="543"/>
                  </a:cubicBezTo>
                  <a:cubicBezTo>
                    <a:pt x="420" y="543"/>
                    <a:pt x="543" y="420"/>
                    <a:pt x="543" y="280"/>
                  </a:cubicBezTo>
                  <a:cubicBezTo>
                    <a:pt x="543" y="123"/>
                    <a:pt x="420" y="1"/>
                    <a:pt x="280" y="1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2722;p74">
              <a:extLst>
                <a:ext uri="{FF2B5EF4-FFF2-40B4-BE49-F238E27FC236}">
                  <a16:creationId xmlns:a16="http://schemas.microsoft.com/office/drawing/2014/main" id="{8B4B0FD9-2BED-4FC7-9D79-C103C54ECCAA}"/>
                </a:ext>
              </a:extLst>
            </p:cNvPr>
            <p:cNvSpPr/>
            <p:nvPr/>
          </p:nvSpPr>
          <p:spPr>
            <a:xfrm>
              <a:off x="6108961" y="2465930"/>
              <a:ext cx="14601" cy="14601"/>
            </a:xfrm>
            <a:custGeom>
              <a:avLst/>
              <a:gdLst/>
              <a:ahLst/>
              <a:cxnLst/>
              <a:rect l="l" t="t" r="r" b="b"/>
              <a:pathLst>
                <a:path w="543" h="543" extrusionOk="0">
                  <a:moveTo>
                    <a:pt x="262" y="1"/>
                  </a:moveTo>
                  <a:cubicBezTo>
                    <a:pt x="123" y="1"/>
                    <a:pt x="0" y="123"/>
                    <a:pt x="0" y="280"/>
                  </a:cubicBezTo>
                  <a:cubicBezTo>
                    <a:pt x="0" y="420"/>
                    <a:pt x="123" y="543"/>
                    <a:pt x="262" y="543"/>
                  </a:cubicBezTo>
                  <a:cubicBezTo>
                    <a:pt x="420" y="543"/>
                    <a:pt x="542" y="420"/>
                    <a:pt x="542" y="280"/>
                  </a:cubicBezTo>
                  <a:cubicBezTo>
                    <a:pt x="542" y="123"/>
                    <a:pt x="420" y="1"/>
                    <a:pt x="262" y="1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2723;p74">
              <a:extLst>
                <a:ext uri="{FF2B5EF4-FFF2-40B4-BE49-F238E27FC236}">
                  <a16:creationId xmlns:a16="http://schemas.microsoft.com/office/drawing/2014/main" id="{173ED16F-049E-46AF-A0F5-6030DECC8BDD}"/>
                </a:ext>
              </a:extLst>
            </p:cNvPr>
            <p:cNvSpPr/>
            <p:nvPr/>
          </p:nvSpPr>
          <p:spPr>
            <a:xfrm>
              <a:off x="6142787" y="2465930"/>
              <a:ext cx="14601" cy="14601"/>
            </a:xfrm>
            <a:custGeom>
              <a:avLst/>
              <a:gdLst/>
              <a:ahLst/>
              <a:cxnLst/>
              <a:rect l="l" t="t" r="r" b="b"/>
              <a:pathLst>
                <a:path w="543" h="543" extrusionOk="0">
                  <a:moveTo>
                    <a:pt x="263" y="1"/>
                  </a:moveTo>
                  <a:cubicBezTo>
                    <a:pt x="123" y="1"/>
                    <a:pt x="1" y="123"/>
                    <a:pt x="1" y="280"/>
                  </a:cubicBezTo>
                  <a:cubicBezTo>
                    <a:pt x="1" y="420"/>
                    <a:pt x="123" y="543"/>
                    <a:pt x="263" y="543"/>
                  </a:cubicBezTo>
                  <a:cubicBezTo>
                    <a:pt x="420" y="543"/>
                    <a:pt x="543" y="420"/>
                    <a:pt x="543" y="280"/>
                  </a:cubicBezTo>
                  <a:cubicBezTo>
                    <a:pt x="543" y="123"/>
                    <a:pt x="420" y="1"/>
                    <a:pt x="263" y="1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2724;p74">
              <a:extLst>
                <a:ext uri="{FF2B5EF4-FFF2-40B4-BE49-F238E27FC236}">
                  <a16:creationId xmlns:a16="http://schemas.microsoft.com/office/drawing/2014/main" id="{3F51E925-732A-48A4-88E6-29F69CB39F90}"/>
                </a:ext>
              </a:extLst>
            </p:cNvPr>
            <p:cNvSpPr/>
            <p:nvPr/>
          </p:nvSpPr>
          <p:spPr>
            <a:xfrm>
              <a:off x="6040797" y="2533637"/>
              <a:ext cx="15058" cy="15058"/>
            </a:xfrm>
            <a:custGeom>
              <a:avLst/>
              <a:gdLst/>
              <a:ahLst/>
              <a:cxnLst/>
              <a:rect l="l" t="t" r="r" b="b"/>
              <a:pathLst>
                <a:path w="560" h="560" extrusionOk="0">
                  <a:moveTo>
                    <a:pt x="280" y="0"/>
                  </a:moveTo>
                  <a:cubicBezTo>
                    <a:pt x="123" y="0"/>
                    <a:pt x="0" y="122"/>
                    <a:pt x="0" y="280"/>
                  </a:cubicBezTo>
                  <a:cubicBezTo>
                    <a:pt x="0" y="437"/>
                    <a:pt x="123" y="559"/>
                    <a:pt x="280" y="559"/>
                  </a:cubicBezTo>
                  <a:cubicBezTo>
                    <a:pt x="437" y="559"/>
                    <a:pt x="560" y="437"/>
                    <a:pt x="560" y="280"/>
                  </a:cubicBezTo>
                  <a:cubicBezTo>
                    <a:pt x="560" y="122"/>
                    <a:pt x="437" y="0"/>
                    <a:pt x="280" y="0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2725;p74">
              <a:extLst>
                <a:ext uri="{FF2B5EF4-FFF2-40B4-BE49-F238E27FC236}">
                  <a16:creationId xmlns:a16="http://schemas.microsoft.com/office/drawing/2014/main" id="{044DC8F0-362C-47EF-BBB4-E1BB06087D31}"/>
                </a:ext>
              </a:extLst>
            </p:cNvPr>
            <p:cNvSpPr/>
            <p:nvPr/>
          </p:nvSpPr>
          <p:spPr>
            <a:xfrm>
              <a:off x="6075107" y="2533637"/>
              <a:ext cx="14601" cy="15058"/>
            </a:xfrm>
            <a:custGeom>
              <a:avLst/>
              <a:gdLst/>
              <a:ahLst/>
              <a:cxnLst/>
              <a:rect l="l" t="t" r="r" b="b"/>
              <a:pathLst>
                <a:path w="543" h="560" extrusionOk="0">
                  <a:moveTo>
                    <a:pt x="263" y="0"/>
                  </a:moveTo>
                  <a:cubicBezTo>
                    <a:pt x="123" y="0"/>
                    <a:pt x="1" y="122"/>
                    <a:pt x="1" y="280"/>
                  </a:cubicBezTo>
                  <a:cubicBezTo>
                    <a:pt x="1" y="437"/>
                    <a:pt x="123" y="559"/>
                    <a:pt x="263" y="559"/>
                  </a:cubicBezTo>
                  <a:cubicBezTo>
                    <a:pt x="420" y="559"/>
                    <a:pt x="542" y="437"/>
                    <a:pt x="542" y="280"/>
                  </a:cubicBezTo>
                  <a:cubicBezTo>
                    <a:pt x="542" y="122"/>
                    <a:pt x="420" y="0"/>
                    <a:pt x="263" y="0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2726;p74">
              <a:extLst>
                <a:ext uri="{FF2B5EF4-FFF2-40B4-BE49-F238E27FC236}">
                  <a16:creationId xmlns:a16="http://schemas.microsoft.com/office/drawing/2014/main" id="{82D2BCAE-E9F2-464E-8782-4C78FEB3D754}"/>
                </a:ext>
              </a:extLst>
            </p:cNvPr>
            <p:cNvSpPr/>
            <p:nvPr/>
          </p:nvSpPr>
          <p:spPr>
            <a:xfrm>
              <a:off x="6023883" y="2567948"/>
              <a:ext cx="14574" cy="14601"/>
            </a:xfrm>
            <a:custGeom>
              <a:avLst/>
              <a:gdLst/>
              <a:ahLst/>
              <a:cxnLst/>
              <a:rect l="l" t="t" r="r" b="b"/>
              <a:pathLst>
                <a:path w="542" h="543" extrusionOk="0">
                  <a:moveTo>
                    <a:pt x="280" y="0"/>
                  </a:moveTo>
                  <a:cubicBezTo>
                    <a:pt x="122" y="0"/>
                    <a:pt x="0" y="123"/>
                    <a:pt x="0" y="262"/>
                  </a:cubicBezTo>
                  <a:cubicBezTo>
                    <a:pt x="0" y="420"/>
                    <a:pt x="122" y="542"/>
                    <a:pt x="280" y="542"/>
                  </a:cubicBezTo>
                  <a:cubicBezTo>
                    <a:pt x="437" y="542"/>
                    <a:pt x="542" y="420"/>
                    <a:pt x="542" y="262"/>
                  </a:cubicBezTo>
                  <a:cubicBezTo>
                    <a:pt x="542" y="123"/>
                    <a:pt x="437" y="0"/>
                    <a:pt x="280" y="0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2727;p74">
              <a:extLst>
                <a:ext uri="{FF2B5EF4-FFF2-40B4-BE49-F238E27FC236}">
                  <a16:creationId xmlns:a16="http://schemas.microsoft.com/office/drawing/2014/main" id="{8D6B1FBC-8A7A-41F2-9C11-8929AA0ED5C2}"/>
                </a:ext>
              </a:extLst>
            </p:cNvPr>
            <p:cNvSpPr/>
            <p:nvPr/>
          </p:nvSpPr>
          <p:spPr>
            <a:xfrm>
              <a:off x="6058194" y="2567948"/>
              <a:ext cx="14601" cy="14601"/>
            </a:xfrm>
            <a:custGeom>
              <a:avLst/>
              <a:gdLst/>
              <a:ahLst/>
              <a:cxnLst/>
              <a:rect l="l" t="t" r="r" b="b"/>
              <a:pathLst>
                <a:path w="543" h="543" extrusionOk="0">
                  <a:moveTo>
                    <a:pt x="262" y="0"/>
                  </a:moveTo>
                  <a:cubicBezTo>
                    <a:pt x="105" y="0"/>
                    <a:pt x="0" y="123"/>
                    <a:pt x="0" y="262"/>
                  </a:cubicBezTo>
                  <a:cubicBezTo>
                    <a:pt x="0" y="420"/>
                    <a:pt x="105" y="542"/>
                    <a:pt x="262" y="542"/>
                  </a:cubicBezTo>
                  <a:cubicBezTo>
                    <a:pt x="420" y="542"/>
                    <a:pt x="542" y="420"/>
                    <a:pt x="542" y="262"/>
                  </a:cubicBezTo>
                  <a:cubicBezTo>
                    <a:pt x="542" y="123"/>
                    <a:pt x="420" y="0"/>
                    <a:pt x="262" y="0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2728;p74">
              <a:extLst>
                <a:ext uri="{FF2B5EF4-FFF2-40B4-BE49-F238E27FC236}">
                  <a16:creationId xmlns:a16="http://schemas.microsoft.com/office/drawing/2014/main" id="{ED8C7DFC-E6EA-4FBF-A6E0-6B7E7C98A8E5}"/>
                </a:ext>
              </a:extLst>
            </p:cNvPr>
            <p:cNvSpPr/>
            <p:nvPr/>
          </p:nvSpPr>
          <p:spPr>
            <a:xfrm>
              <a:off x="6092020" y="2567948"/>
              <a:ext cx="14601" cy="14601"/>
            </a:xfrm>
            <a:custGeom>
              <a:avLst/>
              <a:gdLst/>
              <a:ahLst/>
              <a:cxnLst/>
              <a:rect l="l" t="t" r="r" b="b"/>
              <a:pathLst>
                <a:path w="543" h="543" extrusionOk="0">
                  <a:moveTo>
                    <a:pt x="263" y="0"/>
                  </a:moveTo>
                  <a:cubicBezTo>
                    <a:pt x="123" y="0"/>
                    <a:pt x="1" y="123"/>
                    <a:pt x="1" y="262"/>
                  </a:cubicBezTo>
                  <a:cubicBezTo>
                    <a:pt x="1" y="420"/>
                    <a:pt x="123" y="542"/>
                    <a:pt x="263" y="542"/>
                  </a:cubicBezTo>
                  <a:cubicBezTo>
                    <a:pt x="420" y="542"/>
                    <a:pt x="543" y="420"/>
                    <a:pt x="543" y="262"/>
                  </a:cubicBezTo>
                  <a:cubicBezTo>
                    <a:pt x="543" y="123"/>
                    <a:pt x="420" y="0"/>
                    <a:pt x="263" y="0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2729;p74">
              <a:extLst>
                <a:ext uri="{FF2B5EF4-FFF2-40B4-BE49-F238E27FC236}">
                  <a16:creationId xmlns:a16="http://schemas.microsoft.com/office/drawing/2014/main" id="{58BCA26C-82C9-4F65-954D-EED0BAB76164}"/>
                </a:ext>
              </a:extLst>
            </p:cNvPr>
            <p:cNvSpPr/>
            <p:nvPr/>
          </p:nvSpPr>
          <p:spPr>
            <a:xfrm>
              <a:off x="6125874" y="2567948"/>
              <a:ext cx="14601" cy="14601"/>
            </a:xfrm>
            <a:custGeom>
              <a:avLst/>
              <a:gdLst/>
              <a:ahLst/>
              <a:cxnLst/>
              <a:rect l="l" t="t" r="r" b="b"/>
              <a:pathLst>
                <a:path w="543" h="543" extrusionOk="0">
                  <a:moveTo>
                    <a:pt x="263" y="0"/>
                  </a:moveTo>
                  <a:cubicBezTo>
                    <a:pt x="123" y="0"/>
                    <a:pt x="0" y="123"/>
                    <a:pt x="0" y="262"/>
                  </a:cubicBezTo>
                  <a:cubicBezTo>
                    <a:pt x="0" y="420"/>
                    <a:pt x="123" y="542"/>
                    <a:pt x="263" y="542"/>
                  </a:cubicBezTo>
                  <a:cubicBezTo>
                    <a:pt x="420" y="542"/>
                    <a:pt x="542" y="420"/>
                    <a:pt x="542" y="262"/>
                  </a:cubicBezTo>
                  <a:cubicBezTo>
                    <a:pt x="542" y="123"/>
                    <a:pt x="420" y="0"/>
                    <a:pt x="263" y="0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2730;p74">
              <a:extLst>
                <a:ext uri="{FF2B5EF4-FFF2-40B4-BE49-F238E27FC236}">
                  <a16:creationId xmlns:a16="http://schemas.microsoft.com/office/drawing/2014/main" id="{808E1570-12FC-4514-9600-730809274E16}"/>
                </a:ext>
              </a:extLst>
            </p:cNvPr>
            <p:cNvSpPr/>
            <p:nvPr/>
          </p:nvSpPr>
          <p:spPr>
            <a:xfrm>
              <a:off x="6159727" y="2567948"/>
              <a:ext cx="14601" cy="14601"/>
            </a:xfrm>
            <a:custGeom>
              <a:avLst/>
              <a:gdLst/>
              <a:ahLst/>
              <a:cxnLst/>
              <a:rect l="l" t="t" r="r" b="b"/>
              <a:pathLst>
                <a:path w="543" h="543" extrusionOk="0">
                  <a:moveTo>
                    <a:pt x="280" y="0"/>
                  </a:moveTo>
                  <a:cubicBezTo>
                    <a:pt x="123" y="0"/>
                    <a:pt x="0" y="123"/>
                    <a:pt x="0" y="262"/>
                  </a:cubicBezTo>
                  <a:cubicBezTo>
                    <a:pt x="0" y="420"/>
                    <a:pt x="123" y="542"/>
                    <a:pt x="280" y="542"/>
                  </a:cubicBezTo>
                  <a:cubicBezTo>
                    <a:pt x="420" y="542"/>
                    <a:pt x="542" y="420"/>
                    <a:pt x="542" y="262"/>
                  </a:cubicBezTo>
                  <a:cubicBezTo>
                    <a:pt x="542" y="123"/>
                    <a:pt x="420" y="0"/>
                    <a:pt x="280" y="0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2731;p74">
              <a:extLst>
                <a:ext uri="{FF2B5EF4-FFF2-40B4-BE49-F238E27FC236}">
                  <a16:creationId xmlns:a16="http://schemas.microsoft.com/office/drawing/2014/main" id="{EEC5AAE6-FDBA-47A3-B2BF-78BA4ACBD6CE}"/>
                </a:ext>
              </a:extLst>
            </p:cNvPr>
            <p:cNvSpPr/>
            <p:nvPr/>
          </p:nvSpPr>
          <p:spPr>
            <a:xfrm>
              <a:off x="6006943" y="2533637"/>
              <a:ext cx="14601" cy="15058"/>
            </a:xfrm>
            <a:custGeom>
              <a:avLst/>
              <a:gdLst/>
              <a:ahLst/>
              <a:cxnLst/>
              <a:rect l="l" t="t" r="r" b="b"/>
              <a:pathLst>
                <a:path w="543" h="560" extrusionOk="0">
                  <a:moveTo>
                    <a:pt x="280" y="0"/>
                  </a:moveTo>
                  <a:cubicBezTo>
                    <a:pt x="123" y="0"/>
                    <a:pt x="1" y="122"/>
                    <a:pt x="1" y="280"/>
                  </a:cubicBezTo>
                  <a:cubicBezTo>
                    <a:pt x="1" y="437"/>
                    <a:pt x="123" y="559"/>
                    <a:pt x="280" y="559"/>
                  </a:cubicBezTo>
                  <a:cubicBezTo>
                    <a:pt x="420" y="559"/>
                    <a:pt x="543" y="437"/>
                    <a:pt x="543" y="280"/>
                  </a:cubicBezTo>
                  <a:cubicBezTo>
                    <a:pt x="543" y="122"/>
                    <a:pt x="420" y="0"/>
                    <a:pt x="280" y="0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2732;p74">
              <a:extLst>
                <a:ext uri="{FF2B5EF4-FFF2-40B4-BE49-F238E27FC236}">
                  <a16:creationId xmlns:a16="http://schemas.microsoft.com/office/drawing/2014/main" id="{7C634BD8-0686-4F7A-9D4D-324D4DA1ADD4}"/>
                </a:ext>
              </a:extLst>
            </p:cNvPr>
            <p:cNvSpPr/>
            <p:nvPr/>
          </p:nvSpPr>
          <p:spPr>
            <a:xfrm>
              <a:off x="6108961" y="2533637"/>
              <a:ext cx="14601" cy="15058"/>
            </a:xfrm>
            <a:custGeom>
              <a:avLst/>
              <a:gdLst/>
              <a:ahLst/>
              <a:cxnLst/>
              <a:rect l="l" t="t" r="r" b="b"/>
              <a:pathLst>
                <a:path w="543" h="560" extrusionOk="0">
                  <a:moveTo>
                    <a:pt x="262" y="0"/>
                  </a:moveTo>
                  <a:cubicBezTo>
                    <a:pt x="123" y="0"/>
                    <a:pt x="0" y="122"/>
                    <a:pt x="0" y="280"/>
                  </a:cubicBezTo>
                  <a:cubicBezTo>
                    <a:pt x="0" y="437"/>
                    <a:pt x="123" y="559"/>
                    <a:pt x="262" y="559"/>
                  </a:cubicBezTo>
                  <a:cubicBezTo>
                    <a:pt x="420" y="559"/>
                    <a:pt x="542" y="437"/>
                    <a:pt x="542" y="280"/>
                  </a:cubicBezTo>
                  <a:cubicBezTo>
                    <a:pt x="542" y="122"/>
                    <a:pt x="420" y="0"/>
                    <a:pt x="262" y="0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2733;p74">
              <a:extLst>
                <a:ext uri="{FF2B5EF4-FFF2-40B4-BE49-F238E27FC236}">
                  <a16:creationId xmlns:a16="http://schemas.microsoft.com/office/drawing/2014/main" id="{2A8F976E-751E-4537-A58B-774FB3EAF7E6}"/>
                </a:ext>
              </a:extLst>
            </p:cNvPr>
            <p:cNvSpPr/>
            <p:nvPr/>
          </p:nvSpPr>
          <p:spPr>
            <a:xfrm>
              <a:off x="6142787" y="2533637"/>
              <a:ext cx="14601" cy="15058"/>
            </a:xfrm>
            <a:custGeom>
              <a:avLst/>
              <a:gdLst/>
              <a:ahLst/>
              <a:cxnLst/>
              <a:rect l="l" t="t" r="r" b="b"/>
              <a:pathLst>
                <a:path w="543" h="560" extrusionOk="0">
                  <a:moveTo>
                    <a:pt x="263" y="0"/>
                  </a:moveTo>
                  <a:cubicBezTo>
                    <a:pt x="123" y="0"/>
                    <a:pt x="1" y="122"/>
                    <a:pt x="1" y="280"/>
                  </a:cubicBezTo>
                  <a:cubicBezTo>
                    <a:pt x="1" y="437"/>
                    <a:pt x="123" y="559"/>
                    <a:pt x="263" y="559"/>
                  </a:cubicBezTo>
                  <a:cubicBezTo>
                    <a:pt x="420" y="559"/>
                    <a:pt x="543" y="437"/>
                    <a:pt x="543" y="280"/>
                  </a:cubicBezTo>
                  <a:cubicBezTo>
                    <a:pt x="543" y="122"/>
                    <a:pt x="420" y="0"/>
                    <a:pt x="263" y="0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2734;p74">
              <a:extLst>
                <a:ext uri="{FF2B5EF4-FFF2-40B4-BE49-F238E27FC236}">
                  <a16:creationId xmlns:a16="http://schemas.microsoft.com/office/drawing/2014/main" id="{14C33307-91D3-4B95-A84D-A851C6633376}"/>
                </a:ext>
              </a:extLst>
            </p:cNvPr>
            <p:cNvSpPr/>
            <p:nvPr/>
          </p:nvSpPr>
          <p:spPr>
            <a:xfrm>
              <a:off x="6040797" y="2601774"/>
              <a:ext cx="15058" cy="14601"/>
            </a:xfrm>
            <a:custGeom>
              <a:avLst/>
              <a:gdLst/>
              <a:ahLst/>
              <a:cxnLst/>
              <a:rect l="l" t="t" r="r" b="b"/>
              <a:pathLst>
                <a:path w="560" h="543" extrusionOk="0">
                  <a:moveTo>
                    <a:pt x="280" y="1"/>
                  </a:moveTo>
                  <a:cubicBezTo>
                    <a:pt x="123" y="1"/>
                    <a:pt x="0" y="123"/>
                    <a:pt x="0" y="263"/>
                  </a:cubicBezTo>
                  <a:cubicBezTo>
                    <a:pt x="0" y="420"/>
                    <a:pt x="123" y="543"/>
                    <a:pt x="280" y="543"/>
                  </a:cubicBezTo>
                  <a:cubicBezTo>
                    <a:pt x="437" y="543"/>
                    <a:pt x="560" y="420"/>
                    <a:pt x="560" y="263"/>
                  </a:cubicBezTo>
                  <a:cubicBezTo>
                    <a:pt x="560" y="123"/>
                    <a:pt x="437" y="1"/>
                    <a:pt x="280" y="1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2735;p74">
              <a:extLst>
                <a:ext uri="{FF2B5EF4-FFF2-40B4-BE49-F238E27FC236}">
                  <a16:creationId xmlns:a16="http://schemas.microsoft.com/office/drawing/2014/main" id="{E2C8A6E2-F406-4B90-AE94-E574BB4157AB}"/>
                </a:ext>
              </a:extLst>
            </p:cNvPr>
            <p:cNvSpPr/>
            <p:nvPr/>
          </p:nvSpPr>
          <p:spPr>
            <a:xfrm>
              <a:off x="6075107" y="2601774"/>
              <a:ext cx="14601" cy="14601"/>
            </a:xfrm>
            <a:custGeom>
              <a:avLst/>
              <a:gdLst/>
              <a:ahLst/>
              <a:cxnLst/>
              <a:rect l="l" t="t" r="r" b="b"/>
              <a:pathLst>
                <a:path w="543" h="543" extrusionOk="0">
                  <a:moveTo>
                    <a:pt x="263" y="1"/>
                  </a:moveTo>
                  <a:cubicBezTo>
                    <a:pt x="123" y="1"/>
                    <a:pt x="1" y="123"/>
                    <a:pt x="1" y="263"/>
                  </a:cubicBezTo>
                  <a:cubicBezTo>
                    <a:pt x="1" y="420"/>
                    <a:pt x="123" y="543"/>
                    <a:pt x="263" y="543"/>
                  </a:cubicBezTo>
                  <a:cubicBezTo>
                    <a:pt x="420" y="543"/>
                    <a:pt x="542" y="420"/>
                    <a:pt x="542" y="263"/>
                  </a:cubicBezTo>
                  <a:cubicBezTo>
                    <a:pt x="542" y="123"/>
                    <a:pt x="420" y="1"/>
                    <a:pt x="263" y="1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2736;p74">
              <a:extLst>
                <a:ext uri="{FF2B5EF4-FFF2-40B4-BE49-F238E27FC236}">
                  <a16:creationId xmlns:a16="http://schemas.microsoft.com/office/drawing/2014/main" id="{7C0FC52C-926D-4687-92F1-D035C58ABE3A}"/>
                </a:ext>
              </a:extLst>
            </p:cNvPr>
            <p:cNvSpPr/>
            <p:nvPr/>
          </p:nvSpPr>
          <p:spPr>
            <a:xfrm>
              <a:off x="6023883" y="2635628"/>
              <a:ext cx="14574" cy="14601"/>
            </a:xfrm>
            <a:custGeom>
              <a:avLst/>
              <a:gdLst/>
              <a:ahLst/>
              <a:cxnLst/>
              <a:rect l="l" t="t" r="r" b="b"/>
              <a:pathLst>
                <a:path w="542" h="543" extrusionOk="0">
                  <a:moveTo>
                    <a:pt x="280" y="1"/>
                  </a:moveTo>
                  <a:cubicBezTo>
                    <a:pt x="122" y="1"/>
                    <a:pt x="0" y="123"/>
                    <a:pt x="0" y="280"/>
                  </a:cubicBezTo>
                  <a:cubicBezTo>
                    <a:pt x="0" y="420"/>
                    <a:pt x="122" y="542"/>
                    <a:pt x="280" y="542"/>
                  </a:cubicBezTo>
                  <a:cubicBezTo>
                    <a:pt x="437" y="542"/>
                    <a:pt x="542" y="420"/>
                    <a:pt x="542" y="280"/>
                  </a:cubicBezTo>
                  <a:cubicBezTo>
                    <a:pt x="542" y="123"/>
                    <a:pt x="437" y="1"/>
                    <a:pt x="280" y="1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2737;p74">
              <a:extLst>
                <a:ext uri="{FF2B5EF4-FFF2-40B4-BE49-F238E27FC236}">
                  <a16:creationId xmlns:a16="http://schemas.microsoft.com/office/drawing/2014/main" id="{C3338D7E-BD64-4ED6-9422-72D86CAFC376}"/>
                </a:ext>
              </a:extLst>
            </p:cNvPr>
            <p:cNvSpPr/>
            <p:nvPr/>
          </p:nvSpPr>
          <p:spPr>
            <a:xfrm>
              <a:off x="6058194" y="2635628"/>
              <a:ext cx="14601" cy="14601"/>
            </a:xfrm>
            <a:custGeom>
              <a:avLst/>
              <a:gdLst/>
              <a:ahLst/>
              <a:cxnLst/>
              <a:rect l="l" t="t" r="r" b="b"/>
              <a:pathLst>
                <a:path w="543" h="543" extrusionOk="0">
                  <a:moveTo>
                    <a:pt x="262" y="1"/>
                  </a:moveTo>
                  <a:cubicBezTo>
                    <a:pt x="105" y="1"/>
                    <a:pt x="0" y="123"/>
                    <a:pt x="0" y="280"/>
                  </a:cubicBezTo>
                  <a:cubicBezTo>
                    <a:pt x="0" y="420"/>
                    <a:pt x="105" y="542"/>
                    <a:pt x="262" y="542"/>
                  </a:cubicBezTo>
                  <a:cubicBezTo>
                    <a:pt x="420" y="542"/>
                    <a:pt x="542" y="420"/>
                    <a:pt x="542" y="280"/>
                  </a:cubicBezTo>
                  <a:cubicBezTo>
                    <a:pt x="542" y="123"/>
                    <a:pt x="420" y="1"/>
                    <a:pt x="262" y="1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2738;p74">
              <a:extLst>
                <a:ext uri="{FF2B5EF4-FFF2-40B4-BE49-F238E27FC236}">
                  <a16:creationId xmlns:a16="http://schemas.microsoft.com/office/drawing/2014/main" id="{1F5E9262-DDBD-470E-A3A6-2BF53C03DB31}"/>
                </a:ext>
              </a:extLst>
            </p:cNvPr>
            <p:cNvSpPr/>
            <p:nvPr/>
          </p:nvSpPr>
          <p:spPr>
            <a:xfrm>
              <a:off x="6092020" y="2635628"/>
              <a:ext cx="14601" cy="14601"/>
            </a:xfrm>
            <a:custGeom>
              <a:avLst/>
              <a:gdLst/>
              <a:ahLst/>
              <a:cxnLst/>
              <a:rect l="l" t="t" r="r" b="b"/>
              <a:pathLst>
                <a:path w="543" h="543" extrusionOk="0">
                  <a:moveTo>
                    <a:pt x="263" y="1"/>
                  </a:moveTo>
                  <a:cubicBezTo>
                    <a:pt x="123" y="1"/>
                    <a:pt x="1" y="123"/>
                    <a:pt x="1" y="280"/>
                  </a:cubicBezTo>
                  <a:cubicBezTo>
                    <a:pt x="1" y="420"/>
                    <a:pt x="123" y="542"/>
                    <a:pt x="263" y="542"/>
                  </a:cubicBezTo>
                  <a:cubicBezTo>
                    <a:pt x="420" y="542"/>
                    <a:pt x="543" y="420"/>
                    <a:pt x="543" y="280"/>
                  </a:cubicBezTo>
                  <a:cubicBezTo>
                    <a:pt x="543" y="123"/>
                    <a:pt x="420" y="1"/>
                    <a:pt x="263" y="1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2739;p74">
              <a:extLst>
                <a:ext uri="{FF2B5EF4-FFF2-40B4-BE49-F238E27FC236}">
                  <a16:creationId xmlns:a16="http://schemas.microsoft.com/office/drawing/2014/main" id="{59D2C668-2A46-4558-BD0D-4772C5B3991C}"/>
                </a:ext>
              </a:extLst>
            </p:cNvPr>
            <p:cNvSpPr/>
            <p:nvPr/>
          </p:nvSpPr>
          <p:spPr>
            <a:xfrm>
              <a:off x="6125874" y="2635628"/>
              <a:ext cx="14601" cy="14601"/>
            </a:xfrm>
            <a:custGeom>
              <a:avLst/>
              <a:gdLst/>
              <a:ahLst/>
              <a:cxnLst/>
              <a:rect l="l" t="t" r="r" b="b"/>
              <a:pathLst>
                <a:path w="543" h="543" extrusionOk="0">
                  <a:moveTo>
                    <a:pt x="263" y="1"/>
                  </a:moveTo>
                  <a:cubicBezTo>
                    <a:pt x="123" y="1"/>
                    <a:pt x="0" y="123"/>
                    <a:pt x="0" y="280"/>
                  </a:cubicBezTo>
                  <a:cubicBezTo>
                    <a:pt x="0" y="420"/>
                    <a:pt x="123" y="542"/>
                    <a:pt x="263" y="542"/>
                  </a:cubicBezTo>
                  <a:cubicBezTo>
                    <a:pt x="420" y="542"/>
                    <a:pt x="542" y="420"/>
                    <a:pt x="542" y="280"/>
                  </a:cubicBezTo>
                  <a:cubicBezTo>
                    <a:pt x="542" y="123"/>
                    <a:pt x="420" y="1"/>
                    <a:pt x="263" y="1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2740;p74">
              <a:extLst>
                <a:ext uri="{FF2B5EF4-FFF2-40B4-BE49-F238E27FC236}">
                  <a16:creationId xmlns:a16="http://schemas.microsoft.com/office/drawing/2014/main" id="{027E8FC6-4658-47B4-959D-6FD1CC607A16}"/>
                </a:ext>
              </a:extLst>
            </p:cNvPr>
            <p:cNvSpPr/>
            <p:nvPr/>
          </p:nvSpPr>
          <p:spPr>
            <a:xfrm>
              <a:off x="6159727" y="2635628"/>
              <a:ext cx="14601" cy="14601"/>
            </a:xfrm>
            <a:custGeom>
              <a:avLst/>
              <a:gdLst/>
              <a:ahLst/>
              <a:cxnLst/>
              <a:rect l="l" t="t" r="r" b="b"/>
              <a:pathLst>
                <a:path w="543" h="543" extrusionOk="0">
                  <a:moveTo>
                    <a:pt x="280" y="1"/>
                  </a:moveTo>
                  <a:cubicBezTo>
                    <a:pt x="123" y="1"/>
                    <a:pt x="0" y="123"/>
                    <a:pt x="0" y="280"/>
                  </a:cubicBezTo>
                  <a:cubicBezTo>
                    <a:pt x="0" y="420"/>
                    <a:pt x="123" y="542"/>
                    <a:pt x="280" y="542"/>
                  </a:cubicBezTo>
                  <a:cubicBezTo>
                    <a:pt x="420" y="542"/>
                    <a:pt x="542" y="420"/>
                    <a:pt x="542" y="280"/>
                  </a:cubicBezTo>
                  <a:cubicBezTo>
                    <a:pt x="542" y="123"/>
                    <a:pt x="420" y="1"/>
                    <a:pt x="280" y="1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2741;p74">
              <a:extLst>
                <a:ext uri="{FF2B5EF4-FFF2-40B4-BE49-F238E27FC236}">
                  <a16:creationId xmlns:a16="http://schemas.microsoft.com/office/drawing/2014/main" id="{9E9E636D-658D-404E-8D6E-3CBDBE2FC8F2}"/>
                </a:ext>
              </a:extLst>
            </p:cNvPr>
            <p:cNvSpPr/>
            <p:nvPr/>
          </p:nvSpPr>
          <p:spPr>
            <a:xfrm>
              <a:off x="6006943" y="2601774"/>
              <a:ext cx="14601" cy="14601"/>
            </a:xfrm>
            <a:custGeom>
              <a:avLst/>
              <a:gdLst/>
              <a:ahLst/>
              <a:cxnLst/>
              <a:rect l="l" t="t" r="r" b="b"/>
              <a:pathLst>
                <a:path w="543" h="543" extrusionOk="0">
                  <a:moveTo>
                    <a:pt x="280" y="1"/>
                  </a:moveTo>
                  <a:cubicBezTo>
                    <a:pt x="123" y="1"/>
                    <a:pt x="1" y="123"/>
                    <a:pt x="1" y="263"/>
                  </a:cubicBezTo>
                  <a:cubicBezTo>
                    <a:pt x="1" y="420"/>
                    <a:pt x="123" y="543"/>
                    <a:pt x="280" y="543"/>
                  </a:cubicBezTo>
                  <a:cubicBezTo>
                    <a:pt x="420" y="543"/>
                    <a:pt x="543" y="420"/>
                    <a:pt x="543" y="263"/>
                  </a:cubicBezTo>
                  <a:cubicBezTo>
                    <a:pt x="543" y="123"/>
                    <a:pt x="420" y="1"/>
                    <a:pt x="280" y="1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2742;p74">
              <a:extLst>
                <a:ext uri="{FF2B5EF4-FFF2-40B4-BE49-F238E27FC236}">
                  <a16:creationId xmlns:a16="http://schemas.microsoft.com/office/drawing/2014/main" id="{B6785CED-B7BA-43CC-AC49-E45995DC7F6E}"/>
                </a:ext>
              </a:extLst>
            </p:cNvPr>
            <p:cNvSpPr/>
            <p:nvPr/>
          </p:nvSpPr>
          <p:spPr>
            <a:xfrm>
              <a:off x="6108961" y="2601774"/>
              <a:ext cx="14601" cy="14601"/>
            </a:xfrm>
            <a:custGeom>
              <a:avLst/>
              <a:gdLst/>
              <a:ahLst/>
              <a:cxnLst/>
              <a:rect l="l" t="t" r="r" b="b"/>
              <a:pathLst>
                <a:path w="543" h="543" extrusionOk="0">
                  <a:moveTo>
                    <a:pt x="262" y="1"/>
                  </a:moveTo>
                  <a:cubicBezTo>
                    <a:pt x="123" y="1"/>
                    <a:pt x="0" y="123"/>
                    <a:pt x="0" y="263"/>
                  </a:cubicBezTo>
                  <a:cubicBezTo>
                    <a:pt x="0" y="420"/>
                    <a:pt x="123" y="543"/>
                    <a:pt x="262" y="543"/>
                  </a:cubicBezTo>
                  <a:cubicBezTo>
                    <a:pt x="420" y="543"/>
                    <a:pt x="542" y="420"/>
                    <a:pt x="542" y="263"/>
                  </a:cubicBezTo>
                  <a:cubicBezTo>
                    <a:pt x="542" y="123"/>
                    <a:pt x="420" y="1"/>
                    <a:pt x="262" y="1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2743;p74">
              <a:extLst>
                <a:ext uri="{FF2B5EF4-FFF2-40B4-BE49-F238E27FC236}">
                  <a16:creationId xmlns:a16="http://schemas.microsoft.com/office/drawing/2014/main" id="{92E00613-6BB6-4C3C-9DE7-41E7497013DA}"/>
                </a:ext>
              </a:extLst>
            </p:cNvPr>
            <p:cNvSpPr/>
            <p:nvPr/>
          </p:nvSpPr>
          <p:spPr>
            <a:xfrm>
              <a:off x="6142787" y="2601774"/>
              <a:ext cx="14601" cy="14601"/>
            </a:xfrm>
            <a:custGeom>
              <a:avLst/>
              <a:gdLst/>
              <a:ahLst/>
              <a:cxnLst/>
              <a:rect l="l" t="t" r="r" b="b"/>
              <a:pathLst>
                <a:path w="543" h="543" extrusionOk="0">
                  <a:moveTo>
                    <a:pt x="263" y="1"/>
                  </a:moveTo>
                  <a:cubicBezTo>
                    <a:pt x="123" y="1"/>
                    <a:pt x="1" y="123"/>
                    <a:pt x="1" y="263"/>
                  </a:cubicBezTo>
                  <a:cubicBezTo>
                    <a:pt x="1" y="420"/>
                    <a:pt x="123" y="543"/>
                    <a:pt x="263" y="543"/>
                  </a:cubicBezTo>
                  <a:cubicBezTo>
                    <a:pt x="420" y="543"/>
                    <a:pt x="543" y="420"/>
                    <a:pt x="543" y="263"/>
                  </a:cubicBezTo>
                  <a:cubicBezTo>
                    <a:pt x="543" y="123"/>
                    <a:pt x="420" y="1"/>
                    <a:pt x="263" y="1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2744;p74">
              <a:extLst>
                <a:ext uri="{FF2B5EF4-FFF2-40B4-BE49-F238E27FC236}">
                  <a16:creationId xmlns:a16="http://schemas.microsoft.com/office/drawing/2014/main" id="{24561E9C-6A2D-45AA-A529-06993A3876E1}"/>
                </a:ext>
              </a:extLst>
            </p:cNvPr>
            <p:cNvSpPr/>
            <p:nvPr/>
          </p:nvSpPr>
          <p:spPr>
            <a:xfrm>
              <a:off x="6040797" y="2669481"/>
              <a:ext cx="15058" cy="14601"/>
            </a:xfrm>
            <a:custGeom>
              <a:avLst/>
              <a:gdLst/>
              <a:ahLst/>
              <a:cxnLst/>
              <a:rect l="l" t="t" r="r" b="b"/>
              <a:pathLst>
                <a:path w="560" h="543" extrusionOk="0">
                  <a:moveTo>
                    <a:pt x="280" y="0"/>
                  </a:moveTo>
                  <a:cubicBezTo>
                    <a:pt x="123" y="0"/>
                    <a:pt x="0" y="123"/>
                    <a:pt x="0" y="280"/>
                  </a:cubicBezTo>
                  <a:cubicBezTo>
                    <a:pt x="0" y="420"/>
                    <a:pt x="123" y="542"/>
                    <a:pt x="280" y="542"/>
                  </a:cubicBezTo>
                  <a:cubicBezTo>
                    <a:pt x="437" y="542"/>
                    <a:pt x="560" y="420"/>
                    <a:pt x="560" y="280"/>
                  </a:cubicBezTo>
                  <a:cubicBezTo>
                    <a:pt x="560" y="123"/>
                    <a:pt x="437" y="0"/>
                    <a:pt x="280" y="0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2745;p74">
              <a:extLst>
                <a:ext uri="{FF2B5EF4-FFF2-40B4-BE49-F238E27FC236}">
                  <a16:creationId xmlns:a16="http://schemas.microsoft.com/office/drawing/2014/main" id="{DA30EC7A-339B-417D-B5DC-30F88210BBCA}"/>
                </a:ext>
              </a:extLst>
            </p:cNvPr>
            <p:cNvSpPr/>
            <p:nvPr/>
          </p:nvSpPr>
          <p:spPr>
            <a:xfrm>
              <a:off x="6075107" y="2669481"/>
              <a:ext cx="14601" cy="14601"/>
            </a:xfrm>
            <a:custGeom>
              <a:avLst/>
              <a:gdLst/>
              <a:ahLst/>
              <a:cxnLst/>
              <a:rect l="l" t="t" r="r" b="b"/>
              <a:pathLst>
                <a:path w="543" h="543" extrusionOk="0">
                  <a:moveTo>
                    <a:pt x="263" y="0"/>
                  </a:moveTo>
                  <a:cubicBezTo>
                    <a:pt x="123" y="0"/>
                    <a:pt x="1" y="123"/>
                    <a:pt x="1" y="280"/>
                  </a:cubicBezTo>
                  <a:cubicBezTo>
                    <a:pt x="1" y="420"/>
                    <a:pt x="123" y="542"/>
                    <a:pt x="263" y="542"/>
                  </a:cubicBezTo>
                  <a:cubicBezTo>
                    <a:pt x="420" y="542"/>
                    <a:pt x="542" y="420"/>
                    <a:pt x="542" y="280"/>
                  </a:cubicBezTo>
                  <a:cubicBezTo>
                    <a:pt x="542" y="123"/>
                    <a:pt x="420" y="0"/>
                    <a:pt x="263" y="0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2746;p74">
              <a:extLst>
                <a:ext uri="{FF2B5EF4-FFF2-40B4-BE49-F238E27FC236}">
                  <a16:creationId xmlns:a16="http://schemas.microsoft.com/office/drawing/2014/main" id="{22CD5160-C1E6-403E-8689-94BD03528276}"/>
                </a:ext>
              </a:extLst>
            </p:cNvPr>
            <p:cNvSpPr/>
            <p:nvPr/>
          </p:nvSpPr>
          <p:spPr>
            <a:xfrm>
              <a:off x="6023883" y="2703308"/>
              <a:ext cx="14574" cy="14601"/>
            </a:xfrm>
            <a:custGeom>
              <a:avLst/>
              <a:gdLst/>
              <a:ahLst/>
              <a:cxnLst/>
              <a:rect l="l" t="t" r="r" b="b"/>
              <a:pathLst>
                <a:path w="542" h="543" extrusionOk="0">
                  <a:moveTo>
                    <a:pt x="280" y="1"/>
                  </a:moveTo>
                  <a:cubicBezTo>
                    <a:pt x="122" y="1"/>
                    <a:pt x="0" y="123"/>
                    <a:pt x="0" y="281"/>
                  </a:cubicBezTo>
                  <a:cubicBezTo>
                    <a:pt x="0" y="420"/>
                    <a:pt x="122" y="543"/>
                    <a:pt x="280" y="543"/>
                  </a:cubicBezTo>
                  <a:cubicBezTo>
                    <a:pt x="437" y="543"/>
                    <a:pt x="542" y="420"/>
                    <a:pt x="542" y="281"/>
                  </a:cubicBezTo>
                  <a:cubicBezTo>
                    <a:pt x="542" y="123"/>
                    <a:pt x="437" y="1"/>
                    <a:pt x="280" y="1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2747;p74">
              <a:extLst>
                <a:ext uri="{FF2B5EF4-FFF2-40B4-BE49-F238E27FC236}">
                  <a16:creationId xmlns:a16="http://schemas.microsoft.com/office/drawing/2014/main" id="{2DAF16DD-6BEC-498D-A508-CF03FDEE1876}"/>
                </a:ext>
              </a:extLst>
            </p:cNvPr>
            <p:cNvSpPr/>
            <p:nvPr/>
          </p:nvSpPr>
          <p:spPr>
            <a:xfrm>
              <a:off x="6058194" y="2703308"/>
              <a:ext cx="14601" cy="14601"/>
            </a:xfrm>
            <a:custGeom>
              <a:avLst/>
              <a:gdLst/>
              <a:ahLst/>
              <a:cxnLst/>
              <a:rect l="l" t="t" r="r" b="b"/>
              <a:pathLst>
                <a:path w="543" h="543" extrusionOk="0">
                  <a:moveTo>
                    <a:pt x="262" y="1"/>
                  </a:moveTo>
                  <a:cubicBezTo>
                    <a:pt x="105" y="1"/>
                    <a:pt x="0" y="123"/>
                    <a:pt x="0" y="281"/>
                  </a:cubicBezTo>
                  <a:cubicBezTo>
                    <a:pt x="0" y="420"/>
                    <a:pt x="105" y="543"/>
                    <a:pt x="262" y="543"/>
                  </a:cubicBezTo>
                  <a:cubicBezTo>
                    <a:pt x="420" y="543"/>
                    <a:pt x="542" y="420"/>
                    <a:pt x="542" y="281"/>
                  </a:cubicBezTo>
                  <a:cubicBezTo>
                    <a:pt x="542" y="123"/>
                    <a:pt x="420" y="1"/>
                    <a:pt x="262" y="1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2748;p74">
              <a:extLst>
                <a:ext uri="{FF2B5EF4-FFF2-40B4-BE49-F238E27FC236}">
                  <a16:creationId xmlns:a16="http://schemas.microsoft.com/office/drawing/2014/main" id="{59B7A640-7A49-475E-ADFB-9628BA235B0A}"/>
                </a:ext>
              </a:extLst>
            </p:cNvPr>
            <p:cNvSpPr/>
            <p:nvPr/>
          </p:nvSpPr>
          <p:spPr>
            <a:xfrm>
              <a:off x="6092020" y="2703308"/>
              <a:ext cx="14601" cy="14601"/>
            </a:xfrm>
            <a:custGeom>
              <a:avLst/>
              <a:gdLst/>
              <a:ahLst/>
              <a:cxnLst/>
              <a:rect l="l" t="t" r="r" b="b"/>
              <a:pathLst>
                <a:path w="543" h="543" extrusionOk="0">
                  <a:moveTo>
                    <a:pt x="263" y="1"/>
                  </a:moveTo>
                  <a:cubicBezTo>
                    <a:pt x="123" y="1"/>
                    <a:pt x="1" y="123"/>
                    <a:pt x="1" y="281"/>
                  </a:cubicBezTo>
                  <a:cubicBezTo>
                    <a:pt x="1" y="420"/>
                    <a:pt x="123" y="543"/>
                    <a:pt x="263" y="543"/>
                  </a:cubicBezTo>
                  <a:cubicBezTo>
                    <a:pt x="420" y="543"/>
                    <a:pt x="543" y="420"/>
                    <a:pt x="543" y="281"/>
                  </a:cubicBezTo>
                  <a:cubicBezTo>
                    <a:pt x="543" y="123"/>
                    <a:pt x="420" y="1"/>
                    <a:pt x="263" y="1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2749;p74">
              <a:extLst>
                <a:ext uri="{FF2B5EF4-FFF2-40B4-BE49-F238E27FC236}">
                  <a16:creationId xmlns:a16="http://schemas.microsoft.com/office/drawing/2014/main" id="{70001B7D-5C54-4D94-825A-834B4D1A3F35}"/>
                </a:ext>
              </a:extLst>
            </p:cNvPr>
            <p:cNvSpPr/>
            <p:nvPr/>
          </p:nvSpPr>
          <p:spPr>
            <a:xfrm>
              <a:off x="6125874" y="2703308"/>
              <a:ext cx="14601" cy="14601"/>
            </a:xfrm>
            <a:custGeom>
              <a:avLst/>
              <a:gdLst/>
              <a:ahLst/>
              <a:cxnLst/>
              <a:rect l="l" t="t" r="r" b="b"/>
              <a:pathLst>
                <a:path w="543" h="543" extrusionOk="0">
                  <a:moveTo>
                    <a:pt x="263" y="1"/>
                  </a:moveTo>
                  <a:cubicBezTo>
                    <a:pt x="123" y="1"/>
                    <a:pt x="0" y="123"/>
                    <a:pt x="0" y="281"/>
                  </a:cubicBezTo>
                  <a:cubicBezTo>
                    <a:pt x="0" y="420"/>
                    <a:pt x="123" y="543"/>
                    <a:pt x="263" y="543"/>
                  </a:cubicBezTo>
                  <a:cubicBezTo>
                    <a:pt x="420" y="543"/>
                    <a:pt x="542" y="420"/>
                    <a:pt x="542" y="281"/>
                  </a:cubicBezTo>
                  <a:cubicBezTo>
                    <a:pt x="542" y="123"/>
                    <a:pt x="420" y="1"/>
                    <a:pt x="263" y="1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2750;p74">
              <a:extLst>
                <a:ext uri="{FF2B5EF4-FFF2-40B4-BE49-F238E27FC236}">
                  <a16:creationId xmlns:a16="http://schemas.microsoft.com/office/drawing/2014/main" id="{F0A5D754-2166-4F53-8592-A10F8DE3A5CE}"/>
                </a:ext>
              </a:extLst>
            </p:cNvPr>
            <p:cNvSpPr/>
            <p:nvPr/>
          </p:nvSpPr>
          <p:spPr>
            <a:xfrm>
              <a:off x="6159727" y="2703308"/>
              <a:ext cx="14601" cy="14601"/>
            </a:xfrm>
            <a:custGeom>
              <a:avLst/>
              <a:gdLst/>
              <a:ahLst/>
              <a:cxnLst/>
              <a:rect l="l" t="t" r="r" b="b"/>
              <a:pathLst>
                <a:path w="543" h="543" extrusionOk="0">
                  <a:moveTo>
                    <a:pt x="280" y="1"/>
                  </a:moveTo>
                  <a:cubicBezTo>
                    <a:pt x="123" y="1"/>
                    <a:pt x="0" y="123"/>
                    <a:pt x="0" y="281"/>
                  </a:cubicBezTo>
                  <a:cubicBezTo>
                    <a:pt x="0" y="420"/>
                    <a:pt x="123" y="543"/>
                    <a:pt x="280" y="543"/>
                  </a:cubicBezTo>
                  <a:cubicBezTo>
                    <a:pt x="420" y="543"/>
                    <a:pt x="542" y="420"/>
                    <a:pt x="542" y="281"/>
                  </a:cubicBezTo>
                  <a:cubicBezTo>
                    <a:pt x="542" y="123"/>
                    <a:pt x="420" y="1"/>
                    <a:pt x="280" y="1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2751;p74">
              <a:extLst>
                <a:ext uri="{FF2B5EF4-FFF2-40B4-BE49-F238E27FC236}">
                  <a16:creationId xmlns:a16="http://schemas.microsoft.com/office/drawing/2014/main" id="{E9C72AA5-4BD7-45B9-82BC-8BBB44EA4216}"/>
                </a:ext>
              </a:extLst>
            </p:cNvPr>
            <p:cNvSpPr/>
            <p:nvPr/>
          </p:nvSpPr>
          <p:spPr>
            <a:xfrm>
              <a:off x="6006943" y="2669481"/>
              <a:ext cx="14601" cy="14601"/>
            </a:xfrm>
            <a:custGeom>
              <a:avLst/>
              <a:gdLst/>
              <a:ahLst/>
              <a:cxnLst/>
              <a:rect l="l" t="t" r="r" b="b"/>
              <a:pathLst>
                <a:path w="543" h="543" extrusionOk="0">
                  <a:moveTo>
                    <a:pt x="280" y="0"/>
                  </a:moveTo>
                  <a:cubicBezTo>
                    <a:pt x="123" y="0"/>
                    <a:pt x="1" y="123"/>
                    <a:pt x="1" y="280"/>
                  </a:cubicBezTo>
                  <a:cubicBezTo>
                    <a:pt x="1" y="420"/>
                    <a:pt x="123" y="542"/>
                    <a:pt x="280" y="542"/>
                  </a:cubicBezTo>
                  <a:cubicBezTo>
                    <a:pt x="420" y="542"/>
                    <a:pt x="543" y="420"/>
                    <a:pt x="543" y="280"/>
                  </a:cubicBezTo>
                  <a:cubicBezTo>
                    <a:pt x="543" y="123"/>
                    <a:pt x="420" y="0"/>
                    <a:pt x="280" y="0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2752;p74">
              <a:extLst>
                <a:ext uri="{FF2B5EF4-FFF2-40B4-BE49-F238E27FC236}">
                  <a16:creationId xmlns:a16="http://schemas.microsoft.com/office/drawing/2014/main" id="{2BE8303F-AEB7-4E0A-A85A-85D709D87DA5}"/>
                </a:ext>
              </a:extLst>
            </p:cNvPr>
            <p:cNvSpPr/>
            <p:nvPr/>
          </p:nvSpPr>
          <p:spPr>
            <a:xfrm>
              <a:off x="6108961" y="2669481"/>
              <a:ext cx="14601" cy="14601"/>
            </a:xfrm>
            <a:custGeom>
              <a:avLst/>
              <a:gdLst/>
              <a:ahLst/>
              <a:cxnLst/>
              <a:rect l="l" t="t" r="r" b="b"/>
              <a:pathLst>
                <a:path w="543" h="543" extrusionOk="0">
                  <a:moveTo>
                    <a:pt x="262" y="0"/>
                  </a:moveTo>
                  <a:cubicBezTo>
                    <a:pt x="123" y="0"/>
                    <a:pt x="0" y="123"/>
                    <a:pt x="0" y="280"/>
                  </a:cubicBezTo>
                  <a:cubicBezTo>
                    <a:pt x="0" y="420"/>
                    <a:pt x="123" y="542"/>
                    <a:pt x="262" y="542"/>
                  </a:cubicBezTo>
                  <a:cubicBezTo>
                    <a:pt x="420" y="542"/>
                    <a:pt x="542" y="420"/>
                    <a:pt x="542" y="280"/>
                  </a:cubicBezTo>
                  <a:cubicBezTo>
                    <a:pt x="542" y="123"/>
                    <a:pt x="420" y="0"/>
                    <a:pt x="262" y="0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2753;p74">
              <a:extLst>
                <a:ext uri="{FF2B5EF4-FFF2-40B4-BE49-F238E27FC236}">
                  <a16:creationId xmlns:a16="http://schemas.microsoft.com/office/drawing/2014/main" id="{A8DCCF5A-950D-4A17-9ADB-C5F8561B0C74}"/>
                </a:ext>
              </a:extLst>
            </p:cNvPr>
            <p:cNvSpPr/>
            <p:nvPr/>
          </p:nvSpPr>
          <p:spPr>
            <a:xfrm>
              <a:off x="6142787" y="2669481"/>
              <a:ext cx="14601" cy="14601"/>
            </a:xfrm>
            <a:custGeom>
              <a:avLst/>
              <a:gdLst/>
              <a:ahLst/>
              <a:cxnLst/>
              <a:rect l="l" t="t" r="r" b="b"/>
              <a:pathLst>
                <a:path w="543" h="543" extrusionOk="0">
                  <a:moveTo>
                    <a:pt x="263" y="0"/>
                  </a:moveTo>
                  <a:cubicBezTo>
                    <a:pt x="123" y="0"/>
                    <a:pt x="1" y="123"/>
                    <a:pt x="1" y="280"/>
                  </a:cubicBezTo>
                  <a:cubicBezTo>
                    <a:pt x="1" y="420"/>
                    <a:pt x="123" y="542"/>
                    <a:pt x="263" y="542"/>
                  </a:cubicBezTo>
                  <a:cubicBezTo>
                    <a:pt x="420" y="542"/>
                    <a:pt x="543" y="420"/>
                    <a:pt x="543" y="280"/>
                  </a:cubicBezTo>
                  <a:cubicBezTo>
                    <a:pt x="543" y="123"/>
                    <a:pt x="420" y="0"/>
                    <a:pt x="263" y="0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2754;p74">
              <a:extLst>
                <a:ext uri="{FF2B5EF4-FFF2-40B4-BE49-F238E27FC236}">
                  <a16:creationId xmlns:a16="http://schemas.microsoft.com/office/drawing/2014/main" id="{F5893710-47F1-442F-9EC1-1D5B2B4D3143}"/>
                </a:ext>
              </a:extLst>
            </p:cNvPr>
            <p:cNvSpPr/>
            <p:nvPr/>
          </p:nvSpPr>
          <p:spPr>
            <a:xfrm>
              <a:off x="6040797" y="2737161"/>
              <a:ext cx="15058" cy="15058"/>
            </a:xfrm>
            <a:custGeom>
              <a:avLst/>
              <a:gdLst/>
              <a:ahLst/>
              <a:cxnLst/>
              <a:rect l="l" t="t" r="r" b="b"/>
              <a:pathLst>
                <a:path w="560" h="560" extrusionOk="0">
                  <a:moveTo>
                    <a:pt x="280" y="0"/>
                  </a:moveTo>
                  <a:cubicBezTo>
                    <a:pt x="123" y="0"/>
                    <a:pt x="0" y="123"/>
                    <a:pt x="0" y="280"/>
                  </a:cubicBezTo>
                  <a:cubicBezTo>
                    <a:pt x="0" y="437"/>
                    <a:pt x="123" y="560"/>
                    <a:pt x="280" y="560"/>
                  </a:cubicBezTo>
                  <a:cubicBezTo>
                    <a:pt x="437" y="560"/>
                    <a:pt x="560" y="437"/>
                    <a:pt x="560" y="280"/>
                  </a:cubicBezTo>
                  <a:cubicBezTo>
                    <a:pt x="560" y="123"/>
                    <a:pt x="437" y="0"/>
                    <a:pt x="280" y="0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2755;p74">
              <a:extLst>
                <a:ext uri="{FF2B5EF4-FFF2-40B4-BE49-F238E27FC236}">
                  <a16:creationId xmlns:a16="http://schemas.microsoft.com/office/drawing/2014/main" id="{9AEF6FA1-DBB6-4903-862E-D37C029A46EE}"/>
                </a:ext>
              </a:extLst>
            </p:cNvPr>
            <p:cNvSpPr/>
            <p:nvPr/>
          </p:nvSpPr>
          <p:spPr>
            <a:xfrm>
              <a:off x="6075107" y="2737161"/>
              <a:ext cx="14601" cy="15058"/>
            </a:xfrm>
            <a:custGeom>
              <a:avLst/>
              <a:gdLst/>
              <a:ahLst/>
              <a:cxnLst/>
              <a:rect l="l" t="t" r="r" b="b"/>
              <a:pathLst>
                <a:path w="543" h="560" extrusionOk="0">
                  <a:moveTo>
                    <a:pt x="263" y="0"/>
                  </a:moveTo>
                  <a:cubicBezTo>
                    <a:pt x="123" y="0"/>
                    <a:pt x="1" y="123"/>
                    <a:pt x="1" y="280"/>
                  </a:cubicBezTo>
                  <a:cubicBezTo>
                    <a:pt x="1" y="437"/>
                    <a:pt x="123" y="560"/>
                    <a:pt x="263" y="560"/>
                  </a:cubicBezTo>
                  <a:cubicBezTo>
                    <a:pt x="420" y="560"/>
                    <a:pt x="542" y="437"/>
                    <a:pt x="542" y="280"/>
                  </a:cubicBezTo>
                  <a:cubicBezTo>
                    <a:pt x="542" y="123"/>
                    <a:pt x="420" y="0"/>
                    <a:pt x="263" y="0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2756;p74">
              <a:extLst>
                <a:ext uri="{FF2B5EF4-FFF2-40B4-BE49-F238E27FC236}">
                  <a16:creationId xmlns:a16="http://schemas.microsoft.com/office/drawing/2014/main" id="{6CF929D8-DE63-4CF8-9C30-E1AF1490B96F}"/>
                </a:ext>
              </a:extLst>
            </p:cNvPr>
            <p:cNvSpPr/>
            <p:nvPr/>
          </p:nvSpPr>
          <p:spPr>
            <a:xfrm>
              <a:off x="6023883" y="2771472"/>
              <a:ext cx="14574" cy="14601"/>
            </a:xfrm>
            <a:custGeom>
              <a:avLst/>
              <a:gdLst/>
              <a:ahLst/>
              <a:cxnLst/>
              <a:rect l="l" t="t" r="r" b="b"/>
              <a:pathLst>
                <a:path w="542" h="543" extrusionOk="0">
                  <a:moveTo>
                    <a:pt x="280" y="1"/>
                  </a:moveTo>
                  <a:cubicBezTo>
                    <a:pt x="122" y="1"/>
                    <a:pt x="0" y="123"/>
                    <a:pt x="0" y="263"/>
                  </a:cubicBezTo>
                  <a:cubicBezTo>
                    <a:pt x="0" y="420"/>
                    <a:pt x="122" y="543"/>
                    <a:pt x="280" y="543"/>
                  </a:cubicBezTo>
                  <a:cubicBezTo>
                    <a:pt x="437" y="543"/>
                    <a:pt x="542" y="420"/>
                    <a:pt x="542" y="263"/>
                  </a:cubicBezTo>
                  <a:cubicBezTo>
                    <a:pt x="542" y="123"/>
                    <a:pt x="437" y="1"/>
                    <a:pt x="280" y="1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757;p74">
              <a:extLst>
                <a:ext uri="{FF2B5EF4-FFF2-40B4-BE49-F238E27FC236}">
                  <a16:creationId xmlns:a16="http://schemas.microsoft.com/office/drawing/2014/main" id="{D497F924-9A01-4E38-ADF5-027E74E48DF5}"/>
                </a:ext>
              </a:extLst>
            </p:cNvPr>
            <p:cNvSpPr/>
            <p:nvPr/>
          </p:nvSpPr>
          <p:spPr>
            <a:xfrm>
              <a:off x="6058194" y="2771472"/>
              <a:ext cx="14601" cy="14601"/>
            </a:xfrm>
            <a:custGeom>
              <a:avLst/>
              <a:gdLst/>
              <a:ahLst/>
              <a:cxnLst/>
              <a:rect l="l" t="t" r="r" b="b"/>
              <a:pathLst>
                <a:path w="543" h="543" extrusionOk="0">
                  <a:moveTo>
                    <a:pt x="262" y="1"/>
                  </a:moveTo>
                  <a:cubicBezTo>
                    <a:pt x="105" y="1"/>
                    <a:pt x="0" y="123"/>
                    <a:pt x="0" y="263"/>
                  </a:cubicBezTo>
                  <a:cubicBezTo>
                    <a:pt x="0" y="420"/>
                    <a:pt x="105" y="543"/>
                    <a:pt x="262" y="543"/>
                  </a:cubicBezTo>
                  <a:cubicBezTo>
                    <a:pt x="420" y="543"/>
                    <a:pt x="542" y="420"/>
                    <a:pt x="542" y="263"/>
                  </a:cubicBezTo>
                  <a:cubicBezTo>
                    <a:pt x="542" y="123"/>
                    <a:pt x="420" y="1"/>
                    <a:pt x="262" y="1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758;p74">
              <a:extLst>
                <a:ext uri="{FF2B5EF4-FFF2-40B4-BE49-F238E27FC236}">
                  <a16:creationId xmlns:a16="http://schemas.microsoft.com/office/drawing/2014/main" id="{1A47261B-2AC7-46BF-94B6-815BCCECB4A3}"/>
                </a:ext>
              </a:extLst>
            </p:cNvPr>
            <p:cNvSpPr/>
            <p:nvPr/>
          </p:nvSpPr>
          <p:spPr>
            <a:xfrm>
              <a:off x="6092020" y="2771472"/>
              <a:ext cx="14601" cy="14601"/>
            </a:xfrm>
            <a:custGeom>
              <a:avLst/>
              <a:gdLst/>
              <a:ahLst/>
              <a:cxnLst/>
              <a:rect l="l" t="t" r="r" b="b"/>
              <a:pathLst>
                <a:path w="543" h="543" extrusionOk="0">
                  <a:moveTo>
                    <a:pt x="263" y="1"/>
                  </a:moveTo>
                  <a:cubicBezTo>
                    <a:pt x="123" y="1"/>
                    <a:pt x="1" y="123"/>
                    <a:pt x="1" y="263"/>
                  </a:cubicBezTo>
                  <a:cubicBezTo>
                    <a:pt x="1" y="420"/>
                    <a:pt x="123" y="543"/>
                    <a:pt x="263" y="543"/>
                  </a:cubicBezTo>
                  <a:cubicBezTo>
                    <a:pt x="420" y="543"/>
                    <a:pt x="543" y="420"/>
                    <a:pt x="543" y="263"/>
                  </a:cubicBezTo>
                  <a:cubicBezTo>
                    <a:pt x="543" y="123"/>
                    <a:pt x="420" y="1"/>
                    <a:pt x="263" y="1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759;p74">
              <a:extLst>
                <a:ext uri="{FF2B5EF4-FFF2-40B4-BE49-F238E27FC236}">
                  <a16:creationId xmlns:a16="http://schemas.microsoft.com/office/drawing/2014/main" id="{AB8C351D-C640-49E6-9427-5DE87894570D}"/>
                </a:ext>
              </a:extLst>
            </p:cNvPr>
            <p:cNvSpPr/>
            <p:nvPr/>
          </p:nvSpPr>
          <p:spPr>
            <a:xfrm>
              <a:off x="6125874" y="2771472"/>
              <a:ext cx="14601" cy="14601"/>
            </a:xfrm>
            <a:custGeom>
              <a:avLst/>
              <a:gdLst/>
              <a:ahLst/>
              <a:cxnLst/>
              <a:rect l="l" t="t" r="r" b="b"/>
              <a:pathLst>
                <a:path w="543" h="543" extrusionOk="0">
                  <a:moveTo>
                    <a:pt x="263" y="1"/>
                  </a:moveTo>
                  <a:cubicBezTo>
                    <a:pt x="123" y="1"/>
                    <a:pt x="0" y="123"/>
                    <a:pt x="0" y="263"/>
                  </a:cubicBezTo>
                  <a:cubicBezTo>
                    <a:pt x="0" y="420"/>
                    <a:pt x="123" y="543"/>
                    <a:pt x="263" y="543"/>
                  </a:cubicBezTo>
                  <a:cubicBezTo>
                    <a:pt x="420" y="543"/>
                    <a:pt x="542" y="420"/>
                    <a:pt x="542" y="263"/>
                  </a:cubicBezTo>
                  <a:cubicBezTo>
                    <a:pt x="542" y="123"/>
                    <a:pt x="420" y="1"/>
                    <a:pt x="263" y="1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760;p74">
              <a:extLst>
                <a:ext uri="{FF2B5EF4-FFF2-40B4-BE49-F238E27FC236}">
                  <a16:creationId xmlns:a16="http://schemas.microsoft.com/office/drawing/2014/main" id="{AF8C26FD-EC23-4258-8C91-5B683C18D6D2}"/>
                </a:ext>
              </a:extLst>
            </p:cNvPr>
            <p:cNvSpPr/>
            <p:nvPr/>
          </p:nvSpPr>
          <p:spPr>
            <a:xfrm>
              <a:off x="6159727" y="2771472"/>
              <a:ext cx="14601" cy="14601"/>
            </a:xfrm>
            <a:custGeom>
              <a:avLst/>
              <a:gdLst/>
              <a:ahLst/>
              <a:cxnLst/>
              <a:rect l="l" t="t" r="r" b="b"/>
              <a:pathLst>
                <a:path w="543" h="543" extrusionOk="0">
                  <a:moveTo>
                    <a:pt x="280" y="1"/>
                  </a:moveTo>
                  <a:cubicBezTo>
                    <a:pt x="123" y="1"/>
                    <a:pt x="0" y="123"/>
                    <a:pt x="0" y="263"/>
                  </a:cubicBezTo>
                  <a:cubicBezTo>
                    <a:pt x="0" y="420"/>
                    <a:pt x="123" y="543"/>
                    <a:pt x="280" y="543"/>
                  </a:cubicBezTo>
                  <a:cubicBezTo>
                    <a:pt x="420" y="543"/>
                    <a:pt x="542" y="420"/>
                    <a:pt x="542" y="263"/>
                  </a:cubicBezTo>
                  <a:cubicBezTo>
                    <a:pt x="542" y="123"/>
                    <a:pt x="420" y="1"/>
                    <a:pt x="280" y="1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761;p74">
              <a:extLst>
                <a:ext uri="{FF2B5EF4-FFF2-40B4-BE49-F238E27FC236}">
                  <a16:creationId xmlns:a16="http://schemas.microsoft.com/office/drawing/2014/main" id="{AC5F1A47-7AAE-46CA-B97A-EC6F1EFC85A2}"/>
                </a:ext>
              </a:extLst>
            </p:cNvPr>
            <p:cNvSpPr/>
            <p:nvPr/>
          </p:nvSpPr>
          <p:spPr>
            <a:xfrm>
              <a:off x="6006943" y="2737161"/>
              <a:ext cx="14601" cy="15058"/>
            </a:xfrm>
            <a:custGeom>
              <a:avLst/>
              <a:gdLst/>
              <a:ahLst/>
              <a:cxnLst/>
              <a:rect l="l" t="t" r="r" b="b"/>
              <a:pathLst>
                <a:path w="543" h="560" extrusionOk="0">
                  <a:moveTo>
                    <a:pt x="280" y="0"/>
                  </a:moveTo>
                  <a:cubicBezTo>
                    <a:pt x="123" y="0"/>
                    <a:pt x="1" y="123"/>
                    <a:pt x="1" y="280"/>
                  </a:cubicBezTo>
                  <a:cubicBezTo>
                    <a:pt x="1" y="437"/>
                    <a:pt x="123" y="560"/>
                    <a:pt x="280" y="560"/>
                  </a:cubicBezTo>
                  <a:cubicBezTo>
                    <a:pt x="420" y="560"/>
                    <a:pt x="543" y="437"/>
                    <a:pt x="543" y="280"/>
                  </a:cubicBezTo>
                  <a:cubicBezTo>
                    <a:pt x="543" y="123"/>
                    <a:pt x="420" y="0"/>
                    <a:pt x="280" y="0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762;p74">
              <a:extLst>
                <a:ext uri="{FF2B5EF4-FFF2-40B4-BE49-F238E27FC236}">
                  <a16:creationId xmlns:a16="http://schemas.microsoft.com/office/drawing/2014/main" id="{1C357A09-0B9A-4673-BB75-C22A198BC6CF}"/>
                </a:ext>
              </a:extLst>
            </p:cNvPr>
            <p:cNvSpPr/>
            <p:nvPr/>
          </p:nvSpPr>
          <p:spPr>
            <a:xfrm>
              <a:off x="6108961" y="2737161"/>
              <a:ext cx="14601" cy="15058"/>
            </a:xfrm>
            <a:custGeom>
              <a:avLst/>
              <a:gdLst/>
              <a:ahLst/>
              <a:cxnLst/>
              <a:rect l="l" t="t" r="r" b="b"/>
              <a:pathLst>
                <a:path w="543" h="560" extrusionOk="0">
                  <a:moveTo>
                    <a:pt x="262" y="0"/>
                  </a:moveTo>
                  <a:cubicBezTo>
                    <a:pt x="123" y="0"/>
                    <a:pt x="0" y="123"/>
                    <a:pt x="0" y="280"/>
                  </a:cubicBezTo>
                  <a:cubicBezTo>
                    <a:pt x="0" y="437"/>
                    <a:pt x="123" y="560"/>
                    <a:pt x="262" y="560"/>
                  </a:cubicBezTo>
                  <a:cubicBezTo>
                    <a:pt x="420" y="560"/>
                    <a:pt x="542" y="437"/>
                    <a:pt x="542" y="280"/>
                  </a:cubicBezTo>
                  <a:cubicBezTo>
                    <a:pt x="542" y="123"/>
                    <a:pt x="420" y="0"/>
                    <a:pt x="262" y="0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763;p74">
              <a:extLst>
                <a:ext uri="{FF2B5EF4-FFF2-40B4-BE49-F238E27FC236}">
                  <a16:creationId xmlns:a16="http://schemas.microsoft.com/office/drawing/2014/main" id="{B5CF6D5A-66E8-4FD1-88CE-87C0E44E15C2}"/>
                </a:ext>
              </a:extLst>
            </p:cNvPr>
            <p:cNvSpPr/>
            <p:nvPr/>
          </p:nvSpPr>
          <p:spPr>
            <a:xfrm>
              <a:off x="6142787" y="2737161"/>
              <a:ext cx="14601" cy="15058"/>
            </a:xfrm>
            <a:custGeom>
              <a:avLst/>
              <a:gdLst/>
              <a:ahLst/>
              <a:cxnLst/>
              <a:rect l="l" t="t" r="r" b="b"/>
              <a:pathLst>
                <a:path w="543" h="560" extrusionOk="0">
                  <a:moveTo>
                    <a:pt x="263" y="0"/>
                  </a:moveTo>
                  <a:cubicBezTo>
                    <a:pt x="123" y="0"/>
                    <a:pt x="1" y="123"/>
                    <a:pt x="1" y="280"/>
                  </a:cubicBezTo>
                  <a:cubicBezTo>
                    <a:pt x="1" y="437"/>
                    <a:pt x="123" y="560"/>
                    <a:pt x="263" y="560"/>
                  </a:cubicBezTo>
                  <a:cubicBezTo>
                    <a:pt x="420" y="560"/>
                    <a:pt x="543" y="437"/>
                    <a:pt x="543" y="280"/>
                  </a:cubicBezTo>
                  <a:cubicBezTo>
                    <a:pt x="543" y="123"/>
                    <a:pt x="420" y="0"/>
                    <a:pt x="263" y="0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764;p74">
              <a:extLst>
                <a:ext uri="{FF2B5EF4-FFF2-40B4-BE49-F238E27FC236}">
                  <a16:creationId xmlns:a16="http://schemas.microsoft.com/office/drawing/2014/main" id="{99C30064-B5B1-4C5E-B317-028D324C9428}"/>
                </a:ext>
              </a:extLst>
            </p:cNvPr>
            <p:cNvSpPr/>
            <p:nvPr/>
          </p:nvSpPr>
          <p:spPr>
            <a:xfrm>
              <a:off x="6040797" y="2805325"/>
              <a:ext cx="15058" cy="14601"/>
            </a:xfrm>
            <a:custGeom>
              <a:avLst/>
              <a:gdLst/>
              <a:ahLst/>
              <a:cxnLst/>
              <a:rect l="l" t="t" r="r" b="b"/>
              <a:pathLst>
                <a:path w="560" h="543" extrusionOk="0">
                  <a:moveTo>
                    <a:pt x="280" y="0"/>
                  </a:moveTo>
                  <a:cubicBezTo>
                    <a:pt x="123" y="0"/>
                    <a:pt x="0" y="123"/>
                    <a:pt x="0" y="262"/>
                  </a:cubicBezTo>
                  <a:cubicBezTo>
                    <a:pt x="0" y="420"/>
                    <a:pt x="123" y="542"/>
                    <a:pt x="280" y="542"/>
                  </a:cubicBezTo>
                  <a:cubicBezTo>
                    <a:pt x="437" y="542"/>
                    <a:pt x="560" y="420"/>
                    <a:pt x="560" y="262"/>
                  </a:cubicBezTo>
                  <a:cubicBezTo>
                    <a:pt x="560" y="123"/>
                    <a:pt x="437" y="0"/>
                    <a:pt x="280" y="0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765;p74">
              <a:extLst>
                <a:ext uri="{FF2B5EF4-FFF2-40B4-BE49-F238E27FC236}">
                  <a16:creationId xmlns:a16="http://schemas.microsoft.com/office/drawing/2014/main" id="{45B4CF8D-00C8-47D2-8DF1-9D28446E3B6D}"/>
                </a:ext>
              </a:extLst>
            </p:cNvPr>
            <p:cNvSpPr/>
            <p:nvPr/>
          </p:nvSpPr>
          <p:spPr>
            <a:xfrm>
              <a:off x="6075107" y="2805325"/>
              <a:ext cx="14601" cy="14601"/>
            </a:xfrm>
            <a:custGeom>
              <a:avLst/>
              <a:gdLst/>
              <a:ahLst/>
              <a:cxnLst/>
              <a:rect l="l" t="t" r="r" b="b"/>
              <a:pathLst>
                <a:path w="543" h="543" extrusionOk="0">
                  <a:moveTo>
                    <a:pt x="263" y="0"/>
                  </a:moveTo>
                  <a:cubicBezTo>
                    <a:pt x="123" y="0"/>
                    <a:pt x="1" y="123"/>
                    <a:pt x="1" y="262"/>
                  </a:cubicBezTo>
                  <a:cubicBezTo>
                    <a:pt x="1" y="420"/>
                    <a:pt x="123" y="542"/>
                    <a:pt x="263" y="542"/>
                  </a:cubicBezTo>
                  <a:cubicBezTo>
                    <a:pt x="420" y="542"/>
                    <a:pt x="542" y="420"/>
                    <a:pt x="542" y="262"/>
                  </a:cubicBezTo>
                  <a:cubicBezTo>
                    <a:pt x="542" y="123"/>
                    <a:pt x="420" y="0"/>
                    <a:pt x="263" y="0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766;p74">
              <a:extLst>
                <a:ext uri="{FF2B5EF4-FFF2-40B4-BE49-F238E27FC236}">
                  <a16:creationId xmlns:a16="http://schemas.microsoft.com/office/drawing/2014/main" id="{D4F879DE-70F5-49BB-B35A-DBB0B794F514}"/>
                </a:ext>
              </a:extLst>
            </p:cNvPr>
            <p:cNvSpPr/>
            <p:nvPr/>
          </p:nvSpPr>
          <p:spPr>
            <a:xfrm>
              <a:off x="6023883" y="2839152"/>
              <a:ext cx="14574" cy="14601"/>
            </a:xfrm>
            <a:custGeom>
              <a:avLst/>
              <a:gdLst/>
              <a:ahLst/>
              <a:cxnLst/>
              <a:rect l="l" t="t" r="r" b="b"/>
              <a:pathLst>
                <a:path w="542" h="543" extrusionOk="0">
                  <a:moveTo>
                    <a:pt x="280" y="1"/>
                  </a:moveTo>
                  <a:cubicBezTo>
                    <a:pt x="122" y="1"/>
                    <a:pt x="0" y="123"/>
                    <a:pt x="0" y="263"/>
                  </a:cubicBezTo>
                  <a:cubicBezTo>
                    <a:pt x="0" y="420"/>
                    <a:pt x="122" y="543"/>
                    <a:pt x="280" y="543"/>
                  </a:cubicBezTo>
                  <a:cubicBezTo>
                    <a:pt x="437" y="543"/>
                    <a:pt x="542" y="420"/>
                    <a:pt x="542" y="263"/>
                  </a:cubicBezTo>
                  <a:cubicBezTo>
                    <a:pt x="542" y="123"/>
                    <a:pt x="437" y="1"/>
                    <a:pt x="280" y="1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767;p74">
              <a:extLst>
                <a:ext uri="{FF2B5EF4-FFF2-40B4-BE49-F238E27FC236}">
                  <a16:creationId xmlns:a16="http://schemas.microsoft.com/office/drawing/2014/main" id="{9D446A80-76D6-47DC-B84C-6621EF4C037D}"/>
                </a:ext>
              </a:extLst>
            </p:cNvPr>
            <p:cNvSpPr/>
            <p:nvPr/>
          </p:nvSpPr>
          <p:spPr>
            <a:xfrm>
              <a:off x="6058194" y="2839152"/>
              <a:ext cx="14601" cy="14601"/>
            </a:xfrm>
            <a:custGeom>
              <a:avLst/>
              <a:gdLst/>
              <a:ahLst/>
              <a:cxnLst/>
              <a:rect l="l" t="t" r="r" b="b"/>
              <a:pathLst>
                <a:path w="543" h="543" extrusionOk="0">
                  <a:moveTo>
                    <a:pt x="262" y="1"/>
                  </a:moveTo>
                  <a:cubicBezTo>
                    <a:pt x="105" y="1"/>
                    <a:pt x="0" y="123"/>
                    <a:pt x="0" y="263"/>
                  </a:cubicBezTo>
                  <a:cubicBezTo>
                    <a:pt x="0" y="420"/>
                    <a:pt x="105" y="543"/>
                    <a:pt x="262" y="543"/>
                  </a:cubicBezTo>
                  <a:cubicBezTo>
                    <a:pt x="420" y="543"/>
                    <a:pt x="542" y="420"/>
                    <a:pt x="542" y="263"/>
                  </a:cubicBezTo>
                  <a:cubicBezTo>
                    <a:pt x="542" y="123"/>
                    <a:pt x="420" y="1"/>
                    <a:pt x="262" y="1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768;p74">
              <a:extLst>
                <a:ext uri="{FF2B5EF4-FFF2-40B4-BE49-F238E27FC236}">
                  <a16:creationId xmlns:a16="http://schemas.microsoft.com/office/drawing/2014/main" id="{8881E9E5-045A-4E5B-88FD-B6583AAD4ACB}"/>
                </a:ext>
              </a:extLst>
            </p:cNvPr>
            <p:cNvSpPr/>
            <p:nvPr/>
          </p:nvSpPr>
          <p:spPr>
            <a:xfrm>
              <a:off x="6092020" y="2839152"/>
              <a:ext cx="14601" cy="14601"/>
            </a:xfrm>
            <a:custGeom>
              <a:avLst/>
              <a:gdLst/>
              <a:ahLst/>
              <a:cxnLst/>
              <a:rect l="l" t="t" r="r" b="b"/>
              <a:pathLst>
                <a:path w="543" h="543" extrusionOk="0">
                  <a:moveTo>
                    <a:pt x="263" y="1"/>
                  </a:moveTo>
                  <a:cubicBezTo>
                    <a:pt x="123" y="1"/>
                    <a:pt x="1" y="123"/>
                    <a:pt x="1" y="263"/>
                  </a:cubicBezTo>
                  <a:cubicBezTo>
                    <a:pt x="1" y="420"/>
                    <a:pt x="123" y="543"/>
                    <a:pt x="263" y="543"/>
                  </a:cubicBezTo>
                  <a:cubicBezTo>
                    <a:pt x="420" y="543"/>
                    <a:pt x="543" y="420"/>
                    <a:pt x="543" y="263"/>
                  </a:cubicBezTo>
                  <a:cubicBezTo>
                    <a:pt x="543" y="123"/>
                    <a:pt x="420" y="1"/>
                    <a:pt x="263" y="1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769;p74">
              <a:extLst>
                <a:ext uri="{FF2B5EF4-FFF2-40B4-BE49-F238E27FC236}">
                  <a16:creationId xmlns:a16="http://schemas.microsoft.com/office/drawing/2014/main" id="{381CB302-2DBF-4B18-87AE-980E047E33C8}"/>
                </a:ext>
              </a:extLst>
            </p:cNvPr>
            <p:cNvSpPr/>
            <p:nvPr/>
          </p:nvSpPr>
          <p:spPr>
            <a:xfrm>
              <a:off x="6125874" y="2839152"/>
              <a:ext cx="14601" cy="14601"/>
            </a:xfrm>
            <a:custGeom>
              <a:avLst/>
              <a:gdLst/>
              <a:ahLst/>
              <a:cxnLst/>
              <a:rect l="l" t="t" r="r" b="b"/>
              <a:pathLst>
                <a:path w="543" h="543" extrusionOk="0">
                  <a:moveTo>
                    <a:pt x="263" y="1"/>
                  </a:moveTo>
                  <a:cubicBezTo>
                    <a:pt x="123" y="1"/>
                    <a:pt x="0" y="123"/>
                    <a:pt x="0" y="263"/>
                  </a:cubicBezTo>
                  <a:cubicBezTo>
                    <a:pt x="0" y="420"/>
                    <a:pt x="123" y="543"/>
                    <a:pt x="263" y="543"/>
                  </a:cubicBezTo>
                  <a:cubicBezTo>
                    <a:pt x="420" y="543"/>
                    <a:pt x="542" y="420"/>
                    <a:pt x="542" y="263"/>
                  </a:cubicBezTo>
                  <a:cubicBezTo>
                    <a:pt x="542" y="123"/>
                    <a:pt x="420" y="1"/>
                    <a:pt x="263" y="1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770;p74">
              <a:extLst>
                <a:ext uri="{FF2B5EF4-FFF2-40B4-BE49-F238E27FC236}">
                  <a16:creationId xmlns:a16="http://schemas.microsoft.com/office/drawing/2014/main" id="{0199706F-0F95-472E-834B-E4C2FCF9DB1A}"/>
                </a:ext>
              </a:extLst>
            </p:cNvPr>
            <p:cNvSpPr/>
            <p:nvPr/>
          </p:nvSpPr>
          <p:spPr>
            <a:xfrm>
              <a:off x="6159727" y="2839152"/>
              <a:ext cx="14601" cy="14601"/>
            </a:xfrm>
            <a:custGeom>
              <a:avLst/>
              <a:gdLst/>
              <a:ahLst/>
              <a:cxnLst/>
              <a:rect l="l" t="t" r="r" b="b"/>
              <a:pathLst>
                <a:path w="543" h="543" extrusionOk="0">
                  <a:moveTo>
                    <a:pt x="280" y="1"/>
                  </a:moveTo>
                  <a:cubicBezTo>
                    <a:pt x="123" y="1"/>
                    <a:pt x="0" y="123"/>
                    <a:pt x="0" y="263"/>
                  </a:cubicBezTo>
                  <a:cubicBezTo>
                    <a:pt x="0" y="420"/>
                    <a:pt x="123" y="543"/>
                    <a:pt x="280" y="543"/>
                  </a:cubicBezTo>
                  <a:cubicBezTo>
                    <a:pt x="420" y="543"/>
                    <a:pt x="542" y="420"/>
                    <a:pt x="542" y="263"/>
                  </a:cubicBezTo>
                  <a:cubicBezTo>
                    <a:pt x="542" y="123"/>
                    <a:pt x="420" y="1"/>
                    <a:pt x="280" y="1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771;p74">
              <a:extLst>
                <a:ext uri="{FF2B5EF4-FFF2-40B4-BE49-F238E27FC236}">
                  <a16:creationId xmlns:a16="http://schemas.microsoft.com/office/drawing/2014/main" id="{7C51B91B-FF23-48F9-9664-36060CA8EAC3}"/>
                </a:ext>
              </a:extLst>
            </p:cNvPr>
            <p:cNvSpPr/>
            <p:nvPr/>
          </p:nvSpPr>
          <p:spPr>
            <a:xfrm>
              <a:off x="6006943" y="2805325"/>
              <a:ext cx="14601" cy="14601"/>
            </a:xfrm>
            <a:custGeom>
              <a:avLst/>
              <a:gdLst/>
              <a:ahLst/>
              <a:cxnLst/>
              <a:rect l="l" t="t" r="r" b="b"/>
              <a:pathLst>
                <a:path w="543" h="543" extrusionOk="0">
                  <a:moveTo>
                    <a:pt x="280" y="0"/>
                  </a:moveTo>
                  <a:cubicBezTo>
                    <a:pt x="123" y="0"/>
                    <a:pt x="1" y="123"/>
                    <a:pt x="1" y="262"/>
                  </a:cubicBezTo>
                  <a:cubicBezTo>
                    <a:pt x="1" y="420"/>
                    <a:pt x="123" y="542"/>
                    <a:pt x="280" y="542"/>
                  </a:cubicBezTo>
                  <a:cubicBezTo>
                    <a:pt x="420" y="542"/>
                    <a:pt x="543" y="420"/>
                    <a:pt x="543" y="262"/>
                  </a:cubicBezTo>
                  <a:cubicBezTo>
                    <a:pt x="543" y="123"/>
                    <a:pt x="420" y="0"/>
                    <a:pt x="280" y="0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772;p74">
              <a:extLst>
                <a:ext uri="{FF2B5EF4-FFF2-40B4-BE49-F238E27FC236}">
                  <a16:creationId xmlns:a16="http://schemas.microsoft.com/office/drawing/2014/main" id="{ADDBA009-71B8-404A-B81B-0E2A3A67065B}"/>
                </a:ext>
              </a:extLst>
            </p:cNvPr>
            <p:cNvSpPr/>
            <p:nvPr/>
          </p:nvSpPr>
          <p:spPr>
            <a:xfrm>
              <a:off x="6108961" y="2805325"/>
              <a:ext cx="14601" cy="14601"/>
            </a:xfrm>
            <a:custGeom>
              <a:avLst/>
              <a:gdLst/>
              <a:ahLst/>
              <a:cxnLst/>
              <a:rect l="l" t="t" r="r" b="b"/>
              <a:pathLst>
                <a:path w="543" h="543" extrusionOk="0">
                  <a:moveTo>
                    <a:pt x="262" y="0"/>
                  </a:moveTo>
                  <a:cubicBezTo>
                    <a:pt x="123" y="0"/>
                    <a:pt x="0" y="123"/>
                    <a:pt x="0" y="262"/>
                  </a:cubicBezTo>
                  <a:cubicBezTo>
                    <a:pt x="0" y="420"/>
                    <a:pt x="123" y="542"/>
                    <a:pt x="262" y="542"/>
                  </a:cubicBezTo>
                  <a:cubicBezTo>
                    <a:pt x="420" y="542"/>
                    <a:pt x="542" y="420"/>
                    <a:pt x="542" y="262"/>
                  </a:cubicBezTo>
                  <a:cubicBezTo>
                    <a:pt x="542" y="123"/>
                    <a:pt x="420" y="0"/>
                    <a:pt x="262" y="0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773;p74">
              <a:extLst>
                <a:ext uri="{FF2B5EF4-FFF2-40B4-BE49-F238E27FC236}">
                  <a16:creationId xmlns:a16="http://schemas.microsoft.com/office/drawing/2014/main" id="{50AEE443-F708-4BD3-A86B-85A5C8754558}"/>
                </a:ext>
              </a:extLst>
            </p:cNvPr>
            <p:cNvSpPr/>
            <p:nvPr/>
          </p:nvSpPr>
          <p:spPr>
            <a:xfrm>
              <a:off x="6142787" y="2805325"/>
              <a:ext cx="14601" cy="14601"/>
            </a:xfrm>
            <a:custGeom>
              <a:avLst/>
              <a:gdLst/>
              <a:ahLst/>
              <a:cxnLst/>
              <a:rect l="l" t="t" r="r" b="b"/>
              <a:pathLst>
                <a:path w="543" h="543" extrusionOk="0">
                  <a:moveTo>
                    <a:pt x="263" y="0"/>
                  </a:moveTo>
                  <a:cubicBezTo>
                    <a:pt x="123" y="0"/>
                    <a:pt x="1" y="123"/>
                    <a:pt x="1" y="262"/>
                  </a:cubicBezTo>
                  <a:cubicBezTo>
                    <a:pt x="1" y="420"/>
                    <a:pt x="123" y="542"/>
                    <a:pt x="263" y="542"/>
                  </a:cubicBezTo>
                  <a:cubicBezTo>
                    <a:pt x="420" y="542"/>
                    <a:pt x="543" y="420"/>
                    <a:pt x="543" y="262"/>
                  </a:cubicBezTo>
                  <a:cubicBezTo>
                    <a:pt x="543" y="123"/>
                    <a:pt x="420" y="0"/>
                    <a:pt x="263" y="0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774;p74">
              <a:extLst>
                <a:ext uri="{FF2B5EF4-FFF2-40B4-BE49-F238E27FC236}">
                  <a16:creationId xmlns:a16="http://schemas.microsoft.com/office/drawing/2014/main" id="{5BA28A26-D64E-4CAA-8421-1C72B40F5545}"/>
                </a:ext>
              </a:extLst>
            </p:cNvPr>
            <p:cNvSpPr/>
            <p:nvPr/>
          </p:nvSpPr>
          <p:spPr>
            <a:xfrm>
              <a:off x="6040797" y="2873005"/>
              <a:ext cx="15058" cy="14601"/>
            </a:xfrm>
            <a:custGeom>
              <a:avLst/>
              <a:gdLst/>
              <a:ahLst/>
              <a:cxnLst/>
              <a:rect l="l" t="t" r="r" b="b"/>
              <a:pathLst>
                <a:path w="560" h="543" extrusionOk="0">
                  <a:moveTo>
                    <a:pt x="280" y="1"/>
                  </a:moveTo>
                  <a:cubicBezTo>
                    <a:pt x="123" y="1"/>
                    <a:pt x="0" y="123"/>
                    <a:pt x="0" y="280"/>
                  </a:cubicBezTo>
                  <a:cubicBezTo>
                    <a:pt x="0" y="420"/>
                    <a:pt x="123" y="542"/>
                    <a:pt x="280" y="542"/>
                  </a:cubicBezTo>
                  <a:cubicBezTo>
                    <a:pt x="437" y="542"/>
                    <a:pt x="560" y="420"/>
                    <a:pt x="560" y="280"/>
                  </a:cubicBezTo>
                  <a:cubicBezTo>
                    <a:pt x="560" y="123"/>
                    <a:pt x="437" y="1"/>
                    <a:pt x="280" y="1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775;p74">
              <a:extLst>
                <a:ext uri="{FF2B5EF4-FFF2-40B4-BE49-F238E27FC236}">
                  <a16:creationId xmlns:a16="http://schemas.microsoft.com/office/drawing/2014/main" id="{B0390732-AE5C-47E8-AC58-B197E2ADB66D}"/>
                </a:ext>
              </a:extLst>
            </p:cNvPr>
            <p:cNvSpPr/>
            <p:nvPr/>
          </p:nvSpPr>
          <p:spPr>
            <a:xfrm>
              <a:off x="6075107" y="2873005"/>
              <a:ext cx="14601" cy="14601"/>
            </a:xfrm>
            <a:custGeom>
              <a:avLst/>
              <a:gdLst/>
              <a:ahLst/>
              <a:cxnLst/>
              <a:rect l="l" t="t" r="r" b="b"/>
              <a:pathLst>
                <a:path w="543" h="543" extrusionOk="0">
                  <a:moveTo>
                    <a:pt x="263" y="1"/>
                  </a:moveTo>
                  <a:cubicBezTo>
                    <a:pt x="123" y="1"/>
                    <a:pt x="1" y="123"/>
                    <a:pt x="1" y="280"/>
                  </a:cubicBezTo>
                  <a:cubicBezTo>
                    <a:pt x="1" y="420"/>
                    <a:pt x="123" y="542"/>
                    <a:pt x="263" y="542"/>
                  </a:cubicBezTo>
                  <a:cubicBezTo>
                    <a:pt x="420" y="542"/>
                    <a:pt x="542" y="420"/>
                    <a:pt x="542" y="280"/>
                  </a:cubicBezTo>
                  <a:cubicBezTo>
                    <a:pt x="542" y="123"/>
                    <a:pt x="420" y="1"/>
                    <a:pt x="263" y="1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776;p74">
              <a:extLst>
                <a:ext uri="{FF2B5EF4-FFF2-40B4-BE49-F238E27FC236}">
                  <a16:creationId xmlns:a16="http://schemas.microsoft.com/office/drawing/2014/main" id="{9C2014D4-9377-49FB-8936-54AF0B9DBF16}"/>
                </a:ext>
              </a:extLst>
            </p:cNvPr>
            <p:cNvSpPr/>
            <p:nvPr/>
          </p:nvSpPr>
          <p:spPr>
            <a:xfrm>
              <a:off x="6023883" y="2906859"/>
              <a:ext cx="14574" cy="14601"/>
            </a:xfrm>
            <a:custGeom>
              <a:avLst/>
              <a:gdLst/>
              <a:ahLst/>
              <a:cxnLst/>
              <a:rect l="l" t="t" r="r" b="b"/>
              <a:pathLst>
                <a:path w="542" h="543" extrusionOk="0">
                  <a:moveTo>
                    <a:pt x="280" y="0"/>
                  </a:moveTo>
                  <a:cubicBezTo>
                    <a:pt x="122" y="0"/>
                    <a:pt x="0" y="123"/>
                    <a:pt x="0" y="280"/>
                  </a:cubicBezTo>
                  <a:cubicBezTo>
                    <a:pt x="0" y="420"/>
                    <a:pt x="122" y="542"/>
                    <a:pt x="280" y="542"/>
                  </a:cubicBezTo>
                  <a:cubicBezTo>
                    <a:pt x="437" y="542"/>
                    <a:pt x="542" y="420"/>
                    <a:pt x="542" y="280"/>
                  </a:cubicBezTo>
                  <a:cubicBezTo>
                    <a:pt x="542" y="123"/>
                    <a:pt x="437" y="0"/>
                    <a:pt x="280" y="0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777;p74">
              <a:extLst>
                <a:ext uri="{FF2B5EF4-FFF2-40B4-BE49-F238E27FC236}">
                  <a16:creationId xmlns:a16="http://schemas.microsoft.com/office/drawing/2014/main" id="{62C24353-C202-4AE4-8408-43B3573AB0A8}"/>
                </a:ext>
              </a:extLst>
            </p:cNvPr>
            <p:cNvSpPr/>
            <p:nvPr/>
          </p:nvSpPr>
          <p:spPr>
            <a:xfrm>
              <a:off x="6058194" y="2906859"/>
              <a:ext cx="14601" cy="14601"/>
            </a:xfrm>
            <a:custGeom>
              <a:avLst/>
              <a:gdLst/>
              <a:ahLst/>
              <a:cxnLst/>
              <a:rect l="l" t="t" r="r" b="b"/>
              <a:pathLst>
                <a:path w="543" h="543" extrusionOk="0">
                  <a:moveTo>
                    <a:pt x="262" y="0"/>
                  </a:moveTo>
                  <a:cubicBezTo>
                    <a:pt x="105" y="0"/>
                    <a:pt x="0" y="123"/>
                    <a:pt x="0" y="280"/>
                  </a:cubicBezTo>
                  <a:cubicBezTo>
                    <a:pt x="0" y="420"/>
                    <a:pt x="105" y="542"/>
                    <a:pt x="262" y="542"/>
                  </a:cubicBezTo>
                  <a:cubicBezTo>
                    <a:pt x="420" y="542"/>
                    <a:pt x="542" y="420"/>
                    <a:pt x="542" y="280"/>
                  </a:cubicBezTo>
                  <a:cubicBezTo>
                    <a:pt x="542" y="123"/>
                    <a:pt x="420" y="0"/>
                    <a:pt x="262" y="0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778;p74">
              <a:extLst>
                <a:ext uri="{FF2B5EF4-FFF2-40B4-BE49-F238E27FC236}">
                  <a16:creationId xmlns:a16="http://schemas.microsoft.com/office/drawing/2014/main" id="{02961554-912A-4FB7-85EA-598A4C97DA86}"/>
                </a:ext>
              </a:extLst>
            </p:cNvPr>
            <p:cNvSpPr/>
            <p:nvPr/>
          </p:nvSpPr>
          <p:spPr>
            <a:xfrm>
              <a:off x="6092020" y="2906859"/>
              <a:ext cx="14601" cy="14601"/>
            </a:xfrm>
            <a:custGeom>
              <a:avLst/>
              <a:gdLst/>
              <a:ahLst/>
              <a:cxnLst/>
              <a:rect l="l" t="t" r="r" b="b"/>
              <a:pathLst>
                <a:path w="543" h="543" extrusionOk="0">
                  <a:moveTo>
                    <a:pt x="263" y="0"/>
                  </a:moveTo>
                  <a:cubicBezTo>
                    <a:pt x="123" y="0"/>
                    <a:pt x="1" y="123"/>
                    <a:pt x="1" y="280"/>
                  </a:cubicBezTo>
                  <a:cubicBezTo>
                    <a:pt x="1" y="420"/>
                    <a:pt x="123" y="542"/>
                    <a:pt x="263" y="542"/>
                  </a:cubicBezTo>
                  <a:cubicBezTo>
                    <a:pt x="420" y="542"/>
                    <a:pt x="543" y="420"/>
                    <a:pt x="543" y="280"/>
                  </a:cubicBezTo>
                  <a:cubicBezTo>
                    <a:pt x="543" y="123"/>
                    <a:pt x="420" y="0"/>
                    <a:pt x="263" y="0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779;p74">
              <a:extLst>
                <a:ext uri="{FF2B5EF4-FFF2-40B4-BE49-F238E27FC236}">
                  <a16:creationId xmlns:a16="http://schemas.microsoft.com/office/drawing/2014/main" id="{E3BF1A7C-B2A8-4C3F-AF97-005A74982565}"/>
                </a:ext>
              </a:extLst>
            </p:cNvPr>
            <p:cNvSpPr/>
            <p:nvPr/>
          </p:nvSpPr>
          <p:spPr>
            <a:xfrm>
              <a:off x="6125874" y="2906859"/>
              <a:ext cx="14601" cy="14601"/>
            </a:xfrm>
            <a:custGeom>
              <a:avLst/>
              <a:gdLst/>
              <a:ahLst/>
              <a:cxnLst/>
              <a:rect l="l" t="t" r="r" b="b"/>
              <a:pathLst>
                <a:path w="543" h="543" extrusionOk="0">
                  <a:moveTo>
                    <a:pt x="263" y="0"/>
                  </a:moveTo>
                  <a:cubicBezTo>
                    <a:pt x="123" y="0"/>
                    <a:pt x="0" y="123"/>
                    <a:pt x="0" y="280"/>
                  </a:cubicBezTo>
                  <a:cubicBezTo>
                    <a:pt x="0" y="420"/>
                    <a:pt x="123" y="542"/>
                    <a:pt x="263" y="542"/>
                  </a:cubicBezTo>
                  <a:cubicBezTo>
                    <a:pt x="420" y="542"/>
                    <a:pt x="542" y="420"/>
                    <a:pt x="542" y="280"/>
                  </a:cubicBezTo>
                  <a:cubicBezTo>
                    <a:pt x="542" y="123"/>
                    <a:pt x="420" y="0"/>
                    <a:pt x="263" y="0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780;p74">
              <a:extLst>
                <a:ext uri="{FF2B5EF4-FFF2-40B4-BE49-F238E27FC236}">
                  <a16:creationId xmlns:a16="http://schemas.microsoft.com/office/drawing/2014/main" id="{2536F53A-8E21-4741-8407-9A20F96422C7}"/>
                </a:ext>
              </a:extLst>
            </p:cNvPr>
            <p:cNvSpPr/>
            <p:nvPr/>
          </p:nvSpPr>
          <p:spPr>
            <a:xfrm>
              <a:off x="6159727" y="2906859"/>
              <a:ext cx="14601" cy="14601"/>
            </a:xfrm>
            <a:custGeom>
              <a:avLst/>
              <a:gdLst/>
              <a:ahLst/>
              <a:cxnLst/>
              <a:rect l="l" t="t" r="r" b="b"/>
              <a:pathLst>
                <a:path w="543" h="543" extrusionOk="0">
                  <a:moveTo>
                    <a:pt x="280" y="0"/>
                  </a:moveTo>
                  <a:cubicBezTo>
                    <a:pt x="123" y="0"/>
                    <a:pt x="0" y="123"/>
                    <a:pt x="0" y="280"/>
                  </a:cubicBezTo>
                  <a:cubicBezTo>
                    <a:pt x="0" y="420"/>
                    <a:pt x="123" y="542"/>
                    <a:pt x="280" y="542"/>
                  </a:cubicBezTo>
                  <a:cubicBezTo>
                    <a:pt x="420" y="542"/>
                    <a:pt x="542" y="420"/>
                    <a:pt x="542" y="280"/>
                  </a:cubicBezTo>
                  <a:cubicBezTo>
                    <a:pt x="542" y="123"/>
                    <a:pt x="420" y="0"/>
                    <a:pt x="280" y="0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781;p74">
              <a:extLst>
                <a:ext uri="{FF2B5EF4-FFF2-40B4-BE49-F238E27FC236}">
                  <a16:creationId xmlns:a16="http://schemas.microsoft.com/office/drawing/2014/main" id="{B0AF9FB2-1700-476F-9058-A741C9258E12}"/>
                </a:ext>
              </a:extLst>
            </p:cNvPr>
            <p:cNvSpPr/>
            <p:nvPr/>
          </p:nvSpPr>
          <p:spPr>
            <a:xfrm>
              <a:off x="6006943" y="2873005"/>
              <a:ext cx="14601" cy="14601"/>
            </a:xfrm>
            <a:custGeom>
              <a:avLst/>
              <a:gdLst/>
              <a:ahLst/>
              <a:cxnLst/>
              <a:rect l="l" t="t" r="r" b="b"/>
              <a:pathLst>
                <a:path w="543" h="543" extrusionOk="0">
                  <a:moveTo>
                    <a:pt x="280" y="1"/>
                  </a:moveTo>
                  <a:cubicBezTo>
                    <a:pt x="123" y="1"/>
                    <a:pt x="1" y="123"/>
                    <a:pt x="1" y="280"/>
                  </a:cubicBezTo>
                  <a:cubicBezTo>
                    <a:pt x="1" y="420"/>
                    <a:pt x="123" y="542"/>
                    <a:pt x="280" y="542"/>
                  </a:cubicBezTo>
                  <a:cubicBezTo>
                    <a:pt x="420" y="542"/>
                    <a:pt x="543" y="420"/>
                    <a:pt x="543" y="280"/>
                  </a:cubicBezTo>
                  <a:cubicBezTo>
                    <a:pt x="543" y="123"/>
                    <a:pt x="420" y="1"/>
                    <a:pt x="280" y="1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782;p74">
              <a:extLst>
                <a:ext uri="{FF2B5EF4-FFF2-40B4-BE49-F238E27FC236}">
                  <a16:creationId xmlns:a16="http://schemas.microsoft.com/office/drawing/2014/main" id="{E7DE861C-53CC-4184-B5D4-53E7436D77ED}"/>
                </a:ext>
              </a:extLst>
            </p:cNvPr>
            <p:cNvSpPr/>
            <p:nvPr/>
          </p:nvSpPr>
          <p:spPr>
            <a:xfrm>
              <a:off x="6108961" y="2873005"/>
              <a:ext cx="14601" cy="14601"/>
            </a:xfrm>
            <a:custGeom>
              <a:avLst/>
              <a:gdLst/>
              <a:ahLst/>
              <a:cxnLst/>
              <a:rect l="l" t="t" r="r" b="b"/>
              <a:pathLst>
                <a:path w="543" h="543" extrusionOk="0">
                  <a:moveTo>
                    <a:pt x="262" y="1"/>
                  </a:moveTo>
                  <a:cubicBezTo>
                    <a:pt x="123" y="1"/>
                    <a:pt x="0" y="123"/>
                    <a:pt x="0" y="280"/>
                  </a:cubicBezTo>
                  <a:cubicBezTo>
                    <a:pt x="0" y="420"/>
                    <a:pt x="123" y="542"/>
                    <a:pt x="262" y="542"/>
                  </a:cubicBezTo>
                  <a:cubicBezTo>
                    <a:pt x="420" y="542"/>
                    <a:pt x="542" y="420"/>
                    <a:pt x="542" y="280"/>
                  </a:cubicBezTo>
                  <a:cubicBezTo>
                    <a:pt x="542" y="123"/>
                    <a:pt x="420" y="1"/>
                    <a:pt x="262" y="1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783;p74">
              <a:extLst>
                <a:ext uri="{FF2B5EF4-FFF2-40B4-BE49-F238E27FC236}">
                  <a16:creationId xmlns:a16="http://schemas.microsoft.com/office/drawing/2014/main" id="{DEC25566-E30C-48F5-B1BC-6C0813AD741B}"/>
                </a:ext>
              </a:extLst>
            </p:cNvPr>
            <p:cNvSpPr/>
            <p:nvPr/>
          </p:nvSpPr>
          <p:spPr>
            <a:xfrm>
              <a:off x="6142787" y="2873005"/>
              <a:ext cx="14601" cy="14601"/>
            </a:xfrm>
            <a:custGeom>
              <a:avLst/>
              <a:gdLst/>
              <a:ahLst/>
              <a:cxnLst/>
              <a:rect l="l" t="t" r="r" b="b"/>
              <a:pathLst>
                <a:path w="543" h="543" extrusionOk="0">
                  <a:moveTo>
                    <a:pt x="263" y="1"/>
                  </a:moveTo>
                  <a:cubicBezTo>
                    <a:pt x="123" y="1"/>
                    <a:pt x="1" y="123"/>
                    <a:pt x="1" y="280"/>
                  </a:cubicBezTo>
                  <a:cubicBezTo>
                    <a:pt x="1" y="420"/>
                    <a:pt x="123" y="542"/>
                    <a:pt x="263" y="542"/>
                  </a:cubicBezTo>
                  <a:cubicBezTo>
                    <a:pt x="420" y="542"/>
                    <a:pt x="543" y="420"/>
                    <a:pt x="543" y="280"/>
                  </a:cubicBezTo>
                  <a:cubicBezTo>
                    <a:pt x="543" y="123"/>
                    <a:pt x="420" y="1"/>
                    <a:pt x="263" y="1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784;p74">
              <a:extLst>
                <a:ext uri="{FF2B5EF4-FFF2-40B4-BE49-F238E27FC236}">
                  <a16:creationId xmlns:a16="http://schemas.microsoft.com/office/drawing/2014/main" id="{0E4A2F37-2A4D-41F9-AF28-92AD9AE274AD}"/>
                </a:ext>
              </a:extLst>
            </p:cNvPr>
            <p:cNvSpPr/>
            <p:nvPr/>
          </p:nvSpPr>
          <p:spPr>
            <a:xfrm>
              <a:off x="5704708" y="2419761"/>
              <a:ext cx="60664" cy="190354"/>
            </a:xfrm>
            <a:custGeom>
              <a:avLst/>
              <a:gdLst/>
              <a:ahLst/>
              <a:cxnLst/>
              <a:rect l="l" t="t" r="r" b="b"/>
              <a:pathLst>
                <a:path w="2256" h="7079" extrusionOk="0">
                  <a:moveTo>
                    <a:pt x="674" y="0"/>
                  </a:moveTo>
                  <a:cubicBezTo>
                    <a:pt x="660" y="0"/>
                    <a:pt x="645" y="2"/>
                    <a:pt x="630" y="5"/>
                  </a:cubicBezTo>
                  <a:cubicBezTo>
                    <a:pt x="560" y="22"/>
                    <a:pt x="525" y="109"/>
                    <a:pt x="542" y="179"/>
                  </a:cubicBezTo>
                  <a:lnTo>
                    <a:pt x="699" y="739"/>
                  </a:lnTo>
                  <a:cubicBezTo>
                    <a:pt x="727" y="793"/>
                    <a:pt x="775" y="837"/>
                    <a:pt x="837" y="837"/>
                  </a:cubicBezTo>
                  <a:cubicBezTo>
                    <a:pt x="854" y="837"/>
                    <a:pt x="873" y="834"/>
                    <a:pt x="892" y="826"/>
                  </a:cubicBezTo>
                  <a:cubicBezTo>
                    <a:pt x="962" y="809"/>
                    <a:pt x="1014" y="721"/>
                    <a:pt x="979" y="651"/>
                  </a:cubicBezTo>
                  <a:lnTo>
                    <a:pt x="822" y="92"/>
                  </a:lnTo>
                  <a:cubicBezTo>
                    <a:pt x="807" y="34"/>
                    <a:pt x="745" y="0"/>
                    <a:pt x="674" y="0"/>
                  </a:cubicBezTo>
                  <a:close/>
                  <a:moveTo>
                    <a:pt x="1083" y="1365"/>
                  </a:moveTo>
                  <a:cubicBezTo>
                    <a:pt x="1072" y="1365"/>
                    <a:pt x="1061" y="1366"/>
                    <a:pt x="1049" y="1368"/>
                  </a:cubicBezTo>
                  <a:cubicBezTo>
                    <a:pt x="979" y="1403"/>
                    <a:pt x="927" y="1473"/>
                    <a:pt x="962" y="1560"/>
                  </a:cubicBezTo>
                  <a:lnTo>
                    <a:pt x="1119" y="2102"/>
                  </a:lnTo>
                  <a:cubicBezTo>
                    <a:pt x="1148" y="2175"/>
                    <a:pt x="1202" y="2212"/>
                    <a:pt x="1269" y="2212"/>
                  </a:cubicBezTo>
                  <a:cubicBezTo>
                    <a:pt x="1283" y="2212"/>
                    <a:pt x="1297" y="2210"/>
                    <a:pt x="1311" y="2207"/>
                  </a:cubicBezTo>
                  <a:cubicBezTo>
                    <a:pt x="1381" y="2172"/>
                    <a:pt x="1434" y="2102"/>
                    <a:pt x="1399" y="2015"/>
                  </a:cubicBezTo>
                  <a:lnTo>
                    <a:pt x="1241" y="1473"/>
                  </a:lnTo>
                  <a:cubicBezTo>
                    <a:pt x="1211" y="1412"/>
                    <a:pt x="1154" y="1365"/>
                    <a:pt x="1083" y="1365"/>
                  </a:cubicBezTo>
                  <a:close/>
                  <a:moveTo>
                    <a:pt x="1511" y="2745"/>
                  </a:moveTo>
                  <a:cubicBezTo>
                    <a:pt x="1497" y="2745"/>
                    <a:pt x="1483" y="2746"/>
                    <a:pt x="1469" y="2749"/>
                  </a:cubicBezTo>
                  <a:cubicBezTo>
                    <a:pt x="1399" y="2767"/>
                    <a:pt x="1346" y="2854"/>
                    <a:pt x="1381" y="2924"/>
                  </a:cubicBezTo>
                  <a:lnTo>
                    <a:pt x="1539" y="3483"/>
                  </a:lnTo>
                  <a:cubicBezTo>
                    <a:pt x="1566" y="3538"/>
                    <a:pt x="1614" y="3582"/>
                    <a:pt x="1676" y="3582"/>
                  </a:cubicBezTo>
                  <a:cubicBezTo>
                    <a:pt x="1693" y="3582"/>
                    <a:pt x="1712" y="3578"/>
                    <a:pt x="1731" y="3571"/>
                  </a:cubicBezTo>
                  <a:cubicBezTo>
                    <a:pt x="1801" y="3553"/>
                    <a:pt x="1853" y="3466"/>
                    <a:pt x="1818" y="3396"/>
                  </a:cubicBezTo>
                  <a:lnTo>
                    <a:pt x="1661" y="2854"/>
                  </a:lnTo>
                  <a:cubicBezTo>
                    <a:pt x="1632" y="2781"/>
                    <a:pt x="1578" y="2745"/>
                    <a:pt x="1511" y="2745"/>
                  </a:cubicBezTo>
                  <a:close/>
                  <a:moveTo>
                    <a:pt x="1943" y="4119"/>
                  </a:moveTo>
                  <a:cubicBezTo>
                    <a:pt x="1926" y="4119"/>
                    <a:pt x="1907" y="4123"/>
                    <a:pt x="1888" y="4130"/>
                  </a:cubicBezTo>
                  <a:cubicBezTo>
                    <a:pt x="1818" y="4148"/>
                    <a:pt x="1766" y="4235"/>
                    <a:pt x="1801" y="4305"/>
                  </a:cubicBezTo>
                  <a:lnTo>
                    <a:pt x="1947" y="4809"/>
                  </a:lnTo>
                  <a:lnTo>
                    <a:pt x="1947" y="4809"/>
                  </a:lnTo>
                  <a:cubicBezTo>
                    <a:pt x="1946" y="4849"/>
                    <a:pt x="1965" y="4888"/>
                    <a:pt x="1993" y="4917"/>
                  </a:cubicBezTo>
                  <a:cubicBezTo>
                    <a:pt x="2019" y="4943"/>
                    <a:pt x="2059" y="4956"/>
                    <a:pt x="2098" y="4956"/>
                  </a:cubicBezTo>
                  <a:cubicBezTo>
                    <a:pt x="2137" y="4956"/>
                    <a:pt x="2177" y="4943"/>
                    <a:pt x="2203" y="4917"/>
                  </a:cubicBezTo>
                  <a:lnTo>
                    <a:pt x="2203" y="4899"/>
                  </a:lnTo>
                  <a:cubicBezTo>
                    <a:pt x="2238" y="4864"/>
                    <a:pt x="2255" y="4812"/>
                    <a:pt x="2238" y="4760"/>
                  </a:cubicBezTo>
                  <a:lnTo>
                    <a:pt x="2080" y="4218"/>
                  </a:lnTo>
                  <a:cubicBezTo>
                    <a:pt x="2053" y="4163"/>
                    <a:pt x="2005" y="4119"/>
                    <a:pt x="1943" y="4119"/>
                  </a:cubicBezTo>
                  <a:close/>
                  <a:moveTo>
                    <a:pt x="1512" y="5299"/>
                  </a:moveTo>
                  <a:cubicBezTo>
                    <a:pt x="1470" y="5299"/>
                    <a:pt x="1427" y="5316"/>
                    <a:pt x="1399" y="5354"/>
                  </a:cubicBezTo>
                  <a:lnTo>
                    <a:pt x="1014" y="5773"/>
                  </a:lnTo>
                  <a:cubicBezTo>
                    <a:pt x="962" y="5826"/>
                    <a:pt x="962" y="5931"/>
                    <a:pt x="1032" y="5983"/>
                  </a:cubicBezTo>
                  <a:cubicBezTo>
                    <a:pt x="1056" y="6008"/>
                    <a:pt x="1088" y="6021"/>
                    <a:pt x="1120" y="6021"/>
                  </a:cubicBezTo>
                  <a:cubicBezTo>
                    <a:pt x="1158" y="6021"/>
                    <a:pt x="1196" y="6003"/>
                    <a:pt x="1224" y="5966"/>
                  </a:cubicBezTo>
                  <a:lnTo>
                    <a:pt x="1626" y="5546"/>
                  </a:lnTo>
                  <a:cubicBezTo>
                    <a:pt x="1678" y="5494"/>
                    <a:pt x="1661" y="5389"/>
                    <a:pt x="1609" y="5336"/>
                  </a:cubicBezTo>
                  <a:cubicBezTo>
                    <a:pt x="1584" y="5312"/>
                    <a:pt x="1549" y="5299"/>
                    <a:pt x="1512" y="5299"/>
                  </a:cubicBezTo>
                  <a:close/>
                  <a:moveTo>
                    <a:pt x="536" y="6363"/>
                  </a:moveTo>
                  <a:cubicBezTo>
                    <a:pt x="498" y="6363"/>
                    <a:pt x="463" y="6377"/>
                    <a:pt x="437" y="6403"/>
                  </a:cubicBezTo>
                  <a:lnTo>
                    <a:pt x="53" y="6840"/>
                  </a:lnTo>
                  <a:cubicBezTo>
                    <a:pt x="0" y="6892"/>
                    <a:pt x="0" y="6980"/>
                    <a:pt x="53" y="7032"/>
                  </a:cubicBezTo>
                  <a:cubicBezTo>
                    <a:pt x="85" y="7065"/>
                    <a:pt x="121" y="7078"/>
                    <a:pt x="156" y="7078"/>
                  </a:cubicBezTo>
                  <a:cubicBezTo>
                    <a:pt x="196" y="7078"/>
                    <a:pt x="234" y="7060"/>
                    <a:pt x="262" y="7032"/>
                  </a:cubicBezTo>
                  <a:lnTo>
                    <a:pt x="647" y="6613"/>
                  </a:lnTo>
                  <a:cubicBezTo>
                    <a:pt x="699" y="6543"/>
                    <a:pt x="699" y="6455"/>
                    <a:pt x="647" y="6403"/>
                  </a:cubicBezTo>
                  <a:cubicBezTo>
                    <a:pt x="612" y="6377"/>
                    <a:pt x="573" y="6363"/>
                    <a:pt x="536" y="6363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785;p74">
              <a:extLst>
                <a:ext uri="{FF2B5EF4-FFF2-40B4-BE49-F238E27FC236}">
                  <a16:creationId xmlns:a16="http://schemas.microsoft.com/office/drawing/2014/main" id="{F8B2C327-FC12-4F1D-A472-25CEC6D43B06}"/>
                </a:ext>
              </a:extLst>
            </p:cNvPr>
            <p:cNvSpPr/>
            <p:nvPr/>
          </p:nvSpPr>
          <p:spPr>
            <a:xfrm>
              <a:off x="5756873" y="2506076"/>
              <a:ext cx="131653" cy="46950"/>
            </a:xfrm>
            <a:custGeom>
              <a:avLst/>
              <a:gdLst/>
              <a:ahLst/>
              <a:cxnLst/>
              <a:rect l="l" t="t" r="r" b="b"/>
              <a:pathLst>
                <a:path w="4896" h="1746" extrusionOk="0">
                  <a:moveTo>
                    <a:pt x="4751" y="0"/>
                  </a:moveTo>
                  <a:cubicBezTo>
                    <a:pt x="4735" y="0"/>
                    <a:pt x="4718" y="3"/>
                    <a:pt x="4703" y="11"/>
                  </a:cubicBezTo>
                  <a:lnTo>
                    <a:pt x="4144" y="186"/>
                  </a:lnTo>
                  <a:cubicBezTo>
                    <a:pt x="4074" y="203"/>
                    <a:pt x="4021" y="291"/>
                    <a:pt x="4056" y="361"/>
                  </a:cubicBezTo>
                  <a:cubicBezTo>
                    <a:pt x="4072" y="422"/>
                    <a:pt x="4139" y="469"/>
                    <a:pt x="4203" y="469"/>
                  </a:cubicBezTo>
                  <a:cubicBezTo>
                    <a:pt x="4212" y="469"/>
                    <a:pt x="4222" y="468"/>
                    <a:pt x="4231" y="466"/>
                  </a:cubicBezTo>
                  <a:lnTo>
                    <a:pt x="4791" y="291"/>
                  </a:lnTo>
                  <a:cubicBezTo>
                    <a:pt x="4860" y="256"/>
                    <a:pt x="4895" y="186"/>
                    <a:pt x="4878" y="99"/>
                  </a:cubicBezTo>
                  <a:cubicBezTo>
                    <a:pt x="4864" y="44"/>
                    <a:pt x="4808" y="0"/>
                    <a:pt x="4751" y="0"/>
                  </a:cubicBezTo>
                  <a:close/>
                  <a:moveTo>
                    <a:pt x="3356" y="427"/>
                  </a:moveTo>
                  <a:cubicBezTo>
                    <a:pt x="3345" y="427"/>
                    <a:pt x="3334" y="428"/>
                    <a:pt x="3322" y="431"/>
                  </a:cubicBezTo>
                  <a:lnTo>
                    <a:pt x="2780" y="606"/>
                  </a:lnTo>
                  <a:cubicBezTo>
                    <a:pt x="2710" y="640"/>
                    <a:pt x="2658" y="710"/>
                    <a:pt x="2693" y="798"/>
                  </a:cubicBezTo>
                  <a:cubicBezTo>
                    <a:pt x="2706" y="852"/>
                    <a:pt x="2763" y="896"/>
                    <a:pt x="2820" y="896"/>
                  </a:cubicBezTo>
                  <a:cubicBezTo>
                    <a:pt x="2836" y="896"/>
                    <a:pt x="2852" y="893"/>
                    <a:pt x="2868" y="885"/>
                  </a:cubicBezTo>
                  <a:lnTo>
                    <a:pt x="3410" y="710"/>
                  </a:lnTo>
                  <a:cubicBezTo>
                    <a:pt x="3497" y="693"/>
                    <a:pt x="3532" y="606"/>
                    <a:pt x="3514" y="536"/>
                  </a:cubicBezTo>
                  <a:cubicBezTo>
                    <a:pt x="3484" y="475"/>
                    <a:pt x="3427" y="427"/>
                    <a:pt x="3356" y="427"/>
                  </a:cubicBezTo>
                  <a:close/>
                  <a:moveTo>
                    <a:pt x="1995" y="863"/>
                  </a:moveTo>
                  <a:cubicBezTo>
                    <a:pt x="1982" y="863"/>
                    <a:pt x="1970" y="865"/>
                    <a:pt x="1959" y="868"/>
                  </a:cubicBezTo>
                  <a:lnTo>
                    <a:pt x="1417" y="1043"/>
                  </a:lnTo>
                  <a:cubicBezTo>
                    <a:pt x="1329" y="1078"/>
                    <a:pt x="1294" y="1147"/>
                    <a:pt x="1312" y="1235"/>
                  </a:cubicBezTo>
                  <a:cubicBezTo>
                    <a:pt x="1341" y="1293"/>
                    <a:pt x="1394" y="1327"/>
                    <a:pt x="1461" y="1327"/>
                  </a:cubicBezTo>
                  <a:cubicBezTo>
                    <a:pt x="1475" y="1327"/>
                    <a:pt x="1489" y="1325"/>
                    <a:pt x="1504" y="1322"/>
                  </a:cubicBezTo>
                  <a:lnTo>
                    <a:pt x="2046" y="1147"/>
                  </a:lnTo>
                  <a:cubicBezTo>
                    <a:pt x="2116" y="1130"/>
                    <a:pt x="2168" y="1043"/>
                    <a:pt x="2133" y="973"/>
                  </a:cubicBezTo>
                  <a:cubicBezTo>
                    <a:pt x="2119" y="900"/>
                    <a:pt x="2056" y="863"/>
                    <a:pt x="1995" y="863"/>
                  </a:cubicBezTo>
                  <a:close/>
                  <a:moveTo>
                    <a:pt x="632" y="1300"/>
                  </a:moveTo>
                  <a:cubicBezTo>
                    <a:pt x="620" y="1300"/>
                    <a:pt x="607" y="1302"/>
                    <a:pt x="595" y="1305"/>
                  </a:cubicBezTo>
                  <a:lnTo>
                    <a:pt x="106" y="1462"/>
                  </a:lnTo>
                  <a:cubicBezTo>
                    <a:pt x="36" y="1480"/>
                    <a:pt x="1" y="1567"/>
                    <a:pt x="18" y="1637"/>
                  </a:cubicBezTo>
                  <a:cubicBezTo>
                    <a:pt x="33" y="1698"/>
                    <a:pt x="101" y="1745"/>
                    <a:pt x="176" y="1745"/>
                  </a:cubicBezTo>
                  <a:cubicBezTo>
                    <a:pt x="187" y="1745"/>
                    <a:pt x="199" y="1744"/>
                    <a:pt x="210" y="1742"/>
                  </a:cubicBezTo>
                  <a:lnTo>
                    <a:pt x="682" y="1584"/>
                  </a:lnTo>
                  <a:cubicBezTo>
                    <a:pt x="752" y="1567"/>
                    <a:pt x="787" y="1480"/>
                    <a:pt x="770" y="1392"/>
                  </a:cubicBezTo>
                  <a:cubicBezTo>
                    <a:pt x="755" y="1334"/>
                    <a:pt x="693" y="1300"/>
                    <a:pt x="632" y="1300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786;p74">
              <a:extLst>
                <a:ext uri="{FF2B5EF4-FFF2-40B4-BE49-F238E27FC236}">
                  <a16:creationId xmlns:a16="http://schemas.microsoft.com/office/drawing/2014/main" id="{36E5CFCF-B48E-41FA-A001-23D4F98C5EEF}"/>
                </a:ext>
              </a:extLst>
            </p:cNvPr>
            <p:cNvSpPr/>
            <p:nvPr/>
          </p:nvSpPr>
          <p:spPr>
            <a:xfrm>
              <a:off x="5663326" y="2423150"/>
              <a:ext cx="186643" cy="186966"/>
            </a:xfrm>
            <a:custGeom>
              <a:avLst/>
              <a:gdLst/>
              <a:ahLst/>
              <a:cxnLst/>
              <a:rect l="l" t="t" r="r" b="b"/>
              <a:pathLst>
                <a:path w="6941" h="6953" extrusionOk="0">
                  <a:moveTo>
                    <a:pt x="5298" y="333"/>
                  </a:moveTo>
                  <a:lnTo>
                    <a:pt x="6609" y="5280"/>
                  </a:lnTo>
                  <a:lnTo>
                    <a:pt x="1801" y="6626"/>
                  </a:lnTo>
                  <a:lnTo>
                    <a:pt x="327" y="1848"/>
                  </a:lnTo>
                  <a:lnTo>
                    <a:pt x="327" y="1848"/>
                  </a:lnTo>
                  <a:lnTo>
                    <a:pt x="5298" y="333"/>
                  </a:lnTo>
                  <a:close/>
                  <a:moveTo>
                    <a:pt x="5368" y="1"/>
                  </a:moveTo>
                  <a:lnTo>
                    <a:pt x="106" y="1609"/>
                  </a:lnTo>
                  <a:cubicBezTo>
                    <a:pt x="71" y="1627"/>
                    <a:pt x="36" y="1644"/>
                    <a:pt x="18" y="1679"/>
                  </a:cubicBezTo>
                  <a:cubicBezTo>
                    <a:pt x="1" y="1714"/>
                    <a:pt x="1" y="1749"/>
                    <a:pt x="18" y="1784"/>
                  </a:cubicBezTo>
                  <a:lnTo>
                    <a:pt x="1557" y="6854"/>
                  </a:lnTo>
                  <a:cubicBezTo>
                    <a:pt x="1570" y="6908"/>
                    <a:pt x="1627" y="6952"/>
                    <a:pt x="1684" y="6952"/>
                  </a:cubicBezTo>
                  <a:cubicBezTo>
                    <a:pt x="1700" y="6952"/>
                    <a:pt x="1716" y="6949"/>
                    <a:pt x="1732" y="6941"/>
                  </a:cubicBezTo>
                  <a:lnTo>
                    <a:pt x="6819" y="5525"/>
                  </a:lnTo>
                  <a:cubicBezTo>
                    <a:pt x="6889" y="5508"/>
                    <a:pt x="6941" y="5438"/>
                    <a:pt x="6923" y="5350"/>
                  </a:cubicBezTo>
                  <a:lnTo>
                    <a:pt x="5542" y="106"/>
                  </a:lnTo>
                  <a:cubicBezTo>
                    <a:pt x="5542" y="71"/>
                    <a:pt x="5507" y="36"/>
                    <a:pt x="5473" y="18"/>
                  </a:cubicBezTo>
                  <a:cubicBezTo>
                    <a:pt x="5438" y="1"/>
                    <a:pt x="5403" y="1"/>
                    <a:pt x="5368" y="1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787;p74">
              <a:extLst>
                <a:ext uri="{FF2B5EF4-FFF2-40B4-BE49-F238E27FC236}">
                  <a16:creationId xmlns:a16="http://schemas.microsoft.com/office/drawing/2014/main" id="{6C3CBC2E-9749-4CA7-949E-865E4F8AF520}"/>
                </a:ext>
              </a:extLst>
            </p:cNvPr>
            <p:cNvSpPr/>
            <p:nvPr/>
          </p:nvSpPr>
          <p:spPr>
            <a:xfrm>
              <a:off x="5804817" y="2369452"/>
              <a:ext cx="83709" cy="202455"/>
            </a:xfrm>
            <a:custGeom>
              <a:avLst/>
              <a:gdLst/>
              <a:ahLst/>
              <a:cxnLst/>
              <a:rect l="l" t="t" r="r" b="b"/>
              <a:pathLst>
                <a:path w="3113" h="7529" extrusionOk="0">
                  <a:moveTo>
                    <a:pt x="1487" y="477"/>
                  </a:moveTo>
                  <a:lnTo>
                    <a:pt x="2798" y="5197"/>
                  </a:lnTo>
                  <a:lnTo>
                    <a:pt x="1574" y="7033"/>
                  </a:lnTo>
                  <a:lnTo>
                    <a:pt x="299" y="2174"/>
                  </a:lnTo>
                  <a:lnTo>
                    <a:pt x="299" y="2174"/>
                  </a:lnTo>
                  <a:lnTo>
                    <a:pt x="1487" y="477"/>
                  </a:lnTo>
                  <a:close/>
                  <a:moveTo>
                    <a:pt x="1528" y="0"/>
                  </a:moveTo>
                  <a:cubicBezTo>
                    <a:pt x="1485" y="0"/>
                    <a:pt x="1445" y="29"/>
                    <a:pt x="1417" y="58"/>
                  </a:cubicBezTo>
                  <a:lnTo>
                    <a:pt x="18" y="2050"/>
                  </a:lnTo>
                  <a:cubicBezTo>
                    <a:pt x="1" y="2085"/>
                    <a:pt x="1" y="2138"/>
                    <a:pt x="1" y="2173"/>
                  </a:cubicBezTo>
                  <a:lnTo>
                    <a:pt x="1382" y="7417"/>
                  </a:lnTo>
                  <a:cubicBezTo>
                    <a:pt x="1382" y="7487"/>
                    <a:pt x="1434" y="7522"/>
                    <a:pt x="1487" y="7522"/>
                  </a:cubicBezTo>
                  <a:cubicBezTo>
                    <a:pt x="1504" y="7526"/>
                    <a:pt x="1521" y="7529"/>
                    <a:pt x="1536" y="7529"/>
                  </a:cubicBezTo>
                  <a:cubicBezTo>
                    <a:pt x="1582" y="7529"/>
                    <a:pt x="1618" y="7509"/>
                    <a:pt x="1644" y="7470"/>
                  </a:cubicBezTo>
                  <a:lnTo>
                    <a:pt x="3077" y="5302"/>
                  </a:lnTo>
                  <a:cubicBezTo>
                    <a:pt x="3095" y="5267"/>
                    <a:pt x="3112" y="5232"/>
                    <a:pt x="3095" y="5180"/>
                  </a:cubicBezTo>
                  <a:lnTo>
                    <a:pt x="1679" y="110"/>
                  </a:lnTo>
                  <a:cubicBezTo>
                    <a:pt x="1661" y="58"/>
                    <a:pt x="1627" y="5"/>
                    <a:pt x="1557" y="5"/>
                  </a:cubicBezTo>
                  <a:cubicBezTo>
                    <a:pt x="1547" y="2"/>
                    <a:pt x="1537" y="0"/>
                    <a:pt x="1528" y="0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788;p74">
              <a:extLst>
                <a:ext uri="{FF2B5EF4-FFF2-40B4-BE49-F238E27FC236}">
                  <a16:creationId xmlns:a16="http://schemas.microsoft.com/office/drawing/2014/main" id="{E5642B7D-C8F7-4DC9-B7BE-D594895F8F3F}"/>
                </a:ext>
              </a:extLst>
            </p:cNvPr>
            <p:cNvSpPr/>
            <p:nvPr/>
          </p:nvSpPr>
          <p:spPr>
            <a:xfrm>
              <a:off x="5663326" y="2369398"/>
              <a:ext cx="187128" cy="104737"/>
            </a:xfrm>
            <a:custGeom>
              <a:avLst/>
              <a:gdLst/>
              <a:ahLst/>
              <a:cxnLst/>
              <a:rect l="l" t="t" r="r" b="b"/>
              <a:pathLst>
                <a:path w="6959" h="3895" extrusionOk="0">
                  <a:moveTo>
                    <a:pt x="6451" y="392"/>
                  </a:moveTo>
                  <a:lnTo>
                    <a:pt x="5315" y="2017"/>
                  </a:lnTo>
                  <a:lnTo>
                    <a:pt x="559" y="3470"/>
                  </a:lnTo>
                  <a:lnTo>
                    <a:pt x="2116" y="1545"/>
                  </a:lnTo>
                  <a:lnTo>
                    <a:pt x="6451" y="392"/>
                  </a:lnTo>
                  <a:close/>
                  <a:moveTo>
                    <a:pt x="6808" y="1"/>
                  </a:moveTo>
                  <a:cubicBezTo>
                    <a:pt x="6793" y="1"/>
                    <a:pt x="6779" y="3"/>
                    <a:pt x="6766" y="7"/>
                  </a:cubicBezTo>
                  <a:lnTo>
                    <a:pt x="1994" y="1283"/>
                  </a:lnTo>
                  <a:cubicBezTo>
                    <a:pt x="1976" y="1283"/>
                    <a:pt x="1941" y="1301"/>
                    <a:pt x="1924" y="1336"/>
                  </a:cubicBezTo>
                  <a:lnTo>
                    <a:pt x="36" y="3661"/>
                  </a:lnTo>
                  <a:cubicBezTo>
                    <a:pt x="1" y="3696"/>
                    <a:pt x="1" y="3766"/>
                    <a:pt x="36" y="3835"/>
                  </a:cubicBezTo>
                  <a:cubicBezTo>
                    <a:pt x="62" y="3875"/>
                    <a:pt x="98" y="3894"/>
                    <a:pt x="144" y="3894"/>
                  </a:cubicBezTo>
                  <a:cubicBezTo>
                    <a:pt x="159" y="3894"/>
                    <a:pt x="176" y="3892"/>
                    <a:pt x="193" y="3888"/>
                  </a:cubicBezTo>
                  <a:lnTo>
                    <a:pt x="5455" y="2280"/>
                  </a:lnTo>
                  <a:cubicBezTo>
                    <a:pt x="5473" y="2280"/>
                    <a:pt x="5507" y="2245"/>
                    <a:pt x="5525" y="2227"/>
                  </a:cubicBezTo>
                  <a:lnTo>
                    <a:pt x="6923" y="234"/>
                  </a:lnTo>
                  <a:cubicBezTo>
                    <a:pt x="6958" y="182"/>
                    <a:pt x="6958" y="112"/>
                    <a:pt x="6923" y="60"/>
                  </a:cubicBezTo>
                  <a:cubicBezTo>
                    <a:pt x="6897" y="20"/>
                    <a:pt x="6851" y="1"/>
                    <a:pt x="6808" y="1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759446781"/>
      </p:ext>
    </p:extLst>
  </p:cSld>
  <p:clrMapOvr>
    <a:masterClrMapping/>
  </p:clrMapOvr>
  <p:transition spd="med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2" name="Google Shape;1302;p41"/>
          <p:cNvSpPr txBox="1">
            <a:spLocks noGrp="1"/>
          </p:cNvSpPr>
          <p:nvPr>
            <p:ph type="title" idx="15"/>
          </p:nvPr>
        </p:nvSpPr>
        <p:spPr>
          <a:xfrm>
            <a:off x="720000" y="539500"/>
            <a:ext cx="7704000" cy="37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</a:t>
            </a:r>
            <a:r>
              <a:rPr lang="en">
                <a:solidFill>
                  <a:schemeClr val="accent3"/>
                </a:solidFill>
              </a:rPr>
              <a:t>CONTENT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1303" name="Google Shape;1303;p41"/>
          <p:cNvSpPr txBox="1">
            <a:spLocks noGrp="1"/>
          </p:cNvSpPr>
          <p:nvPr>
            <p:ph type="subTitle" idx="1"/>
          </p:nvPr>
        </p:nvSpPr>
        <p:spPr>
          <a:xfrm>
            <a:off x="2088370" y="2065400"/>
            <a:ext cx="2103000" cy="54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" dirty="0">
                <a:latin typeface="Raleway Medium"/>
                <a:ea typeface="Raleway Medium"/>
                <a:cs typeface="Raleway Medium"/>
              </a:rPr>
              <a:t>Một số ứng dụng của word-lattices trong đời sống thực tế</a:t>
            </a:r>
          </a:p>
        </p:txBody>
      </p:sp>
      <p:sp>
        <p:nvSpPr>
          <p:cNvPr id="1304" name="Google Shape;1304;p41"/>
          <p:cNvSpPr txBox="1">
            <a:spLocks noGrp="1"/>
          </p:cNvSpPr>
          <p:nvPr>
            <p:ph type="title"/>
          </p:nvPr>
        </p:nvSpPr>
        <p:spPr>
          <a:xfrm>
            <a:off x="859175" y="1532000"/>
            <a:ext cx="1031100" cy="997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305" name="Google Shape;1305;p41"/>
          <p:cNvSpPr txBox="1">
            <a:spLocks noGrp="1"/>
          </p:cNvSpPr>
          <p:nvPr>
            <p:ph type="subTitle" idx="2"/>
          </p:nvPr>
        </p:nvSpPr>
        <p:spPr>
          <a:xfrm>
            <a:off x="5857825" y="2065399"/>
            <a:ext cx="2871838" cy="67400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latin typeface="Raleway Medium"/>
                <a:ea typeface="Raleway Medium"/>
                <a:cs typeface="Raleway Medium"/>
                <a:sym typeface="Raleway Medium"/>
              </a:rPr>
              <a:t>Cấu</a:t>
            </a:r>
            <a:r>
              <a:rPr lang="en-US" dirty="0">
                <a:latin typeface="Raleway Medium"/>
                <a:ea typeface="Raleway Medium"/>
                <a:cs typeface="Raleway Medium"/>
                <a:sym typeface="Raleway Medium"/>
              </a:rPr>
              <a:t> </a:t>
            </a:r>
            <a:r>
              <a:rPr lang="en-US" dirty="0" err="1">
                <a:latin typeface="Raleway Medium"/>
                <a:ea typeface="Raleway Medium"/>
                <a:cs typeface="Raleway Medium"/>
                <a:sym typeface="Raleway Medium"/>
              </a:rPr>
              <a:t>trúc</a:t>
            </a:r>
            <a:r>
              <a:rPr lang="en-US" dirty="0">
                <a:latin typeface="Raleway Medium"/>
                <a:ea typeface="Raleway Medium"/>
                <a:cs typeface="Raleway Medium"/>
                <a:sym typeface="Raleway Medium"/>
              </a:rPr>
              <a:t> </a:t>
            </a:r>
            <a:r>
              <a:rPr lang="en-US" dirty="0" err="1">
                <a:latin typeface="Raleway Medium"/>
                <a:ea typeface="Raleway Medium"/>
                <a:cs typeface="Raleway Medium"/>
                <a:sym typeface="Raleway Medium"/>
              </a:rPr>
              <a:t>dữ</a:t>
            </a:r>
            <a:r>
              <a:rPr lang="en-US" dirty="0">
                <a:latin typeface="Raleway Medium"/>
                <a:ea typeface="Raleway Medium"/>
                <a:cs typeface="Raleway Medium"/>
                <a:sym typeface="Raleway Medium"/>
              </a:rPr>
              <a:t> </a:t>
            </a:r>
            <a:r>
              <a:rPr lang="en-US" dirty="0" err="1">
                <a:latin typeface="Raleway Medium"/>
                <a:ea typeface="Raleway Medium"/>
                <a:cs typeface="Raleway Medium"/>
                <a:sym typeface="Raleway Medium"/>
              </a:rPr>
              <a:t>liệu</a:t>
            </a:r>
            <a:r>
              <a:rPr lang="en-US" dirty="0">
                <a:latin typeface="Raleway Medium"/>
                <a:ea typeface="Raleway Medium"/>
                <a:cs typeface="Raleway Medium"/>
                <a:sym typeface="Raleway Medium"/>
              </a:rPr>
              <a:t> </a:t>
            </a:r>
            <a:r>
              <a:rPr lang="en-US" dirty="0" err="1">
                <a:latin typeface="Raleway Medium"/>
                <a:ea typeface="Raleway Medium"/>
                <a:cs typeface="Raleway Medium"/>
                <a:sym typeface="Raleway Medium"/>
              </a:rPr>
              <a:t>để</a:t>
            </a:r>
            <a:r>
              <a:rPr lang="en-US" dirty="0">
                <a:latin typeface="Raleway Medium"/>
                <a:ea typeface="Raleway Medium"/>
                <a:cs typeface="Raleway Medium"/>
                <a:sym typeface="Raleway Medium"/>
              </a:rPr>
              <a:t> </a:t>
            </a:r>
            <a:r>
              <a:rPr lang="en-US" dirty="0" err="1">
                <a:latin typeface="Raleway Medium"/>
                <a:ea typeface="Raleway Medium"/>
                <a:cs typeface="Raleway Medium"/>
                <a:sym typeface="Raleway Medium"/>
              </a:rPr>
              <a:t>lưu</a:t>
            </a:r>
            <a:r>
              <a:rPr lang="en-US" dirty="0">
                <a:latin typeface="Raleway Medium"/>
                <a:ea typeface="Raleway Medium"/>
                <a:cs typeface="Raleway Medium"/>
                <a:sym typeface="Raleway Medium"/>
              </a:rPr>
              <a:t> </a:t>
            </a:r>
            <a:r>
              <a:rPr lang="en-US" dirty="0" err="1">
                <a:latin typeface="Raleway Medium"/>
                <a:ea typeface="Raleway Medium"/>
                <a:cs typeface="Raleway Medium"/>
                <a:sym typeface="Raleway Medium"/>
              </a:rPr>
              <a:t>trữ</a:t>
            </a:r>
            <a:r>
              <a:rPr lang="en-US" dirty="0">
                <a:latin typeface="Raleway Medium"/>
                <a:ea typeface="Raleway Medium"/>
                <a:cs typeface="Raleway Medium"/>
                <a:sym typeface="Raleway Medium"/>
              </a:rPr>
              <a:t> </a:t>
            </a:r>
            <a:r>
              <a:rPr lang="en-US" dirty="0" err="1">
                <a:latin typeface="Raleway Medium"/>
                <a:ea typeface="Raleway Medium"/>
                <a:cs typeface="Raleway Medium"/>
                <a:sym typeface="Raleway Medium"/>
              </a:rPr>
              <a:t>và</a:t>
            </a:r>
            <a:r>
              <a:rPr lang="en-US" dirty="0">
                <a:latin typeface="Raleway Medium"/>
                <a:ea typeface="Raleway Medium"/>
                <a:cs typeface="Raleway Medium"/>
                <a:sym typeface="Raleway Medium"/>
              </a:rPr>
              <a:t> </a:t>
            </a:r>
            <a:r>
              <a:rPr lang="en-US" dirty="0" err="1">
                <a:latin typeface="Raleway Medium"/>
                <a:ea typeface="Raleway Medium"/>
                <a:cs typeface="Raleway Medium"/>
                <a:sym typeface="Raleway Medium"/>
              </a:rPr>
              <a:t>cách</a:t>
            </a:r>
            <a:r>
              <a:rPr lang="en-US" dirty="0">
                <a:latin typeface="Raleway Medium"/>
                <a:ea typeface="Raleway Medium"/>
                <a:cs typeface="Raleway Medium"/>
                <a:sym typeface="Raleway Medium"/>
              </a:rPr>
              <a:t> </a:t>
            </a:r>
            <a:r>
              <a:rPr lang="en-US" dirty="0" err="1">
                <a:latin typeface="Raleway Medium"/>
                <a:ea typeface="Raleway Medium"/>
                <a:cs typeface="Raleway Medium"/>
                <a:sym typeface="Raleway Medium"/>
              </a:rPr>
              <a:t>vận</a:t>
            </a:r>
            <a:r>
              <a:rPr lang="en-US" dirty="0">
                <a:latin typeface="Raleway Medium"/>
                <a:ea typeface="Raleway Medium"/>
                <a:cs typeface="Raleway Medium"/>
                <a:sym typeface="Raleway Medium"/>
              </a:rPr>
              <a:t> </a:t>
            </a:r>
            <a:r>
              <a:rPr lang="en-US" dirty="0" err="1">
                <a:latin typeface="Raleway Medium"/>
                <a:ea typeface="Raleway Medium"/>
                <a:cs typeface="Raleway Medium"/>
                <a:sym typeface="Raleway Medium"/>
              </a:rPr>
              <a:t>dụng</a:t>
            </a:r>
            <a:r>
              <a:rPr lang="en-US" dirty="0">
                <a:latin typeface="Raleway Medium"/>
                <a:ea typeface="Raleway Medium"/>
                <a:cs typeface="Raleway Medium"/>
                <a:sym typeface="Raleway Medium"/>
              </a:rPr>
              <a:t> </a:t>
            </a:r>
            <a:r>
              <a:rPr lang="en-US" dirty="0" err="1">
                <a:latin typeface="Raleway Medium"/>
                <a:ea typeface="Raleway Medium"/>
                <a:cs typeface="Raleway Medium"/>
                <a:sym typeface="Raleway Medium"/>
              </a:rPr>
              <a:t>kết</a:t>
            </a:r>
            <a:r>
              <a:rPr lang="en-US" dirty="0">
                <a:latin typeface="Raleway Medium"/>
                <a:ea typeface="Raleway Medium"/>
                <a:cs typeface="Raleway Medium"/>
                <a:sym typeface="Raleway Medium"/>
              </a:rPr>
              <a:t> </a:t>
            </a:r>
            <a:r>
              <a:rPr lang="en-US" dirty="0" err="1">
                <a:latin typeface="Raleway Medium"/>
                <a:ea typeface="Raleway Medium"/>
                <a:cs typeface="Raleway Medium"/>
                <a:sym typeface="Raleway Medium"/>
              </a:rPr>
              <a:t>quả</a:t>
            </a:r>
            <a:r>
              <a:rPr lang="en-US" dirty="0">
                <a:latin typeface="Raleway Medium"/>
                <a:ea typeface="Raleway Medium"/>
                <a:cs typeface="Raleway Medium"/>
                <a:sym typeface="Raleway Medium"/>
              </a:rPr>
              <a:t> </a:t>
            </a:r>
            <a:r>
              <a:rPr lang="en-US" dirty="0" err="1">
                <a:latin typeface="Raleway Medium"/>
                <a:ea typeface="Raleway Medium"/>
                <a:cs typeface="Raleway Medium"/>
                <a:sym typeface="Raleway Medium"/>
              </a:rPr>
              <a:t>của</a:t>
            </a:r>
            <a:r>
              <a:rPr lang="en-US" dirty="0">
                <a:latin typeface="Raleway Medium"/>
                <a:ea typeface="Raleway Medium"/>
                <a:cs typeface="Raleway Medium"/>
                <a:sym typeface="Raleway Medium"/>
              </a:rPr>
              <a:t> N-gram </a:t>
            </a:r>
            <a:r>
              <a:rPr lang="en-US" dirty="0" err="1">
                <a:latin typeface="Raleway Medium"/>
                <a:ea typeface="Raleway Medium"/>
                <a:cs typeface="Raleway Medium"/>
                <a:sym typeface="Raleway Medium"/>
              </a:rPr>
              <a:t>để</a:t>
            </a:r>
            <a:r>
              <a:rPr lang="en-US" dirty="0">
                <a:latin typeface="Raleway Medium"/>
                <a:ea typeface="Raleway Medium"/>
                <a:cs typeface="Raleway Medium"/>
                <a:sym typeface="Raleway Medium"/>
              </a:rPr>
              <a:t> </a:t>
            </a:r>
            <a:r>
              <a:rPr lang="en-US" dirty="0" err="1">
                <a:latin typeface="Raleway Medium"/>
                <a:ea typeface="Raleway Medium"/>
                <a:cs typeface="Raleway Medium"/>
                <a:sym typeface="Raleway Medium"/>
              </a:rPr>
              <a:t>đưa</a:t>
            </a:r>
            <a:r>
              <a:rPr lang="en-US" dirty="0">
                <a:latin typeface="Raleway Medium"/>
                <a:ea typeface="Raleway Medium"/>
                <a:cs typeface="Raleway Medium"/>
                <a:sym typeface="Raleway Medium"/>
              </a:rPr>
              <a:t> </a:t>
            </a:r>
            <a:r>
              <a:rPr lang="en-US" dirty="0" err="1">
                <a:latin typeface="Raleway Medium"/>
                <a:ea typeface="Raleway Medium"/>
                <a:cs typeface="Raleway Medium"/>
                <a:sym typeface="Raleway Medium"/>
              </a:rPr>
              <a:t>lên</a:t>
            </a:r>
            <a:r>
              <a:rPr lang="en-US" dirty="0">
                <a:latin typeface="Raleway Medium"/>
                <a:ea typeface="Raleway Medium"/>
                <a:cs typeface="Raleway Medium"/>
                <a:sym typeface="Raleway Medium"/>
              </a:rPr>
              <a:t> word-lattices</a:t>
            </a:r>
            <a:endParaRPr dirty="0"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1306" name="Google Shape;1306;p41"/>
          <p:cNvSpPr txBox="1">
            <a:spLocks noGrp="1"/>
          </p:cNvSpPr>
          <p:nvPr>
            <p:ph type="title" idx="3"/>
          </p:nvPr>
        </p:nvSpPr>
        <p:spPr>
          <a:xfrm>
            <a:off x="4631125" y="1532000"/>
            <a:ext cx="1031100" cy="997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1307" name="Google Shape;1307;p41"/>
          <p:cNvSpPr txBox="1">
            <a:spLocks noGrp="1"/>
          </p:cNvSpPr>
          <p:nvPr>
            <p:ph type="ctrTitle" idx="4"/>
          </p:nvPr>
        </p:nvSpPr>
        <p:spPr>
          <a:xfrm>
            <a:off x="2088365" y="3303245"/>
            <a:ext cx="2103000" cy="42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chemeClr val="accent3"/>
                </a:solidFill>
                <a:latin typeface="Be Vietnam Pro" pitchFamily="2" charset="0"/>
              </a:rPr>
              <a:t>Ngữ</a:t>
            </a:r>
            <a:r>
              <a:rPr lang="en-US" dirty="0">
                <a:solidFill>
                  <a:schemeClr val="accent3"/>
                </a:solidFill>
                <a:latin typeface="Be Vietnam Pro" pitchFamily="2" charset="0"/>
              </a:rPr>
              <a:t> </a:t>
            </a:r>
            <a:r>
              <a:rPr lang="en-US" dirty="0" err="1">
                <a:solidFill>
                  <a:schemeClr val="accent3"/>
                </a:solidFill>
                <a:latin typeface="Be Vietnam Pro" pitchFamily="2" charset="0"/>
              </a:rPr>
              <a:t>liệu</a:t>
            </a:r>
            <a:r>
              <a:rPr lang="en-US" dirty="0">
                <a:solidFill>
                  <a:schemeClr val="accent3"/>
                </a:solidFill>
                <a:latin typeface="Be Vietnam Pro" pitchFamily="2" charset="0"/>
              </a:rPr>
              <a:t> </a:t>
            </a:r>
            <a:r>
              <a:rPr lang="en-US" dirty="0" err="1">
                <a:solidFill>
                  <a:schemeClr val="accent3"/>
                </a:solidFill>
                <a:latin typeface="Be Vietnam Pro" pitchFamily="2" charset="0"/>
              </a:rPr>
              <a:t>và</a:t>
            </a:r>
            <a:r>
              <a:rPr lang="en-US" dirty="0">
                <a:solidFill>
                  <a:schemeClr val="accent3"/>
                </a:solidFill>
                <a:latin typeface="Be Vietnam Pro" pitchFamily="2" charset="0"/>
              </a:rPr>
              <a:t> </a:t>
            </a:r>
            <a:br>
              <a:rPr lang="en-US" dirty="0">
                <a:solidFill>
                  <a:schemeClr val="accent3"/>
                </a:solidFill>
                <a:latin typeface="Be Vietnam Pro" pitchFamily="2" charset="0"/>
              </a:rPr>
            </a:br>
            <a:r>
              <a:rPr lang="en-US" dirty="0">
                <a:solidFill>
                  <a:schemeClr val="accent3"/>
                </a:solidFill>
                <a:latin typeface="Be Vietnam Pro" pitchFamily="2" charset="0"/>
              </a:rPr>
              <a:t>N-gram</a:t>
            </a:r>
            <a:endParaRPr dirty="0">
              <a:solidFill>
                <a:schemeClr val="accent3"/>
              </a:solidFill>
              <a:latin typeface="Be Vietnam Pro" pitchFamily="2" charset="0"/>
            </a:endParaRPr>
          </a:p>
        </p:txBody>
      </p:sp>
      <p:sp>
        <p:nvSpPr>
          <p:cNvPr id="1308" name="Google Shape;1308;p41"/>
          <p:cNvSpPr txBox="1">
            <a:spLocks noGrp="1"/>
          </p:cNvSpPr>
          <p:nvPr>
            <p:ph type="subTitle" idx="5"/>
          </p:nvPr>
        </p:nvSpPr>
        <p:spPr>
          <a:xfrm>
            <a:off x="2088365" y="3853400"/>
            <a:ext cx="2103000" cy="54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latin typeface="Raleway Medium"/>
                <a:ea typeface="Raleway Medium"/>
                <a:cs typeface="Raleway Medium"/>
              </a:rPr>
              <a:t>Mối</a:t>
            </a:r>
            <a:r>
              <a:rPr lang="en-US" dirty="0">
                <a:latin typeface="Raleway Medium"/>
                <a:ea typeface="Raleway Medium"/>
                <a:cs typeface="Raleway Medium"/>
              </a:rPr>
              <a:t> </a:t>
            </a:r>
            <a:r>
              <a:rPr lang="en-US" dirty="0" err="1">
                <a:latin typeface="Raleway Medium"/>
                <a:ea typeface="Raleway Medium"/>
                <a:cs typeface="Raleway Medium"/>
              </a:rPr>
              <a:t>liên</a:t>
            </a:r>
            <a:r>
              <a:rPr lang="en-US" dirty="0">
                <a:latin typeface="Raleway Medium"/>
                <a:ea typeface="Raleway Medium"/>
                <a:cs typeface="Raleway Medium"/>
              </a:rPr>
              <a:t> </a:t>
            </a:r>
            <a:r>
              <a:rPr lang="en-US" dirty="0" err="1">
                <a:latin typeface="Raleway Medium"/>
                <a:ea typeface="Raleway Medium"/>
                <a:cs typeface="Raleway Medium"/>
              </a:rPr>
              <a:t>hệ</a:t>
            </a:r>
            <a:r>
              <a:rPr lang="en-US" dirty="0">
                <a:latin typeface="Raleway Medium"/>
                <a:ea typeface="Raleway Medium"/>
                <a:cs typeface="Raleway Medium"/>
              </a:rPr>
              <a:t> </a:t>
            </a:r>
            <a:r>
              <a:rPr lang="en-US" dirty="0" err="1">
                <a:latin typeface="Raleway Medium"/>
                <a:ea typeface="Raleway Medium"/>
                <a:cs typeface="Raleway Medium"/>
              </a:rPr>
              <a:t>giữa</a:t>
            </a:r>
            <a:r>
              <a:rPr lang="en-US" dirty="0">
                <a:latin typeface="Raleway Medium"/>
                <a:ea typeface="Raleway Medium"/>
                <a:cs typeface="Raleway Medium"/>
              </a:rPr>
              <a:t> </a:t>
            </a:r>
            <a:r>
              <a:rPr lang="en-US" dirty="0" err="1">
                <a:latin typeface="Raleway Medium"/>
                <a:ea typeface="Raleway Medium"/>
                <a:cs typeface="Raleway Medium"/>
              </a:rPr>
              <a:t>ngữ</a:t>
            </a:r>
            <a:r>
              <a:rPr lang="en-US" dirty="0">
                <a:latin typeface="Raleway Medium"/>
                <a:ea typeface="Raleway Medium"/>
                <a:cs typeface="Raleway Medium"/>
              </a:rPr>
              <a:t> </a:t>
            </a:r>
            <a:r>
              <a:rPr lang="en-US" dirty="0" err="1">
                <a:latin typeface="Raleway Medium"/>
                <a:ea typeface="Raleway Medium"/>
                <a:cs typeface="Raleway Medium"/>
              </a:rPr>
              <a:t>liệu</a:t>
            </a:r>
            <a:r>
              <a:rPr lang="en-US" dirty="0">
                <a:latin typeface="Raleway Medium"/>
                <a:ea typeface="Raleway Medium"/>
                <a:cs typeface="Raleway Medium"/>
              </a:rPr>
              <a:t> </a:t>
            </a:r>
            <a:r>
              <a:rPr lang="en-US" dirty="0" err="1">
                <a:latin typeface="Raleway Medium"/>
                <a:ea typeface="Raleway Medium"/>
                <a:cs typeface="Raleway Medium"/>
              </a:rPr>
              <a:t>và</a:t>
            </a:r>
            <a:r>
              <a:rPr lang="en-US" dirty="0">
                <a:latin typeface="Raleway Medium"/>
                <a:ea typeface="Raleway Medium"/>
                <a:cs typeface="Raleway Medium"/>
              </a:rPr>
              <a:t> N-gram</a:t>
            </a:r>
            <a:endParaRPr lang="en" dirty="0">
              <a:latin typeface="Raleway Medium"/>
              <a:ea typeface="Raleway Medium"/>
              <a:cs typeface="Raleway Medium"/>
            </a:endParaRPr>
          </a:p>
        </p:txBody>
      </p:sp>
      <p:sp>
        <p:nvSpPr>
          <p:cNvPr id="1309" name="Google Shape;1309;p41"/>
          <p:cNvSpPr txBox="1">
            <a:spLocks noGrp="1"/>
          </p:cNvSpPr>
          <p:nvPr>
            <p:ph type="title" idx="6"/>
          </p:nvPr>
        </p:nvSpPr>
        <p:spPr>
          <a:xfrm>
            <a:off x="859175" y="3208299"/>
            <a:ext cx="1031100" cy="997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310" name="Google Shape;1310;p41"/>
          <p:cNvSpPr txBox="1">
            <a:spLocks noGrp="1"/>
          </p:cNvSpPr>
          <p:nvPr>
            <p:ph type="ctrTitle" idx="7"/>
          </p:nvPr>
        </p:nvSpPr>
        <p:spPr>
          <a:xfrm>
            <a:off x="5878746" y="3355377"/>
            <a:ext cx="2545254" cy="42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chemeClr val="accent3"/>
                </a:solidFill>
                <a:latin typeface="Be Vietnam Pro" pitchFamily="2" charset="0"/>
              </a:rPr>
              <a:t>Câu</a:t>
            </a:r>
            <a:r>
              <a:rPr lang="en-US" dirty="0">
                <a:solidFill>
                  <a:schemeClr val="accent3"/>
                </a:solidFill>
                <a:latin typeface="Be Vietnam Pro" pitchFamily="2" charset="0"/>
              </a:rPr>
              <a:t> </a:t>
            </a:r>
            <a:r>
              <a:rPr lang="en-US" dirty="0" err="1">
                <a:solidFill>
                  <a:schemeClr val="accent3"/>
                </a:solidFill>
                <a:latin typeface="Be Vietnam Pro" pitchFamily="2" charset="0"/>
              </a:rPr>
              <a:t>hỏi</a:t>
            </a:r>
            <a:r>
              <a:rPr lang="en-US" dirty="0">
                <a:solidFill>
                  <a:schemeClr val="accent3"/>
                </a:solidFill>
                <a:latin typeface="Be Vietnam Pro" pitchFamily="2" charset="0"/>
              </a:rPr>
              <a:t> </a:t>
            </a:r>
            <a:r>
              <a:rPr lang="en-US" dirty="0" err="1">
                <a:solidFill>
                  <a:schemeClr val="accent3"/>
                </a:solidFill>
                <a:latin typeface="Be Vietnam Pro" pitchFamily="2" charset="0"/>
              </a:rPr>
              <a:t>ôn</a:t>
            </a:r>
            <a:r>
              <a:rPr lang="en-US" dirty="0">
                <a:solidFill>
                  <a:schemeClr val="accent3"/>
                </a:solidFill>
                <a:latin typeface="Be Vietnam Pro" pitchFamily="2" charset="0"/>
              </a:rPr>
              <a:t> </a:t>
            </a:r>
            <a:r>
              <a:rPr lang="en-US" dirty="0" err="1">
                <a:solidFill>
                  <a:schemeClr val="accent3"/>
                </a:solidFill>
                <a:latin typeface="Be Vietnam Pro" pitchFamily="2" charset="0"/>
              </a:rPr>
              <a:t>tập</a:t>
            </a:r>
            <a:r>
              <a:rPr lang="en-US" dirty="0">
                <a:solidFill>
                  <a:schemeClr val="accent3"/>
                </a:solidFill>
                <a:latin typeface="Be Vietnam Pro" pitchFamily="2" charset="0"/>
              </a:rPr>
              <a:t> </a:t>
            </a:r>
            <a:r>
              <a:rPr lang="en-US" dirty="0" err="1">
                <a:solidFill>
                  <a:schemeClr val="accent3"/>
                </a:solidFill>
                <a:latin typeface="Be Vietnam Pro" pitchFamily="2" charset="0"/>
              </a:rPr>
              <a:t>và</a:t>
            </a:r>
            <a:r>
              <a:rPr lang="en-US" dirty="0">
                <a:solidFill>
                  <a:schemeClr val="accent3"/>
                </a:solidFill>
                <a:latin typeface="Be Vietnam Pro" pitchFamily="2" charset="0"/>
              </a:rPr>
              <a:t> </a:t>
            </a:r>
            <a:r>
              <a:rPr lang="en-US" dirty="0" err="1">
                <a:solidFill>
                  <a:schemeClr val="accent3"/>
                </a:solidFill>
                <a:latin typeface="Be Vietnam Pro" pitchFamily="2" charset="0"/>
              </a:rPr>
              <a:t>giải</a:t>
            </a:r>
            <a:r>
              <a:rPr lang="en-US" dirty="0">
                <a:solidFill>
                  <a:schemeClr val="accent3"/>
                </a:solidFill>
                <a:latin typeface="Be Vietnam Pro" pitchFamily="2" charset="0"/>
              </a:rPr>
              <a:t> </a:t>
            </a:r>
            <a:r>
              <a:rPr lang="en-US" dirty="0" err="1">
                <a:solidFill>
                  <a:schemeClr val="accent3"/>
                </a:solidFill>
                <a:latin typeface="Be Vietnam Pro" pitchFamily="2" charset="0"/>
              </a:rPr>
              <a:t>đáp</a:t>
            </a:r>
            <a:r>
              <a:rPr lang="en-US" dirty="0">
                <a:solidFill>
                  <a:schemeClr val="accent3"/>
                </a:solidFill>
                <a:latin typeface="Be Vietnam Pro" pitchFamily="2" charset="0"/>
              </a:rPr>
              <a:t> </a:t>
            </a:r>
            <a:r>
              <a:rPr lang="en-US" dirty="0" err="1">
                <a:solidFill>
                  <a:schemeClr val="accent3"/>
                </a:solidFill>
                <a:latin typeface="Be Vietnam Pro" pitchFamily="2" charset="0"/>
              </a:rPr>
              <a:t>thắc</a:t>
            </a:r>
            <a:r>
              <a:rPr lang="en-US" dirty="0">
                <a:solidFill>
                  <a:schemeClr val="accent3"/>
                </a:solidFill>
                <a:latin typeface="Be Vietnam Pro" pitchFamily="2" charset="0"/>
              </a:rPr>
              <a:t> </a:t>
            </a:r>
            <a:r>
              <a:rPr lang="en-US" dirty="0" err="1">
                <a:solidFill>
                  <a:schemeClr val="accent3"/>
                </a:solidFill>
                <a:latin typeface="Be Vietnam Pro" pitchFamily="2" charset="0"/>
              </a:rPr>
              <a:t>mắc</a:t>
            </a:r>
            <a:endParaRPr dirty="0">
              <a:solidFill>
                <a:schemeClr val="accent3"/>
              </a:solidFill>
              <a:latin typeface="Be Vietnam Pro" pitchFamily="2" charset="0"/>
            </a:endParaRPr>
          </a:p>
        </p:txBody>
      </p:sp>
      <p:sp>
        <p:nvSpPr>
          <p:cNvPr id="1311" name="Google Shape;1311;p41"/>
          <p:cNvSpPr txBox="1">
            <a:spLocks noGrp="1"/>
          </p:cNvSpPr>
          <p:nvPr>
            <p:ph type="subTitle" idx="8"/>
          </p:nvPr>
        </p:nvSpPr>
        <p:spPr>
          <a:xfrm>
            <a:off x="5961813" y="3819255"/>
            <a:ext cx="2103000" cy="54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Raleway Medium"/>
                <a:ea typeface="Raleway Medium"/>
                <a:cs typeface="Raleway Medium"/>
                <a:sym typeface="Raleway Medium"/>
              </a:rPr>
              <a:t>Quiz, Q&amp;A</a:t>
            </a:r>
            <a:endParaRPr dirty="0"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1312" name="Google Shape;1312;p41"/>
          <p:cNvSpPr txBox="1">
            <a:spLocks noGrp="1"/>
          </p:cNvSpPr>
          <p:nvPr>
            <p:ph type="title" idx="9"/>
          </p:nvPr>
        </p:nvSpPr>
        <p:spPr>
          <a:xfrm>
            <a:off x="4631125" y="3208299"/>
            <a:ext cx="1031100" cy="997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1313" name="Google Shape;1313;p41"/>
          <p:cNvSpPr txBox="1">
            <a:spLocks noGrp="1"/>
          </p:cNvSpPr>
          <p:nvPr>
            <p:ph type="ctrTitle" idx="13"/>
          </p:nvPr>
        </p:nvSpPr>
        <p:spPr>
          <a:xfrm>
            <a:off x="2088365" y="1532000"/>
            <a:ext cx="2103000" cy="42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chemeClr val="accent3"/>
                </a:solidFill>
                <a:latin typeface="Be Vietnam Pro" pitchFamily="2" charset="0"/>
              </a:rPr>
              <a:t>Giới</a:t>
            </a:r>
            <a:r>
              <a:rPr lang="en-US" dirty="0">
                <a:solidFill>
                  <a:schemeClr val="accent3"/>
                </a:solidFill>
                <a:latin typeface="Be Vietnam Pro" pitchFamily="2" charset="0"/>
              </a:rPr>
              <a:t> </a:t>
            </a:r>
            <a:r>
              <a:rPr lang="en-US" dirty="0" err="1">
                <a:solidFill>
                  <a:schemeClr val="accent3"/>
                </a:solidFill>
                <a:latin typeface="Be Vietnam Pro" pitchFamily="2" charset="0"/>
              </a:rPr>
              <a:t>thiệu</a:t>
            </a:r>
            <a:endParaRPr dirty="0">
              <a:solidFill>
                <a:schemeClr val="accent3"/>
              </a:solidFill>
              <a:latin typeface="Be Vietnam Pro" pitchFamily="2" charset="0"/>
            </a:endParaRPr>
          </a:p>
        </p:txBody>
      </p:sp>
      <p:sp>
        <p:nvSpPr>
          <p:cNvPr id="1314" name="Google Shape;1314;p41"/>
          <p:cNvSpPr txBox="1">
            <a:spLocks noGrp="1"/>
          </p:cNvSpPr>
          <p:nvPr>
            <p:ph type="ctrTitle" idx="14"/>
          </p:nvPr>
        </p:nvSpPr>
        <p:spPr>
          <a:xfrm>
            <a:off x="5857821" y="1532000"/>
            <a:ext cx="2103000" cy="42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3"/>
                </a:solidFill>
                <a:latin typeface="Be Vietnam Pro" pitchFamily="2" charset="0"/>
              </a:rPr>
              <a:t>Word-lattices </a:t>
            </a:r>
            <a:r>
              <a:rPr lang="en-US" dirty="0" err="1">
                <a:solidFill>
                  <a:schemeClr val="accent3"/>
                </a:solidFill>
                <a:latin typeface="Be Vietnam Pro" pitchFamily="2" charset="0"/>
              </a:rPr>
              <a:t>và</a:t>
            </a:r>
            <a:r>
              <a:rPr lang="en-US" dirty="0">
                <a:solidFill>
                  <a:schemeClr val="accent3"/>
                </a:solidFill>
                <a:latin typeface="Be Vietnam Pro" pitchFamily="2" charset="0"/>
              </a:rPr>
              <a:t> demo</a:t>
            </a:r>
            <a:endParaRPr dirty="0">
              <a:solidFill>
                <a:schemeClr val="accent3"/>
              </a:solidFill>
              <a:latin typeface="Be Vietnam Pro" pitchFamily="2" charset="0"/>
            </a:endParaRPr>
          </a:p>
        </p:txBody>
      </p:sp>
      <p:sp>
        <p:nvSpPr>
          <p:cNvPr id="1316" name="Google Shape;1316;p41"/>
          <p:cNvSpPr/>
          <p:nvPr/>
        </p:nvSpPr>
        <p:spPr>
          <a:xfrm>
            <a:off x="722789" y="1479550"/>
            <a:ext cx="1303875" cy="1259857"/>
          </a:xfrm>
          <a:custGeom>
            <a:avLst/>
            <a:gdLst/>
            <a:ahLst/>
            <a:cxnLst/>
            <a:rect l="l" t="t" r="r" b="b"/>
            <a:pathLst>
              <a:path w="57288" h="55354" extrusionOk="0">
                <a:moveTo>
                  <a:pt x="48227" y="1071"/>
                </a:moveTo>
                <a:cubicBezTo>
                  <a:pt x="33381" y="-2110"/>
                  <a:pt x="12900" y="1950"/>
                  <a:pt x="4793" y="14787"/>
                </a:cubicBezTo>
                <a:cubicBezTo>
                  <a:pt x="1831" y="19477"/>
                  <a:pt x="-635" y="25308"/>
                  <a:pt x="221" y="30789"/>
                </a:cubicBezTo>
                <a:cubicBezTo>
                  <a:pt x="1731" y="40452"/>
                  <a:pt x="8971" y="50596"/>
                  <a:pt x="18128" y="54030"/>
                </a:cubicBezTo>
                <a:cubicBezTo>
                  <a:pt x="31531" y="59056"/>
                  <a:pt x="53279" y="48225"/>
                  <a:pt x="56228" y="34218"/>
                </a:cubicBezTo>
                <a:cubicBezTo>
                  <a:pt x="58306" y="24347"/>
                  <a:pt x="57439" y="11834"/>
                  <a:pt x="50513" y="4500"/>
                </a:cubicBezTo>
                <a:cubicBezTo>
                  <a:pt x="45191" y="-1135"/>
                  <a:pt x="34028" y="1462"/>
                  <a:pt x="27272" y="5262"/>
                </a:cubicBezTo>
              </a:path>
            </a:pathLst>
          </a:custGeom>
          <a:noFill/>
          <a:ln w="28575" cap="flat" cmpd="sng">
            <a:solidFill>
              <a:schemeClr val="accent4"/>
            </a:solidFill>
            <a:prstDash val="lgDash"/>
            <a:round/>
            <a:headEnd type="none" w="med" len="med"/>
            <a:tailEnd type="none" w="med" len="med"/>
          </a:ln>
        </p:spPr>
      </p:sp>
      <p:sp>
        <p:nvSpPr>
          <p:cNvPr id="1317" name="Google Shape;1317;p41"/>
          <p:cNvSpPr/>
          <p:nvPr/>
        </p:nvSpPr>
        <p:spPr>
          <a:xfrm>
            <a:off x="748802" y="3208300"/>
            <a:ext cx="1251843" cy="1150955"/>
          </a:xfrm>
          <a:custGeom>
            <a:avLst/>
            <a:gdLst/>
            <a:ahLst/>
            <a:cxnLst/>
            <a:rect l="l" t="t" r="r" b="b"/>
            <a:pathLst>
              <a:path w="63707" h="59527" extrusionOk="0">
                <a:moveTo>
                  <a:pt x="58131" y="4689"/>
                </a:moveTo>
                <a:cubicBezTo>
                  <a:pt x="45678" y="-2783"/>
                  <a:pt x="26038" y="-954"/>
                  <a:pt x="14697" y="8118"/>
                </a:cubicBezTo>
                <a:cubicBezTo>
                  <a:pt x="7737" y="13686"/>
                  <a:pt x="1324" y="21753"/>
                  <a:pt x="219" y="30597"/>
                </a:cubicBezTo>
                <a:cubicBezTo>
                  <a:pt x="-623" y="37333"/>
                  <a:pt x="1774" y="44982"/>
                  <a:pt x="6315" y="50028"/>
                </a:cubicBezTo>
                <a:cubicBezTo>
                  <a:pt x="16438" y="61276"/>
                  <a:pt x="40954" y="63014"/>
                  <a:pt x="51654" y="52314"/>
                </a:cubicBezTo>
                <a:cubicBezTo>
                  <a:pt x="61350" y="42618"/>
                  <a:pt x="65786" y="26051"/>
                  <a:pt x="62703" y="12690"/>
                </a:cubicBezTo>
                <a:cubicBezTo>
                  <a:pt x="61438" y="7209"/>
                  <a:pt x="53360" y="3586"/>
                  <a:pt x="47844" y="4689"/>
                </a:cubicBezTo>
              </a:path>
            </a:pathLst>
          </a:custGeom>
          <a:noFill/>
          <a:ln w="28575" cap="flat" cmpd="sng">
            <a:solidFill>
              <a:schemeClr val="accent4"/>
            </a:solidFill>
            <a:prstDash val="lgDash"/>
            <a:round/>
            <a:headEnd type="none" w="med" len="med"/>
            <a:tailEnd type="none" w="med" len="med"/>
          </a:ln>
        </p:spPr>
      </p:sp>
      <p:sp>
        <p:nvSpPr>
          <p:cNvPr id="1318" name="Google Shape;1318;p41"/>
          <p:cNvSpPr/>
          <p:nvPr/>
        </p:nvSpPr>
        <p:spPr>
          <a:xfrm>
            <a:off x="4497225" y="1524000"/>
            <a:ext cx="1353275" cy="1278324"/>
          </a:xfrm>
          <a:custGeom>
            <a:avLst/>
            <a:gdLst/>
            <a:ahLst/>
            <a:cxnLst/>
            <a:rect l="l" t="t" r="r" b="b"/>
            <a:pathLst>
              <a:path w="54131" h="62198" extrusionOk="0">
                <a:moveTo>
                  <a:pt x="40710" y="0"/>
                </a:moveTo>
                <a:cubicBezTo>
                  <a:pt x="31962" y="0"/>
                  <a:pt x="21825" y="403"/>
                  <a:pt x="15183" y="6096"/>
                </a:cubicBezTo>
                <a:cubicBezTo>
                  <a:pt x="7708" y="12503"/>
                  <a:pt x="2055" y="21931"/>
                  <a:pt x="324" y="31623"/>
                </a:cubicBezTo>
                <a:cubicBezTo>
                  <a:pt x="-1949" y="44354"/>
                  <a:pt x="11413" y="61423"/>
                  <a:pt x="24327" y="62103"/>
                </a:cubicBezTo>
                <a:cubicBezTo>
                  <a:pt x="38772" y="62863"/>
                  <a:pt x="54733" y="44929"/>
                  <a:pt x="54045" y="30480"/>
                </a:cubicBezTo>
                <a:cubicBezTo>
                  <a:pt x="53540" y="19869"/>
                  <a:pt x="48874" y="6645"/>
                  <a:pt x="39186" y="2286"/>
                </a:cubicBezTo>
                <a:cubicBezTo>
                  <a:pt x="33257" y="-382"/>
                  <a:pt x="26077" y="3836"/>
                  <a:pt x="20136" y="6477"/>
                </a:cubicBezTo>
              </a:path>
            </a:pathLst>
          </a:custGeom>
          <a:noFill/>
          <a:ln w="28575" cap="flat" cmpd="sng">
            <a:solidFill>
              <a:schemeClr val="accent4"/>
            </a:solidFill>
            <a:prstDash val="lgDash"/>
            <a:round/>
            <a:headEnd type="none" w="med" len="med"/>
            <a:tailEnd type="none" w="med" len="med"/>
          </a:ln>
        </p:spPr>
      </p:sp>
      <p:sp>
        <p:nvSpPr>
          <p:cNvPr id="1319" name="Google Shape;1319;p41"/>
          <p:cNvSpPr/>
          <p:nvPr/>
        </p:nvSpPr>
        <p:spPr>
          <a:xfrm>
            <a:off x="4389464" y="3235774"/>
            <a:ext cx="1374250" cy="1278250"/>
          </a:xfrm>
          <a:custGeom>
            <a:avLst/>
            <a:gdLst/>
            <a:ahLst/>
            <a:cxnLst/>
            <a:rect l="l" t="t" r="r" b="b"/>
            <a:pathLst>
              <a:path w="54970" h="51130" extrusionOk="0">
                <a:moveTo>
                  <a:pt x="43703" y="2636"/>
                </a:moveTo>
                <a:cubicBezTo>
                  <a:pt x="33066" y="-910"/>
                  <a:pt x="18484" y="423"/>
                  <a:pt x="10556" y="8351"/>
                </a:cubicBezTo>
                <a:cubicBezTo>
                  <a:pt x="3682" y="15225"/>
                  <a:pt x="-1855" y="26389"/>
                  <a:pt x="650" y="35783"/>
                </a:cubicBezTo>
                <a:cubicBezTo>
                  <a:pt x="1993" y="40819"/>
                  <a:pt x="6849" y="44532"/>
                  <a:pt x="11318" y="47213"/>
                </a:cubicBezTo>
                <a:cubicBezTo>
                  <a:pt x="18644" y="51608"/>
                  <a:pt x="28691" y="52047"/>
                  <a:pt x="36845" y="49499"/>
                </a:cubicBezTo>
                <a:cubicBezTo>
                  <a:pt x="45707" y="46730"/>
                  <a:pt x="53439" y="37355"/>
                  <a:pt x="54752" y="28163"/>
                </a:cubicBezTo>
                <a:cubicBezTo>
                  <a:pt x="56054" y="19048"/>
                  <a:pt x="50429" y="8870"/>
                  <a:pt x="43322" y="3017"/>
                </a:cubicBezTo>
                <a:cubicBezTo>
                  <a:pt x="37726" y="-1591"/>
                  <a:pt x="28619" y="44"/>
                  <a:pt x="21605" y="1874"/>
                </a:cubicBezTo>
              </a:path>
            </a:pathLst>
          </a:custGeom>
          <a:noFill/>
          <a:ln w="28575" cap="flat" cmpd="sng">
            <a:solidFill>
              <a:schemeClr val="accent4"/>
            </a:solidFill>
            <a:prstDash val="lgDash"/>
            <a:round/>
            <a:headEnd type="none" w="med" len="med"/>
            <a:tailEnd type="none" w="med" len="med"/>
          </a:ln>
        </p:spPr>
      </p:sp>
      <p:sp>
        <p:nvSpPr>
          <p:cNvPr id="20" name="Google Shape;830;p37">
            <a:extLst>
              <a:ext uri="{FF2B5EF4-FFF2-40B4-BE49-F238E27FC236}">
                <a16:creationId xmlns:a16="http://schemas.microsoft.com/office/drawing/2014/main" id="{62DA0ECB-CAA0-4465-95A2-1C35F7D5FFE0}"/>
              </a:ext>
            </a:extLst>
          </p:cNvPr>
          <p:cNvSpPr txBox="1"/>
          <p:nvPr/>
        </p:nvSpPr>
        <p:spPr>
          <a:xfrm>
            <a:off x="7385793" y="177050"/>
            <a:ext cx="1573932" cy="3165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CS523.M21.KHCL</a:t>
            </a:r>
            <a:endParaRPr sz="1300" dirty="0">
              <a:solidFill>
                <a:schemeClr val="dk1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3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3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3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3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3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03" grpId="0" build="p"/>
      <p:bldP spid="1305" grpId="0" build="p"/>
      <p:bldP spid="1307" grpId="0"/>
      <p:bldP spid="1308" grpId="0" build="p"/>
      <p:bldP spid="1310" grpId="0"/>
      <p:bldP spid="1311" grpId="0" build="p"/>
      <p:bldP spid="1313" grpId="0"/>
      <p:bldP spid="131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9" name="Google Shape;1329;p42"/>
          <p:cNvSpPr txBox="1">
            <a:spLocks noGrp="1"/>
          </p:cNvSpPr>
          <p:nvPr>
            <p:ph type="title"/>
          </p:nvPr>
        </p:nvSpPr>
        <p:spPr>
          <a:xfrm>
            <a:off x="3006988" y="2209181"/>
            <a:ext cx="6063772" cy="227439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highlight>
                  <a:schemeClr val="accent1"/>
                </a:highlight>
              </a:rPr>
              <a:t>WORD-LATTICE &amp; DEMO</a:t>
            </a:r>
            <a:endParaRPr dirty="0">
              <a:highlight>
                <a:schemeClr val="accent1"/>
              </a:highlight>
            </a:endParaRPr>
          </a:p>
        </p:txBody>
      </p:sp>
      <p:sp>
        <p:nvSpPr>
          <p:cNvPr id="1417" name="Google Shape;1417;p42"/>
          <p:cNvSpPr txBox="1">
            <a:spLocks noGrp="1"/>
          </p:cNvSpPr>
          <p:nvPr>
            <p:ph type="title" idx="2"/>
          </p:nvPr>
        </p:nvSpPr>
        <p:spPr>
          <a:xfrm>
            <a:off x="3200400" y="796200"/>
            <a:ext cx="2492400" cy="7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1418" name="Google Shape;1418;p42"/>
          <p:cNvSpPr/>
          <p:nvPr/>
        </p:nvSpPr>
        <p:spPr>
          <a:xfrm>
            <a:off x="3400425" y="1763575"/>
            <a:ext cx="847725" cy="146825"/>
          </a:xfrm>
          <a:custGeom>
            <a:avLst/>
            <a:gdLst/>
            <a:ahLst/>
            <a:cxnLst/>
            <a:rect l="l" t="t" r="r" b="b"/>
            <a:pathLst>
              <a:path w="33909" h="5873" extrusionOk="0">
                <a:moveTo>
                  <a:pt x="0" y="5873"/>
                </a:moveTo>
                <a:cubicBezTo>
                  <a:pt x="10624" y="1624"/>
                  <a:pt x="22582" y="-1079"/>
                  <a:pt x="33909" y="539"/>
                </a:cubicBezTo>
              </a:path>
            </a:pathLst>
          </a:custGeom>
          <a:noFill/>
          <a:ln w="19050" cap="flat" cmpd="sng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1419" name="Google Shape;1419;p42"/>
          <p:cNvSpPr/>
          <p:nvPr/>
        </p:nvSpPr>
        <p:spPr>
          <a:xfrm>
            <a:off x="3543300" y="1837800"/>
            <a:ext cx="847725" cy="146825"/>
          </a:xfrm>
          <a:custGeom>
            <a:avLst/>
            <a:gdLst/>
            <a:ahLst/>
            <a:cxnLst/>
            <a:rect l="l" t="t" r="r" b="b"/>
            <a:pathLst>
              <a:path w="33909" h="5873" extrusionOk="0">
                <a:moveTo>
                  <a:pt x="0" y="5873"/>
                </a:moveTo>
                <a:cubicBezTo>
                  <a:pt x="10624" y="1624"/>
                  <a:pt x="22582" y="-1079"/>
                  <a:pt x="33909" y="539"/>
                </a:cubicBezTo>
              </a:path>
            </a:pathLst>
          </a:custGeom>
          <a:noFill/>
          <a:ln w="19050" cap="flat" cmpd="sng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</p:sp>
      <p:grpSp>
        <p:nvGrpSpPr>
          <p:cNvPr id="1420" name="Google Shape;1420;p42"/>
          <p:cNvGrpSpPr/>
          <p:nvPr/>
        </p:nvGrpSpPr>
        <p:grpSpPr>
          <a:xfrm>
            <a:off x="7531121" y="3580983"/>
            <a:ext cx="1250766" cy="1268375"/>
            <a:chOff x="6866604" y="3415321"/>
            <a:chExt cx="485470" cy="492267"/>
          </a:xfrm>
        </p:grpSpPr>
        <p:sp>
          <p:nvSpPr>
            <p:cNvPr id="1421" name="Google Shape;1421;p42"/>
            <p:cNvSpPr/>
            <p:nvPr/>
          </p:nvSpPr>
          <p:spPr>
            <a:xfrm rot="-2088369">
              <a:off x="7002438" y="3710949"/>
              <a:ext cx="338847" cy="82397"/>
            </a:xfrm>
            <a:custGeom>
              <a:avLst/>
              <a:gdLst/>
              <a:ahLst/>
              <a:cxnLst/>
              <a:rect l="l" t="t" r="r" b="b"/>
              <a:pathLst>
                <a:path w="8270" h="2011" extrusionOk="0">
                  <a:moveTo>
                    <a:pt x="3671" y="0"/>
                  </a:moveTo>
                  <a:cubicBezTo>
                    <a:pt x="3602" y="0"/>
                    <a:pt x="3532" y="70"/>
                    <a:pt x="3532" y="158"/>
                  </a:cubicBezTo>
                  <a:cubicBezTo>
                    <a:pt x="3532" y="228"/>
                    <a:pt x="3602" y="298"/>
                    <a:pt x="3671" y="298"/>
                  </a:cubicBezTo>
                  <a:lnTo>
                    <a:pt x="4213" y="298"/>
                  </a:lnTo>
                  <a:cubicBezTo>
                    <a:pt x="4283" y="298"/>
                    <a:pt x="4353" y="245"/>
                    <a:pt x="4353" y="158"/>
                  </a:cubicBezTo>
                  <a:cubicBezTo>
                    <a:pt x="4353" y="88"/>
                    <a:pt x="4283" y="18"/>
                    <a:pt x="4213" y="18"/>
                  </a:cubicBezTo>
                  <a:cubicBezTo>
                    <a:pt x="4039" y="18"/>
                    <a:pt x="3846" y="18"/>
                    <a:pt x="3671" y="0"/>
                  </a:cubicBezTo>
                  <a:close/>
                  <a:moveTo>
                    <a:pt x="5000" y="18"/>
                  </a:moveTo>
                  <a:cubicBezTo>
                    <a:pt x="4930" y="18"/>
                    <a:pt x="4860" y="88"/>
                    <a:pt x="4860" y="158"/>
                  </a:cubicBezTo>
                  <a:cubicBezTo>
                    <a:pt x="4860" y="245"/>
                    <a:pt x="4930" y="298"/>
                    <a:pt x="5000" y="298"/>
                  </a:cubicBezTo>
                  <a:lnTo>
                    <a:pt x="5542" y="298"/>
                  </a:lnTo>
                  <a:cubicBezTo>
                    <a:pt x="5612" y="298"/>
                    <a:pt x="5682" y="245"/>
                    <a:pt x="5682" y="158"/>
                  </a:cubicBezTo>
                  <a:cubicBezTo>
                    <a:pt x="5682" y="70"/>
                    <a:pt x="5612" y="18"/>
                    <a:pt x="5542" y="18"/>
                  </a:cubicBezTo>
                  <a:close/>
                  <a:moveTo>
                    <a:pt x="6329" y="18"/>
                  </a:moveTo>
                  <a:cubicBezTo>
                    <a:pt x="6259" y="18"/>
                    <a:pt x="6189" y="70"/>
                    <a:pt x="6189" y="158"/>
                  </a:cubicBezTo>
                  <a:cubicBezTo>
                    <a:pt x="6189" y="245"/>
                    <a:pt x="6259" y="298"/>
                    <a:pt x="6329" y="298"/>
                  </a:cubicBezTo>
                  <a:lnTo>
                    <a:pt x="6853" y="298"/>
                  </a:lnTo>
                  <a:cubicBezTo>
                    <a:pt x="6940" y="298"/>
                    <a:pt x="7010" y="245"/>
                    <a:pt x="7010" y="158"/>
                  </a:cubicBezTo>
                  <a:cubicBezTo>
                    <a:pt x="7010" y="70"/>
                    <a:pt x="6940" y="18"/>
                    <a:pt x="6871" y="18"/>
                  </a:cubicBezTo>
                  <a:close/>
                  <a:moveTo>
                    <a:pt x="7657" y="18"/>
                  </a:moveTo>
                  <a:cubicBezTo>
                    <a:pt x="7587" y="18"/>
                    <a:pt x="7517" y="88"/>
                    <a:pt x="7517" y="158"/>
                  </a:cubicBezTo>
                  <a:cubicBezTo>
                    <a:pt x="7517" y="245"/>
                    <a:pt x="7570" y="315"/>
                    <a:pt x="7657" y="315"/>
                  </a:cubicBezTo>
                  <a:lnTo>
                    <a:pt x="8112" y="315"/>
                  </a:lnTo>
                  <a:cubicBezTo>
                    <a:pt x="8199" y="315"/>
                    <a:pt x="8252" y="263"/>
                    <a:pt x="8269" y="175"/>
                  </a:cubicBezTo>
                  <a:cubicBezTo>
                    <a:pt x="8269" y="105"/>
                    <a:pt x="8199" y="35"/>
                    <a:pt x="8112" y="35"/>
                  </a:cubicBezTo>
                  <a:cubicBezTo>
                    <a:pt x="7972" y="18"/>
                    <a:pt x="7815" y="18"/>
                    <a:pt x="7657" y="18"/>
                  </a:cubicBezTo>
                  <a:close/>
                  <a:moveTo>
                    <a:pt x="2906" y="97"/>
                  </a:moveTo>
                  <a:cubicBezTo>
                    <a:pt x="2881" y="97"/>
                    <a:pt x="2856" y="105"/>
                    <a:pt x="2832" y="123"/>
                  </a:cubicBezTo>
                  <a:cubicBezTo>
                    <a:pt x="2675" y="210"/>
                    <a:pt x="2535" y="298"/>
                    <a:pt x="2378" y="385"/>
                  </a:cubicBezTo>
                  <a:cubicBezTo>
                    <a:pt x="2308" y="420"/>
                    <a:pt x="2273" y="507"/>
                    <a:pt x="2325" y="577"/>
                  </a:cubicBezTo>
                  <a:cubicBezTo>
                    <a:pt x="2349" y="624"/>
                    <a:pt x="2395" y="655"/>
                    <a:pt x="2445" y="655"/>
                  </a:cubicBezTo>
                  <a:cubicBezTo>
                    <a:pt x="2469" y="655"/>
                    <a:pt x="2494" y="647"/>
                    <a:pt x="2518" y="630"/>
                  </a:cubicBezTo>
                  <a:cubicBezTo>
                    <a:pt x="2675" y="542"/>
                    <a:pt x="2832" y="455"/>
                    <a:pt x="2972" y="367"/>
                  </a:cubicBezTo>
                  <a:cubicBezTo>
                    <a:pt x="3042" y="333"/>
                    <a:pt x="3077" y="245"/>
                    <a:pt x="3042" y="175"/>
                  </a:cubicBezTo>
                  <a:cubicBezTo>
                    <a:pt x="3007" y="129"/>
                    <a:pt x="2957" y="97"/>
                    <a:pt x="2906" y="97"/>
                  </a:cubicBezTo>
                  <a:close/>
                  <a:moveTo>
                    <a:pt x="1756" y="770"/>
                  </a:moveTo>
                  <a:cubicBezTo>
                    <a:pt x="1729" y="770"/>
                    <a:pt x="1702" y="775"/>
                    <a:pt x="1679" y="787"/>
                  </a:cubicBezTo>
                  <a:cubicBezTo>
                    <a:pt x="1539" y="874"/>
                    <a:pt x="1381" y="962"/>
                    <a:pt x="1224" y="1067"/>
                  </a:cubicBezTo>
                  <a:cubicBezTo>
                    <a:pt x="1154" y="1102"/>
                    <a:pt x="1137" y="1189"/>
                    <a:pt x="1172" y="1259"/>
                  </a:cubicBezTo>
                  <a:cubicBezTo>
                    <a:pt x="1207" y="1306"/>
                    <a:pt x="1257" y="1329"/>
                    <a:pt x="1308" y="1329"/>
                  </a:cubicBezTo>
                  <a:cubicBezTo>
                    <a:pt x="1333" y="1329"/>
                    <a:pt x="1358" y="1323"/>
                    <a:pt x="1381" y="1311"/>
                  </a:cubicBezTo>
                  <a:cubicBezTo>
                    <a:pt x="1539" y="1224"/>
                    <a:pt x="1679" y="1119"/>
                    <a:pt x="1836" y="1032"/>
                  </a:cubicBezTo>
                  <a:cubicBezTo>
                    <a:pt x="1906" y="997"/>
                    <a:pt x="1923" y="909"/>
                    <a:pt x="1888" y="839"/>
                  </a:cubicBezTo>
                  <a:cubicBezTo>
                    <a:pt x="1865" y="793"/>
                    <a:pt x="1811" y="770"/>
                    <a:pt x="1756" y="770"/>
                  </a:cubicBezTo>
                  <a:close/>
                  <a:moveTo>
                    <a:pt x="616" y="1451"/>
                  </a:moveTo>
                  <a:cubicBezTo>
                    <a:pt x="591" y="1451"/>
                    <a:pt x="566" y="1457"/>
                    <a:pt x="542" y="1469"/>
                  </a:cubicBezTo>
                  <a:cubicBezTo>
                    <a:pt x="402" y="1556"/>
                    <a:pt x="245" y="1644"/>
                    <a:pt x="88" y="1749"/>
                  </a:cubicBezTo>
                  <a:cubicBezTo>
                    <a:pt x="18" y="1783"/>
                    <a:pt x="0" y="1871"/>
                    <a:pt x="35" y="1941"/>
                  </a:cubicBezTo>
                  <a:cubicBezTo>
                    <a:pt x="70" y="1987"/>
                    <a:pt x="121" y="2011"/>
                    <a:pt x="171" y="2011"/>
                  </a:cubicBezTo>
                  <a:cubicBezTo>
                    <a:pt x="197" y="2011"/>
                    <a:pt x="222" y="2005"/>
                    <a:pt x="245" y="1993"/>
                  </a:cubicBezTo>
                  <a:cubicBezTo>
                    <a:pt x="402" y="1906"/>
                    <a:pt x="542" y="1801"/>
                    <a:pt x="700" y="1714"/>
                  </a:cubicBezTo>
                  <a:cubicBezTo>
                    <a:pt x="770" y="1679"/>
                    <a:pt x="787" y="1591"/>
                    <a:pt x="752" y="1521"/>
                  </a:cubicBezTo>
                  <a:cubicBezTo>
                    <a:pt x="717" y="1475"/>
                    <a:pt x="667" y="1451"/>
                    <a:pt x="616" y="145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42"/>
            <p:cNvSpPr/>
            <p:nvPr/>
          </p:nvSpPr>
          <p:spPr>
            <a:xfrm rot="-2088369">
              <a:off x="7040201" y="3518314"/>
              <a:ext cx="34417" cy="250100"/>
            </a:xfrm>
            <a:custGeom>
              <a:avLst/>
              <a:gdLst/>
              <a:ahLst/>
              <a:cxnLst/>
              <a:rect l="l" t="t" r="r" b="b"/>
              <a:pathLst>
                <a:path w="840" h="6104" extrusionOk="0">
                  <a:moveTo>
                    <a:pt x="700" y="0"/>
                  </a:moveTo>
                  <a:cubicBezTo>
                    <a:pt x="612" y="0"/>
                    <a:pt x="542" y="53"/>
                    <a:pt x="542" y="140"/>
                  </a:cubicBezTo>
                  <a:cubicBezTo>
                    <a:pt x="525" y="315"/>
                    <a:pt x="507" y="490"/>
                    <a:pt x="490" y="664"/>
                  </a:cubicBezTo>
                  <a:cubicBezTo>
                    <a:pt x="490" y="752"/>
                    <a:pt x="542" y="822"/>
                    <a:pt x="630" y="822"/>
                  </a:cubicBezTo>
                  <a:cubicBezTo>
                    <a:pt x="700" y="822"/>
                    <a:pt x="769" y="769"/>
                    <a:pt x="787" y="699"/>
                  </a:cubicBezTo>
                  <a:cubicBezTo>
                    <a:pt x="804" y="507"/>
                    <a:pt x="822" y="332"/>
                    <a:pt x="839" y="157"/>
                  </a:cubicBezTo>
                  <a:cubicBezTo>
                    <a:pt x="839" y="88"/>
                    <a:pt x="769" y="18"/>
                    <a:pt x="700" y="0"/>
                  </a:cubicBezTo>
                  <a:close/>
                  <a:moveTo>
                    <a:pt x="555" y="1326"/>
                  </a:moveTo>
                  <a:cubicBezTo>
                    <a:pt x="493" y="1326"/>
                    <a:pt x="435" y="1389"/>
                    <a:pt x="420" y="1451"/>
                  </a:cubicBezTo>
                  <a:cubicBezTo>
                    <a:pt x="402" y="1626"/>
                    <a:pt x="385" y="1818"/>
                    <a:pt x="367" y="1993"/>
                  </a:cubicBezTo>
                  <a:cubicBezTo>
                    <a:pt x="367" y="2063"/>
                    <a:pt x="420" y="2133"/>
                    <a:pt x="507" y="2150"/>
                  </a:cubicBezTo>
                  <a:cubicBezTo>
                    <a:pt x="577" y="2150"/>
                    <a:pt x="665" y="2098"/>
                    <a:pt x="665" y="2010"/>
                  </a:cubicBezTo>
                  <a:cubicBezTo>
                    <a:pt x="682" y="1836"/>
                    <a:pt x="700" y="1661"/>
                    <a:pt x="717" y="1486"/>
                  </a:cubicBezTo>
                  <a:cubicBezTo>
                    <a:pt x="717" y="1399"/>
                    <a:pt x="665" y="1329"/>
                    <a:pt x="577" y="1329"/>
                  </a:cubicBezTo>
                  <a:cubicBezTo>
                    <a:pt x="570" y="1327"/>
                    <a:pt x="562" y="1326"/>
                    <a:pt x="555" y="1326"/>
                  </a:cubicBezTo>
                  <a:close/>
                  <a:moveTo>
                    <a:pt x="455" y="2640"/>
                  </a:moveTo>
                  <a:cubicBezTo>
                    <a:pt x="385" y="2640"/>
                    <a:pt x="315" y="2692"/>
                    <a:pt x="297" y="2780"/>
                  </a:cubicBezTo>
                  <a:cubicBezTo>
                    <a:pt x="280" y="2954"/>
                    <a:pt x="262" y="3129"/>
                    <a:pt x="245" y="3304"/>
                  </a:cubicBezTo>
                  <a:cubicBezTo>
                    <a:pt x="245" y="3391"/>
                    <a:pt x="297" y="3461"/>
                    <a:pt x="385" y="3461"/>
                  </a:cubicBezTo>
                  <a:cubicBezTo>
                    <a:pt x="392" y="3463"/>
                    <a:pt x="400" y="3464"/>
                    <a:pt x="407" y="3464"/>
                  </a:cubicBezTo>
                  <a:cubicBezTo>
                    <a:pt x="469" y="3464"/>
                    <a:pt x="527" y="3402"/>
                    <a:pt x="542" y="3339"/>
                  </a:cubicBezTo>
                  <a:cubicBezTo>
                    <a:pt x="560" y="3164"/>
                    <a:pt x="577" y="2989"/>
                    <a:pt x="595" y="2797"/>
                  </a:cubicBezTo>
                  <a:cubicBezTo>
                    <a:pt x="595" y="2727"/>
                    <a:pt x="542" y="2657"/>
                    <a:pt x="455" y="2640"/>
                  </a:cubicBezTo>
                  <a:close/>
                  <a:moveTo>
                    <a:pt x="305" y="3966"/>
                  </a:moveTo>
                  <a:cubicBezTo>
                    <a:pt x="231" y="3966"/>
                    <a:pt x="175" y="4028"/>
                    <a:pt x="175" y="4091"/>
                  </a:cubicBezTo>
                  <a:cubicBezTo>
                    <a:pt x="158" y="4266"/>
                    <a:pt x="140" y="4458"/>
                    <a:pt x="123" y="4633"/>
                  </a:cubicBezTo>
                  <a:cubicBezTo>
                    <a:pt x="123" y="4703"/>
                    <a:pt x="175" y="4773"/>
                    <a:pt x="262" y="4790"/>
                  </a:cubicBezTo>
                  <a:cubicBezTo>
                    <a:pt x="332" y="4790"/>
                    <a:pt x="402" y="4738"/>
                    <a:pt x="420" y="4650"/>
                  </a:cubicBezTo>
                  <a:cubicBezTo>
                    <a:pt x="437" y="4475"/>
                    <a:pt x="455" y="4301"/>
                    <a:pt x="472" y="4126"/>
                  </a:cubicBezTo>
                  <a:cubicBezTo>
                    <a:pt x="472" y="4038"/>
                    <a:pt x="420" y="3968"/>
                    <a:pt x="332" y="3968"/>
                  </a:cubicBezTo>
                  <a:cubicBezTo>
                    <a:pt x="323" y="3967"/>
                    <a:pt x="314" y="3966"/>
                    <a:pt x="305" y="3966"/>
                  </a:cubicBezTo>
                  <a:close/>
                  <a:moveTo>
                    <a:pt x="183" y="5294"/>
                  </a:moveTo>
                  <a:cubicBezTo>
                    <a:pt x="123" y="5294"/>
                    <a:pt x="68" y="5343"/>
                    <a:pt x="53" y="5419"/>
                  </a:cubicBezTo>
                  <a:cubicBezTo>
                    <a:pt x="35" y="5594"/>
                    <a:pt x="18" y="5769"/>
                    <a:pt x="0" y="5944"/>
                  </a:cubicBezTo>
                  <a:cubicBezTo>
                    <a:pt x="0" y="6031"/>
                    <a:pt x="70" y="6101"/>
                    <a:pt x="140" y="6101"/>
                  </a:cubicBezTo>
                  <a:cubicBezTo>
                    <a:pt x="149" y="6103"/>
                    <a:pt x="158" y="6104"/>
                    <a:pt x="167" y="6104"/>
                  </a:cubicBezTo>
                  <a:cubicBezTo>
                    <a:pt x="242" y="6104"/>
                    <a:pt x="297" y="6041"/>
                    <a:pt x="297" y="5979"/>
                  </a:cubicBezTo>
                  <a:cubicBezTo>
                    <a:pt x="315" y="5804"/>
                    <a:pt x="332" y="5629"/>
                    <a:pt x="350" y="5454"/>
                  </a:cubicBezTo>
                  <a:cubicBezTo>
                    <a:pt x="350" y="5367"/>
                    <a:pt x="297" y="5297"/>
                    <a:pt x="210" y="5297"/>
                  </a:cubicBezTo>
                  <a:cubicBezTo>
                    <a:pt x="201" y="5295"/>
                    <a:pt x="192" y="5294"/>
                    <a:pt x="183" y="529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42"/>
            <p:cNvSpPr/>
            <p:nvPr/>
          </p:nvSpPr>
          <p:spPr>
            <a:xfrm rot="-2088369">
              <a:off x="6945649" y="3496741"/>
              <a:ext cx="277961" cy="364087"/>
            </a:xfrm>
            <a:custGeom>
              <a:avLst/>
              <a:gdLst/>
              <a:ahLst/>
              <a:cxnLst/>
              <a:rect l="l" t="t" r="r" b="b"/>
              <a:pathLst>
                <a:path w="6784" h="8886" extrusionOk="0">
                  <a:moveTo>
                    <a:pt x="3559" y="539"/>
                  </a:moveTo>
                  <a:lnTo>
                    <a:pt x="3559" y="539"/>
                  </a:lnTo>
                  <a:cubicBezTo>
                    <a:pt x="4427" y="3124"/>
                    <a:pt x="5318" y="5746"/>
                    <a:pt x="6418" y="8578"/>
                  </a:cubicBezTo>
                  <a:lnTo>
                    <a:pt x="6418" y="8578"/>
                  </a:lnTo>
                  <a:cubicBezTo>
                    <a:pt x="4400" y="8333"/>
                    <a:pt x="2368" y="8103"/>
                    <a:pt x="350" y="7858"/>
                  </a:cubicBezTo>
                  <a:lnTo>
                    <a:pt x="350" y="7858"/>
                  </a:lnTo>
                  <a:cubicBezTo>
                    <a:pt x="1333" y="5195"/>
                    <a:pt x="2394" y="2845"/>
                    <a:pt x="3559" y="539"/>
                  </a:cubicBezTo>
                  <a:close/>
                  <a:moveTo>
                    <a:pt x="3573" y="0"/>
                  </a:moveTo>
                  <a:cubicBezTo>
                    <a:pt x="3526" y="0"/>
                    <a:pt x="3477" y="32"/>
                    <a:pt x="3462" y="75"/>
                  </a:cubicBezTo>
                  <a:cubicBezTo>
                    <a:pt x="2204" y="2540"/>
                    <a:pt x="1067" y="5075"/>
                    <a:pt x="18" y="7941"/>
                  </a:cubicBezTo>
                  <a:cubicBezTo>
                    <a:pt x="1" y="7976"/>
                    <a:pt x="1" y="8029"/>
                    <a:pt x="18" y="8064"/>
                  </a:cubicBezTo>
                  <a:cubicBezTo>
                    <a:pt x="53" y="8099"/>
                    <a:pt x="88" y="8134"/>
                    <a:pt x="141" y="8134"/>
                  </a:cubicBezTo>
                  <a:cubicBezTo>
                    <a:pt x="2291" y="8378"/>
                    <a:pt x="4459" y="8641"/>
                    <a:pt x="6626" y="8885"/>
                  </a:cubicBezTo>
                  <a:cubicBezTo>
                    <a:pt x="6661" y="8885"/>
                    <a:pt x="6714" y="8868"/>
                    <a:pt x="6749" y="8833"/>
                  </a:cubicBezTo>
                  <a:cubicBezTo>
                    <a:pt x="6784" y="8798"/>
                    <a:pt x="6784" y="8728"/>
                    <a:pt x="6766" y="8693"/>
                  </a:cubicBezTo>
                  <a:cubicBezTo>
                    <a:pt x="5577" y="5651"/>
                    <a:pt x="4651" y="2872"/>
                    <a:pt x="3724" y="92"/>
                  </a:cubicBezTo>
                  <a:cubicBezTo>
                    <a:pt x="3707" y="40"/>
                    <a:pt x="3654" y="5"/>
                    <a:pt x="3602" y="5"/>
                  </a:cubicBezTo>
                  <a:cubicBezTo>
                    <a:pt x="3593" y="2"/>
                    <a:pt x="3583" y="0"/>
                    <a:pt x="35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42"/>
            <p:cNvSpPr/>
            <p:nvPr/>
          </p:nvSpPr>
          <p:spPr>
            <a:xfrm rot="-2088369">
              <a:off x="7068011" y="3439152"/>
              <a:ext cx="197736" cy="364456"/>
            </a:xfrm>
            <a:custGeom>
              <a:avLst/>
              <a:gdLst/>
              <a:ahLst/>
              <a:cxnLst/>
              <a:rect l="l" t="t" r="r" b="b"/>
              <a:pathLst>
                <a:path w="4826" h="8895" extrusionOk="0">
                  <a:moveTo>
                    <a:pt x="158" y="1"/>
                  </a:moveTo>
                  <a:cubicBezTo>
                    <a:pt x="128" y="1"/>
                    <a:pt x="98" y="11"/>
                    <a:pt x="70" y="31"/>
                  </a:cubicBezTo>
                  <a:cubicBezTo>
                    <a:pt x="18" y="84"/>
                    <a:pt x="0" y="171"/>
                    <a:pt x="53" y="241"/>
                  </a:cubicBezTo>
                  <a:lnTo>
                    <a:pt x="4503" y="6312"/>
                  </a:lnTo>
                  <a:lnTo>
                    <a:pt x="4503" y="6312"/>
                  </a:lnTo>
                  <a:cubicBezTo>
                    <a:pt x="4057" y="7093"/>
                    <a:pt x="3534" y="7889"/>
                    <a:pt x="3077" y="8685"/>
                  </a:cubicBezTo>
                  <a:cubicBezTo>
                    <a:pt x="3042" y="8755"/>
                    <a:pt x="3059" y="8842"/>
                    <a:pt x="3129" y="8877"/>
                  </a:cubicBezTo>
                  <a:cubicBezTo>
                    <a:pt x="3153" y="8889"/>
                    <a:pt x="3178" y="8894"/>
                    <a:pt x="3203" y="8894"/>
                  </a:cubicBezTo>
                  <a:cubicBezTo>
                    <a:pt x="3254" y="8894"/>
                    <a:pt x="3304" y="8871"/>
                    <a:pt x="3339" y="8824"/>
                  </a:cubicBezTo>
                  <a:cubicBezTo>
                    <a:pt x="3794" y="8020"/>
                    <a:pt x="4336" y="7199"/>
                    <a:pt x="4790" y="6377"/>
                  </a:cubicBezTo>
                  <a:cubicBezTo>
                    <a:pt x="4825" y="6325"/>
                    <a:pt x="4825" y="6272"/>
                    <a:pt x="4790" y="6220"/>
                  </a:cubicBezTo>
                  <a:lnTo>
                    <a:pt x="280" y="66"/>
                  </a:lnTo>
                  <a:cubicBezTo>
                    <a:pt x="248" y="24"/>
                    <a:pt x="204" y="1"/>
                    <a:pt x="15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25" name="Google Shape;1425;p42"/>
          <p:cNvGrpSpPr/>
          <p:nvPr/>
        </p:nvGrpSpPr>
        <p:grpSpPr>
          <a:xfrm>
            <a:off x="4050400" y="864870"/>
            <a:ext cx="3759000" cy="2392200"/>
            <a:chOff x="4050400" y="864870"/>
            <a:chExt cx="3759000" cy="2392200"/>
          </a:xfrm>
        </p:grpSpPr>
        <p:sp>
          <p:nvSpPr>
            <p:cNvPr id="1426" name="Google Shape;1426;p42"/>
            <p:cNvSpPr/>
            <p:nvPr/>
          </p:nvSpPr>
          <p:spPr>
            <a:xfrm rot="381417">
              <a:off x="4539720" y="915050"/>
              <a:ext cx="417609" cy="381782"/>
            </a:xfrm>
            <a:custGeom>
              <a:avLst/>
              <a:gdLst/>
              <a:ahLst/>
              <a:cxnLst/>
              <a:rect l="l" t="t" r="r" b="b"/>
              <a:pathLst>
                <a:path w="17699" h="15265" extrusionOk="0">
                  <a:moveTo>
                    <a:pt x="8936" y="0"/>
                  </a:moveTo>
                  <a:cubicBezTo>
                    <a:pt x="7104" y="3663"/>
                    <a:pt x="5221" y="7335"/>
                    <a:pt x="2840" y="10668"/>
                  </a:cubicBezTo>
                  <a:cubicBezTo>
                    <a:pt x="1939" y="11929"/>
                    <a:pt x="-520" y="13091"/>
                    <a:pt x="173" y="14478"/>
                  </a:cubicBezTo>
                  <a:cubicBezTo>
                    <a:pt x="1027" y="16186"/>
                    <a:pt x="4016" y="14471"/>
                    <a:pt x="5888" y="14097"/>
                  </a:cubicBezTo>
                  <a:cubicBezTo>
                    <a:pt x="9767" y="13321"/>
                    <a:pt x="13744" y="12954"/>
                    <a:pt x="17699" y="12954"/>
                  </a:cubicBez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</p:sp>
        <p:sp>
          <p:nvSpPr>
            <p:cNvPr id="1427" name="Google Shape;1427;p42"/>
            <p:cNvSpPr/>
            <p:nvPr/>
          </p:nvSpPr>
          <p:spPr>
            <a:xfrm>
              <a:off x="4050400" y="864870"/>
              <a:ext cx="3759000" cy="2392200"/>
            </a:xfrm>
            <a:prstGeom prst="arc">
              <a:avLst>
                <a:gd name="adj1" fmla="val 12973513"/>
                <a:gd name="adj2" fmla="val 1661112"/>
              </a:avLst>
            </a:prstGeom>
            <a:noFill/>
            <a:ln w="2857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" name="Google Shape;2613;p73">
            <a:extLst>
              <a:ext uri="{FF2B5EF4-FFF2-40B4-BE49-F238E27FC236}">
                <a16:creationId xmlns:a16="http://schemas.microsoft.com/office/drawing/2014/main" id="{CD4454A3-351C-4A36-B6DF-B2DE38FEF80F}"/>
              </a:ext>
            </a:extLst>
          </p:cNvPr>
          <p:cNvGrpSpPr/>
          <p:nvPr/>
        </p:nvGrpSpPr>
        <p:grpSpPr>
          <a:xfrm>
            <a:off x="742393" y="728383"/>
            <a:ext cx="2186308" cy="3522013"/>
            <a:chOff x="4739010" y="1150217"/>
            <a:chExt cx="597469" cy="887155"/>
          </a:xfrm>
        </p:grpSpPr>
        <p:sp>
          <p:nvSpPr>
            <p:cNvPr id="102" name="Google Shape;2614;p73">
              <a:extLst>
                <a:ext uri="{FF2B5EF4-FFF2-40B4-BE49-F238E27FC236}">
                  <a16:creationId xmlns:a16="http://schemas.microsoft.com/office/drawing/2014/main" id="{8106469D-CF11-4A4B-A6BB-35C232F76D58}"/>
                </a:ext>
              </a:extLst>
            </p:cNvPr>
            <p:cNvSpPr/>
            <p:nvPr/>
          </p:nvSpPr>
          <p:spPr>
            <a:xfrm>
              <a:off x="4739010" y="1150217"/>
              <a:ext cx="597469" cy="887155"/>
            </a:xfrm>
            <a:custGeom>
              <a:avLst/>
              <a:gdLst/>
              <a:ahLst/>
              <a:cxnLst/>
              <a:rect l="l" t="t" r="r" b="b"/>
              <a:pathLst>
                <a:path w="22219" h="32992" extrusionOk="0">
                  <a:moveTo>
                    <a:pt x="11085" y="1"/>
                  </a:moveTo>
                  <a:cubicBezTo>
                    <a:pt x="10404" y="1"/>
                    <a:pt x="9724" y="53"/>
                    <a:pt x="9055" y="154"/>
                  </a:cubicBezTo>
                  <a:cubicBezTo>
                    <a:pt x="6031" y="608"/>
                    <a:pt x="3217" y="2007"/>
                    <a:pt x="490" y="4105"/>
                  </a:cubicBezTo>
                  <a:cubicBezTo>
                    <a:pt x="1661" y="5783"/>
                    <a:pt x="2832" y="7461"/>
                    <a:pt x="4108" y="9314"/>
                  </a:cubicBezTo>
                  <a:cubicBezTo>
                    <a:pt x="5594" y="7811"/>
                    <a:pt x="7622" y="6849"/>
                    <a:pt x="9720" y="6639"/>
                  </a:cubicBezTo>
                  <a:cubicBezTo>
                    <a:pt x="9922" y="6621"/>
                    <a:pt x="10127" y="6610"/>
                    <a:pt x="10332" y="6610"/>
                  </a:cubicBezTo>
                  <a:cubicBezTo>
                    <a:pt x="11103" y="6610"/>
                    <a:pt x="11874" y="6761"/>
                    <a:pt x="12482" y="7216"/>
                  </a:cubicBezTo>
                  <a:cubicBezTo>
                    <a:pt x="13443" y="7968"/>
                    <a:pt x="13688" y="9419"/>
                    <a:pt x="13233" y="10555"/>
                  </a:cubicBezTo>
                  <a:cubicBezTo>
                    <a:pt x="12796" y="11709"/>
                    <a:pt x="11783" y="12548"/>
                    <a:pt x="10664" y="13055"/>
                  </a:cubicBezTo>
                  <a:cubicBezTo>
                    <a:pt x="9545" y="13562"/>
                    <a:pt x="8321" y="13754"/>
                    <a:pt x="6958" y="13947"/>
                  </a:cubicBezTo>
                  <a:cubicBezTo>
                    <a:pt x="7028" y="15642"/>
                    <a:pt x="7080" y="17338"/>
                    <a:pt x="7115" y="19173"/>
                  </a:cubicBezTo>
                  <a:cubicBezTo>
                    <a:pt x="7530" y="19160"/>
                    <a:pt x="7948" y="19149"/>
                    <a:pt x="8365" y="19149"/>
                  </a:cubicBezTo>
                  <a:cubicBezTo>
                    <a:pt x="9636" y="19149"/>
                    <a:pt x="10900" y="19259"/>
                    <a:pt x="12045" y="19785"/>
                  </a:cubicBezTo>
                  <a:cubicBezTo>
                    <a:pt x="13566" y="20485"/>
                    <a:pt x="14772" y="22163"/>
                    <a:pt x="14352" y="23771"/>
                  </a:cubicBezTo>
                  <a:cubicBezTo>
                    <a:pt x="14108" y="24750"/>
                    <a:pt x="13321" y="25537"/>
                    <a:pt x="12394" y="25939"/>
                  </a:cubicBezTo>
                  <a:cubicBezTo>
                    <a:pt x="11680" y="26249"/>
                    <a:pt x="10903" y="26372"/>
                    <a:pt x="10120" y="26372"/>
                  </a:cubicBezTo>
                  <a:cubicBezTo>
                    <a:pt x="9888" y="26372"/>
                    <a:pt x="9655" y="26361"/>
                    <a:pt x="9423" y="26341"/>
                  </a:cubicBezTo>
                  <a:cubicBezTo>
                    <a:pt x="7028" y="26183"/>
                    <a:pt x="4685" y="25170"/>
                    <a:pt x="2692" y="23491"/>
                  </a:cubicBezTo>
                  <a:cubicBezTo>
                    <a:pt x="1538" y="25100"/>
                    <a:pt x="612" y="26865"/>
                    <a:pt x="0" y="28806"/>
                  </a:cubicBezTo>
                  <a:cubicBezTo>
                    <a:pt x="2552" y="30781"/>
                    <a:pt x="5507" y="32319"/>
                    <a:pt x="8688" y="32826"/>
                  </a:cubicBezTo>
                  <a:cubicBezTo>
                    <a:pt x="9400" y="32936"/>
                    <a:pt x="10124" y="32992"/>
                    <a:pt x="10847" y="32992"/>
                  </a:cubicBezTo>
                  <a:cubicBezTo>
                    <a:pt x="13356" y="32992"/>
                    <a:pt x="15866" y="32316"/>
                    <a:pt x="17901" y="30851"/>
                  </a:cubicBezTo>
                  <a:cubicBezTo>
                    <a:pt x="20523" y="28980"/>
                    <a:pt x="22219" y="25746"/>
                    <a:pt x="21904" y="22530"/>
                  </a:cubicBezTo>
                  <a:cubicBezTo>
                    <a:pt x="21572" y="19331"/>
                    <a:pt x="19037" y="16376"/>
                    <a:pt x="15786" y="16062"/>
                  </a:cubicBezTo>
                  <a:cubicBezTo>
                    <a:pt x="18810" y="15695"/>
                    <a:pt x="21257" y="12915"/>
                    <a:pt x="21572" y="9873"/>
                  </a:cubicBezTo>
                  <a:cubicBezTo>
                    <a:pt x="21887" y="6832"/>
                    <a:pt x="20278" y="3772"/>
                    <a:pt x="17779" y="2007"/>
                  </a:cubicBezTo>
                  <a:cubicBezTo>
                    <a:pt x="15848" y="634"/>
                    <a:pt x="13464" y="1"/>
                    <a:pt x="11085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28575" dir="2880000" algn="bl" rotWithShape="0">
                <a:schemeClr val="dk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2615;p73">
              <a:extLst>
                <a:ext uri="{FF2B5EF4-FFF2-40B4-BE49-F238E27FC236}">
                  <a16:creationId xmlns:a16="http://schemas.microsoft.com/office/drawing/2014/main" id="{E5FC9F60-D5F2-40D3-98AA-FD1E4EE704C6}"/>
                </a:ext>
              </a:extLst>
            </p:cNvPr>
            <p:cNvSpPr/>
            <p:nvPr/>
          </p:nvSpPr>
          <p:spPr>
            <a:xfrm>
              <a:off x="4793057" y="1776707"/>
              <a:ext cx="193689" cy="193205"/>
            </a:xfrm>
            <a:custGeom>
              <a:avLst/>
              <a:gdLst/>
              <a:ahLst/>
              <a:cxnLst/>
              <a:rect l="l" t="t" r="r" b="b"/>
              <a:pathLst>
                <a:path w="7203" h="7185" extrusionOk="0">
                  <a:moveTo>
                    <a:pt x="1993" y="0"/>
                  </a:moveTo>
                  <a:cubicBezTo>
                    <a:pt x="1172" y="1399"/>
                    <a:pt x="507" y="3024"/>
                    <a:pt x="0" y="4947"/>
                  </a:cubicBezTo>
                  <a:cubicBezTo>
                    <a:pt x="1696" y="6346"/>
                    <a:pt x="3881" y="7150"/>
                    <a:pt x="6084" y="7185"/>
                  </a:cubicBezTo>
                  <a:cubicBezTo>
                    <a:pt x="6451" y="5611"/>
                    <a:pt x="6836" y="3741"/>
                    <a:pt x="7203" y="1871"/>
                  </a:cubicBezTo>
                  <a:cubicBezTo>
                    <a:pt x="5420" y="1224"/>
                    <a:pt x="3706" y="612"/>
                    <a:pt x="1993" y="0"/>
                  </a:cubicBezTo>
                  <a:close/>
                </a:path>
              </a:pathLst>
            </a:custGeom>
            <a:solidFill>
              <a:srgbClr val="E2EE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2616;p73">
              <a:extLst>
                <a:ext uri="{FF2B5EF4-FFF2-40B4-BE49-F238E27FC236}">
                  <a16:creationId xmlns:a16="http://schemas.microsoft.com/office/drawing/2014/main" id="{5F006F82-DBB1-4296-9B29-0EE049F59305}"/>
                </a:ext>
              </a:extLst>
            </p:cNvPr>
            <p:cNvSpPr/>
            <p:nvPr/>
          </p:nvSpPr>
          <p:spPr>
            <a:xfrm>
              <a:off x="4932182" y="1771706"/>
              <a:ext cx="12719" cy="11374"/>
            </a:xfrm>
            <a:custGeom>
              <a:avLst/>
              <a:gdLst/>
              <a:ahLst/>
              <a:cxnLst/>
              <a:rect l="l" t="t" r="r" b="b"/>
              <a:pathLst>
                <a:path w="473" h="423" extrusionOk="0">
                  <a:moveTo>
                    <a:pt x="233" y="1"/>
                  </a:moveTo>
                  <a:cubicBezTo>
                    <a:pt x="147" y="1"/>
                    <a:pt x="64" y="54"/>
                    <a:pt x="36" y="151"/>
                  </a:cubicBezTo>
                  <a:cubicBezTo>
                    <a:pt x="1" y="256"/>
                    <a:pt x="53" y="378"/>
                    <a:pt x="176" y="413"/>
                  </a:cubicBezTo>
                  <a:cubicBezTo>
                    <a:pt x="194" y="419"/>
                    <a:pt x="213" y="422"/>
                    <a:pt x="233" y="422"/>
                  </a:cubicBezTo>
                  <a:cubicBezTo>
                    <a:pt x="321" y="422"/>
                    <a:pt x="409" y="360"/>
                    <a:pt x="438" y="273"/>
                  </a:cubicBezTo>
                  <a:cubicBezTo>
                    <a:pt x="473" y="169"/>
                    <a:pt x="420" y="46"/>
                    <a:pt x="298" y="11"/>
                  </a:cubicBezTo>
                  <a:cubicBezTo>
                    <a:pt x="277" y="4"/>
                    <a:pt x="255" y="1"/>
                    <a:pt x="233" y="1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2617;p73">
              <a:extLst>
                <a:ext uri="{FF2B5EF4-FFF2-40B4-BE49-F238E27FC236}">
                  <a16:creationId xmlns:a16="http://schemas.microsoft.com/office/drawing/2014/main" id="{50A87D14-E8F4-42D7-8E42-37AA2160405A}"/>
                </a:ext>
              </a:extLst>
            </p:cNvPr>
            <p:cNvSpPr/>
            <p:nvPr/>
          </p:nvSpPr>
          <p:spPr>
            <a:xfrm>
              <a:off x="4837236" y="1767511"/>
              <a:ext cx="12719" cy="11374"/>
            </a:xfrm>
            <a:custGeom>
              <a:avLst/>
              <a:gdLst/>
              <a:ahLst/>
              <a:cxnLst/>
              <a:rect l="l" t="t" r="r" b="b"/>
              <a:pathLst>
                <a:path w="473" h="423" extrusionOk="0">
                  <a:moveTo>
                    <a:pt x="252" y="1"/>
                  </a:moveTo>
                  <a:cubicBezTo>
                    <a:pt x="157" y="1"/>
                    <a:pt x="79" y="63"/>
                    <a:pt x="36" y="150"/>
                  </a:cubicBezTo>
                  <a:cubicBezTo>
                    <a:pt x="1" y="255"/>
                    <a:pt x="71" y="377"/>
                    <a:pt x="176" y="412"/>
                  </a:cubicBezTo>
                  <a:cubicBezTo>
                    <a:pt x="197" y="419"/>
                    <a:pt x="219" y="423"/>
                    <a:pt x="241" y="423"/>
                  </a:cubicBezTo>
                  <a:cubicBezTo>
                    <a:pt x="327" y="423"/>
                    <a:pt x="410" y="369"/>
                    <a:pt x="438" y="272"/>
                  </a:cubicBezTo>
                  <a:cubicBezTo>
                    <a:pt x="473" y="167"/>
                    <a:pt x="420" y="45"/>
                    <a:pt x="315" y="10"/>
                  </a:cubicBezTo>
                  <a:cubicBezTo>
                    <a:pt x="294" y="4"/>
                    <a:pt x="273" y="1"/>
                    <a:pt x="252" y="1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2618;p73">
              <a:extLst>
                <a:ext uri="{FF2B5EF4-FFF2-40B4-BE49-F238E27FC236}">
                  <a16:creationId xmlns:a16="http://schemas.microsoft.com/office/drawing/2014/main" id="{1F1CB1F6-9517-4174-8FE9-A364A4E1D3E0}"/>
                </a:ext>
              </a:extLst>
            </p:cNvPr>
            <p:cNvSpPr/>
            <p:nvPr/>
          </p:nvSpPr>
          <p:spPr>
            <a:xfrm>
              <a:off x="4862162" y="1775927"/>
              <a:ext cx="12719" cy="11374"/>
            </a:xfrm>
            <a:custGeom>
              <a:avLst/>
              <a:gdLst/>
              <a:ahLst/>
              <a:cxnLst/>
              <a:rect l="l" t="t" r="r" b="b"/>
              <a:pathLst>
                <a:path w="473" h="423" extrusionOk="0">
                  <a:moveTo>
                    <a:pt x="230" y="1"/>
                  </a:moveTo>
                  <a:cubicBezTo>
                    <a:pt x="145" y="1"/>
                    <a:pt x="63" y="51"/>
                    <a:pt x="35" y="134"/>
                  </a:cubicBezTo>
                  <a:cubicBezTo>
                    <a:pt x="0" y="256"/>
                    <a:pt x="53" y="361"/>
                    <a:pt x="175" y="414"/>
                  </a:cubicBezTo>
                  <a:cubicBezTo>
                    <a:pt x="194" y="420"/>
                    <a:pt x="213" y="423"/>
                    <a:pt x="232" y="423"/>
                  </a:cubicBezTo>
                  <a:cubicBezTo>
                    <a:pt x="321" y="423"/>
                    <a:pt x="408" y="360"/>
                    <a:pt x="437" y="274"/>
                  </a:cubicBezTo>
                  <a:cubicBezTo>
                    <a:pt x="472" y="169"/>
                    <a:pt x="402" y="46"/>
                    <a:pt x="297" y="12"/>
                  </a:cubicBezTo>
                  <a:cubicBezTo>
                    <a:pt x="275" y="4"/>
                    <a:pt x="253" y="1"/>
                    <a:pt x="230" y="1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2619;p73">
              <a:extLst>
                <a:ext uri="{FF2B5EF4-FFF2-40B4-BE49-F238E27FC236}">
                  <a16:creationId xmlns:a16="http://schemas.microsoft.com/office/drawing/2014/main" id="{F101A397-1A38-4DB9-942B-7BB429BE7EBC}"/>
                </a:ext>
              </a:extLst>
            </p:cNvPr>
            <p:cNvSpPr/>
            <p:nvPr/>
          </p:nvSpPr>
          <p:spPr>
            <a:xfrm>
              <a:off x="4792116" y="1780176"/>
              <a:ext cx="12719" cy="10944"/>
            </a:xfrm>
            <a:custGeom>
              <a:avLst/>
              <a:gdLst/>
              <a:ahLst/>
              <a:cxnLst/>
              <a:rect l="l" t="t" r="r" b="b"/>
              <a:pathLst>
                <a:path w="473" h="407" extrusionOk="0">
                  <a:moveTo>
                    <a:pt x="231" y="0"/>
                  </a:moveTo>
                  <a:cubicBezTo>
                    <a:pt x="146" y="0"/>
                    <a:pt x="63" y="50"/>
                    <a:pt x="35" y="133"/>
                  </a:cubicBezTo>
                  <a:cubicBezTo>
                    <a:pt x="0" y="238"/>
                    <a:pt x="53" y="360"/>
                    <a:pt x="175" y="395"/>
                  </a:cubicBezTo>
                  <a:cubicBezTo>
                    <a:pt x="197" y="403"/>
                    <a:pt x="220" y="406"/>
                    <a:pt x="242" y="406"/>
                  </a:cubicBezTo>
                  <a:cubicBezTo>
                    <a:pt x="327" y="406"/>
                    <a:pt x="410" y="356"/>
                    <a:pt x="438" y="273"/>
                  </a:cubicBezTo>
                  <a:cubicBezTo>
                    <a:pt x="472" y="151"/>
                    <a:pt x="403" y="46"/>
                    <a:pt x="298" y="11"/>
                  </a:cubicBezTo>
                  <a:cubicBezTo>
                    <a:pt x="276" y="4"/>
                    <a:pt x="253" y="0"/>
                    <a:pt x="231" y="0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2620;p73">
              <a:extLst>
                <a:ext uri="{FF2B5EF4-FFF2-40B4-BE49-F238E27FC236}">
                  <a16:creationId xmlns:a16="http://schemas.microsoft.com/office/drawing/2014/main" id="{18F69813-9AFB-431B-929F-EABD0E87A835}"/>
                </a:ext>
              </a:extLst>
            </p:cNvPr>
            <p:cNvSpPr/>
            <p:nvPr/>
          </p:nvSpPr>
          <p:spPr>
            <a:xfrm>
              <a:off x="4817015" y="1788162"/>
              <a:ext cx="12262" cy="11401"/>
            </a:xfrm>
            <a:custGeom>
              <a:avLst/>
              <a:gdLst/>
              <a:ahLst/>
              <a:cxnLst/>
              <a:rect l="l" t="t" r="r" b="b"/>
              <a:pathLst>
                <a:path w="456" h="424" extrusionOk="0">
                  <a:moveTo>
                    <a:pt x="226" y="0"/>
                  </a:moveTo>
                  <a:cubicBezTo>
                    <a:pt x="136" y="0"/>
                    <a:pt x="64" y="54"/>
                    <a:pt x="36" y="151"/>
                  </a:cubicBezTo>
                  <a:cubicBezTo>
                    <a:pt x="1" y="256"/>
                    <a:pt x="53" y="378"/>
                    <a:pt x="158" y="413"/>
                  </a:cubicBezTo>
                  <a:cubicBezTo>
                    <a:pt x="180" y="420"/>
                    <a:pt x="202" y="424"/>
                    <a:pt x="224" y="424"/>
                  </a:cubicBezTo>
                  <a:cubicBezTo>
                    <a:pt x="310" y="424"/>
                    <a:pt x="393" y="371"/>
                    <a:pt x="421" y="273"/>
                  </a:cubicBezTo>
                  <a:cubicBezTo>
                    <a:pt x="456" y="168"/>
                    <a:pt x="403" y="46"/>
                    <a:pt x="298" y="11"/>
                  </a:cubicBezTo>
                  <a:cubicBezTo>
                    <a:pt x="273" y="4"/>
                    <a:pt x="249" y="0"/>
                    <a:pt x="226" y="0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2621;p73">
              <a:extLst>
                <a:ext uri="{FF2B5EF4-FFF2-40B4-BE49-F238E27FC236}">
                  <a16:creationId xmlns:a16="http://schemas.microsoft.com/office/drawing/2014/main" id="{5CB3D94B-7744-43BD-A6AC-3010C9E23AD2}"/>
                </a:ext>
              </a:extLst>
            </p:cNvPr>
            <p:cNvSpPr/>
            <p:nvPr/>
          </p:nvSpPr>
          <p:spPr>
            <a:xfrm>
              <a:off x="4841484" y="1796605"/>
              <a:ext cx="12692" cy="10971"/>
            </a:xfrm>
            <a:custGeom>
              <a:avLst/>
              <a:gdLst/>
              <a:ahLst/>
              <a:cxnLst/>
              <a:rect l="l" t="t" r="r" b="b"/>
              <a:pathLst>
                <a:path w="472" h="408" extrusionOk="0">
                  <a:moveTo>
                    <a:pt x="230" y="1"/>
                  </a:moveTo>
                  <a:cubicBezTo>
                    <a:pt x="145" y="1"/>
                    <a:pt x="63" y="51"/>
                    <a:pt x="35" y="134"/>
                  </a:cubicBezTo>
                  <a:cubicBezTo>
                    <a:pt x="0" y="256"/>
                    <a:pt x="70" y="361"/>
                    <a:pt x="175" y="396"/>
                  </a:cubicBezTo>
                  <a:cubicBezTo>
                    <a:pt x="197" y="404"/>
                    <a:pt x="219" y="407"/>
                    <a:pt x="242" y="407"/>
                  </a:cubicBezTo>
                  <a:cubicBezTo>
                    <a:pt x="327" y="407"/>
                    <a:pt x="409" y="357"/>
                    <a:pt x="437" y="274"/>
                  </a:cubicBezTo>
                  <a:cubicBezTo>
                    <a:pt x="472" y="169"/>
                    <a:pt x="420" y="47"/>
                    <a:pt x="297" y="12"/>
                  </a:cubicBezTo>
                  <a:cubicBezTo>
                    <a:pt x="275" y="4"/>
                    <a:pt x="253" y="1"/>
                    <a:pt x="230" y="1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2622;p73">
              <a:extLst>
                <a:ext uri="{FF2B5EF4-FFF2-40B4-BE49-F238E27FC236}">
                  <a16:creationId xmlns:a16="http://schemas.microsoft.com/office/drawing/2014/main" id="{AA1C83AF-263C-48FF-8420-635E7C848F8A}"/>
                </a:ext>
              </a:extLst>
            </p:cNvPr>
            <p:cNvSpPr/>
            <p:nvPr/>
          </p:nvSpPr>
          <p:spPr>
            <a:xfrm>
              <a:off x="4866384" y="1804645"/>
              <a:ext cx="12719" cy="11374"/>
            </a:xfrm>
            <a:custGeom>
              <a:avLst/>
              <a:gdLst/>
              <a:ahLst/>
              <a:cxnLst/>
              <a:rect l="l" t="t" r="r" b="b"/>
              <a:pathLst>
                <a:path w="473" h="423" extrusionOk="0">
                  <a:moveTo>
                    <a:pt x="241" y="1"/>
                  </a:moveTo>
                  <a:cubicBezTo>
                    <a:pt x="152" y="1"/>
                    <a:pt x="64" y="63"/>
                    <a:pt x="35" y="150"/>
                  </a:cubicBezTo>
                  <a:cubicBezTo>
                    <a:pt x="1" y="255"/>
                    <a:pt x="53" y="377"/>
                    <a:pt x="158" y="412"/>
                  </a:cubicBezTo>
                  <a:cubicBezTo>
                    <a:pt x="183" y="419"/>
                    <a:pt x="207" y="423"/>
                    <a:pt x="230" y="423"/>
                  </a:cubicBezTo>
                  <a:cubicBezTo>
                    <a:pt x="321" y="423"/>
                    <a:pt x="396" y="369"/>
                    <a:pt x="438" y="272"/>
                  </a:cubicBezTo>
                  <a:cubicBezTo>
                    <a:pt x="473" y="167"/>
                    <a:pt x="403" y="45"/>
                    <a:pt x="298" y="10"/>
                  </a:cubicBezTo>
                  <a:cubicBezTo>
                    <a:pt x="279" y="4"/>
                    <a:pt x="260" y="1"/>
                    <a:pt x="241" y="1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2623;p73">
              <a:extLst>
                <a:ext uri="{FF2B5EF4-FFF2-40B4-BE49-F238E27FC236}">
                  <a16:creationId xmlns:a16="http://schemas.microsoft.com/office/drawing/2014/main" id="{6E058FC0-7D08-4BD6-9E2F-49BB1FD869DB}"/>
                </a:ext>
              </a:extLst>
            </p:cNvPr>
            <p:cNvSpPr/>
            <p:nvPr/>
          </p:nvSpPr>
          <p:spPr>
            <a:xfrm>
              <a:off x="4890826" y="1813061"/>
              <a:ext cx="12719" cy="11132"/>
            </a:xfrm>
            <a:custGeom>
              <a:avLst/>
              <a:gdLst/>
              <a:ahLst/>
              <a:cxnLst/>
              <a:rect l="l" t="t" r="r" b="b"/>
              <a:pathLst>
                <a:path w="473" h="414" extrusionOk="0">
                  <a:moveTo>
                    <a:pt x="241" y="1"/>
                  </a:moveTo>
                  <a:cubicBezTo>
                    <a:pt x="151" y="1"/>
                    <a:pt x="77" y="51"/>
                    <a:pt x="36" y="134"/>
                  </a:cubicBezTo>
                  <a:cubicBezTo>
                    <a:pt x="1" y="256"/>
                    <a:pt x="70" y="361"/>
                    <a:pt x="175" y="396"/>
                  </a:cubicBezTo>
                  <a:cubicBezTo>
                    <a:pt x="200" y="408"/>
                    <a:pt x="225" y="414"/>
                    <a:pt x="250" y="414"/>
                  </a:cubicBezTo>
                  <a:cubicBezTo>
                    <a:pt x="333" y="414"/>
                    <a:pt x="411" y="354"/>
                    <a:pt x="438" y="274"/>
                  </a:cubicBezTo>
                  <a:cubicBezTo>
                    <a:pt x="473" y="169"/>
                    <a:pt x="420" y="47"/>
                    <a:pt x="315" y="12"/>
                  </a:cubicBezTo>
                  <a:cubicBezTo>
                    <a:pt x="290" y="4"/>
                    <a:pt x="265" y="1"/>
                    <a:pt x="241" y="1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2624;p73">
              <a:extLst>
                <a:ext uri="{FF2B5EF4-FFF2-40B4-BE49-F238E27FC236}">
                  <a16:creationId xmlns:a16="http://schemas.microsoft.com/office/drawing/2014/main" id="{D65BF0DF-1755-49F0-B5DC-3897A2634EF1}"/>
                </a:ext>
              </a:extLst>
            </p:cNvPr>
            <p:cNvSpPr/>
            <p:nvPr/>
          </p:nvSpPr>
          <p:spPr>
            <a:xfrm>
              <a:off x="4915752" y="1821101"/>
              <a:ext cx="12719" cy="11374"/>
            </a:xfrm>
            <a:custGeom>
              <a:avLst/>
              <a:gdLst/>
              <a:ahLst/>
              <a:cxnLst/>
              <a:rect l="l" t="t" r="r" b="b"/>
              <a:pathLst>
                <a:path w="473" h="423" extrusionOk="0">
                  <a:moveTo>
                    <a:pt x="240" y="1"/>
                  </a:moveTo>
                  <a:cubicBezTo>
                    <a:pt x="152" y="1"/>
                    <a:pt x="64" y="63"/>
                    <a:pt x="35" y="150"/>
                  </a:cubicBezTo>
                  <a:cubicBezTo>
                    <a:pt x="0" y="254"/>
                    <a:pt x="53" y="377"/>
                    <a:pt x="175" y="412"/>
                  </a:cubicBezTo>
                  <a:cubicBezTo>
                    <a:pt x="196" y="419"/>
                    <a:pt x="218" y="422"/>
                    <a:pt x="240" y="422"/>
                  </a:cubicBezTo>
                  <a:cubicBezTo>
                    <a:pt x="326" y="422"/>
                    <a:pt x="409" y="369"/>
                    <a:pt x="437" y="272"/>
                  </a:cubicBezTo>
                  <a:cubicBezTo>
                    <a:pt x="472" y="167"/>
                    <a:pt x="402" y="45"/>
                    <a:pt x="297" y="10"/>
                  </a:cubicBezTo>
                  <a:cubicBezTo>
                    <a:pt x="279" y="4"/>
                    <a:pt x="260" y="1"/>
                    <a:pt x="240" y="1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2625;p73">
              <a:extLst>
                <a:ext uri="{FF2B5EF4-FFF2-40B4-BE49-F238E27FC236}">
                  <a16:creationId xmlns:a16="http://schemas.microsoft.com/office/drawing/2014/main" id="{B64BD640-E1C9-4998-8B48-B4260CFD3256}"/>
                </a:ext>
              </a:extLst>
            </p:cNvPr>
            <p:cNvSpPr/>
            <p:nvPr/>
          </p:nvSpPr>
          <p:spPr>
            <a:xfrm>
              <a:off x="4887062" y="1783967"/>
              <a:ext cx="12262" cy="11374"/>
            </a:xfrm>
            <a:custGeom>
              <a:avLst/>
              <a:gdLst/>
              <a:ahLst/>
              <a:cxnLst/>
              <a:rect l="l" t="t" r="r" b="b"/>
              <a:pathLst>
                <a:path w="456" h="423" extrusionOk="0">
                  <a:moveTo>
                    <a:pt x="241" y="1"/>
                  </a:moveTo>
                  <a:cubicBezTo>
                    <a:pt x="152" y="1"/>
                    <a:pt x="64" y="63"/>
                    <a:pt x="36" y="150"/>
                  </a:cubicBezTo>
                  <a:cubicBezTo>
                    <a:pt x="1" y="254"/>
                    <a:pt x="53" y="377"/>
                    <a:pt x="158" y="412"/>
                  </a:cubicBezTo>
                  <a:cubicBezTo>
                    <a:pt x="183" y="419"/>
                    <a:pt x="207" y="422"/>
                    <a:pt x="230" y="422"/>
                  </a:cubicBezTo>
                  <a:cubicBezTo>
                    <a:pt x="320" y="422"/>
                    <a:pt x="392" y="369"/>
                    <a:pt x="420" y="272"/>
                  </a:cubicBezTo>
                  <a:cubicBezTo>
                    <a:pt x="455" y="167"/>
                    <a:pt x="403" y="45"/>
                    <a:pt x="298" y="10"/>
                  </a:cubicBezTo>
                  <a:cubicBezTo>
                    <a:pt x="279" y="4"/>
                    <a:pt x="260" y="1"/>
                    <a:pt x="241" y="1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2626;p73">
              <a:extLst>
                <a:ext uri="{FF2B5EF4-FFF2-40B4-BE49-F238E27FC236}">
                  <a16:creationId xmlns:a16="http://schemas.microsoft.com/office/drawing/2014/main" id="{5B427C0E-9AA5-4EA9-8C56-6DDC824DD2DC}"/>
                </a:ext>
              </a:extLst>
            </p:cNvPr>
            <p:cNvSpPr/>
            <p:nvPr/>
          </p:nvSpPr>
          <p:spPr>
            <a:xfrm>
              <a:off x="4911504" y="1792384"/>
              <a:ext cx="12719" cy="11374"/>
            </a:xfrm>
            <a:custGeom>
              <a:avLst/>
              <a:gdLst/>
              <a:ahLst/>
              <a:cxnLst/>
              <a:rect l="l" t="t" r="r" b="b"/>
              <a:pathLst>
                <a:path w="473" h="423" extrusionOk="0">
                  <a:moveTo>
                    <a:pt x="231" y="1"/>
                  </a:moveTo>
                  <a:cubicBezTo>
                    <a:pt x="146" y="1"/>
                    <a:pt x="63" y="51"/>
                    <a:pt x="36" y="134"/>
                  </a:cubicBezTo>
                  <a:cubicBezTo>
                    <a:pt x="1" y="256"/>
                    <a:pt x="71" y="361"/>
                    <a:pt x="176" y="413"/>
                  </a:cubicBezTo>
                  <a:cubicBezTo>
                    <a:pt x="194" y="420"/>
                    <a:pt x="213" y="423"/>
                    <a:pt x="232" y="423"/>
                  </a:cubicBezTo>
                  <a:cubicBezTo>
                    <a:pt x="321" y="423"/>
                    <a:pt x="409" y="360"/>
                    <a:pt x="438" y="274"/>
                  </a:cubicBezTo>
                  <a:cubicBezTo>
                    <a:pt x="473" y="169"/>
                    <a:pt x="420" y="46"/>
                    <a:pt x="298" y="11"/>
                  </a:cubicBezTo>
                  <a:cubicBezTo>
                    <a:pt x="276" y="4"/>
                    <a:pt x="253" y="1"/>
                    <a:pt x="231" y="1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2627;p73">
              <a:extLst>
                <a:ext uri="{FF2B5EF4-FFF2-40B4-BE49-F238E27FC236}">
                  <a16:creationId xmlns:a16="http://schemas.microsoft.com/office/drawing/2014/main" id="{55C58CC1-F9FC-4FA5-B4F8-F2EF80F5FAC0}"/>
                </a:ext>
              </a:extLst>
            </p:cNvPr>
            <p:cNvSpPr/>
            <p:nvPr/>
          </p:nvSpPr>
          <p:spPr>
            <a:xfrm>
              <a:off x="4936430" y="1800424"/>
              <a:ext cx="12719" cy="11374"/>
            </a:xfrm>
            <a:custGeom>
              <a:avLst/>
              <a:gdLst/>
              <a:ahLst/>
              <a:cxnLst/>
              <a:rect l="l" t="t" r="r" b="b"/>
              <a:pathLst>
                <a:path w="473" h="423" extrusionOk="0">
                  <a:moveTo>
                    <a:pt x="241" y="0"/>
                  </a:moveTo>
                  <a:cubicBezTo>
                    <a:pt x="152" y="0"/>
                    <a:pt x="64" y="63"/>
                    <a:pt x="35" y="149"/>
                  </a:cubicBezTo>
                  <a:cubicBezTo>
                    <a:pt x="0" y="254"/>
                    <a:pt x="53" y="377"/>
                    <a:pt x="158" y="412"/>
                  </a:cubicBezTo>
                  <a:cubicBezTo>
                    <a:pt x="183" y="419"/>
                    <a:pt x="209" y="422"/>
                    <a:pt x="233" y="422"/>
                  </a:cubicBezTo>
                  <a:cubicBezTo>
                    <a:pt x="327" y="422"/>
                    <a:pt x="410" y="372"/>
                    <a:pt x="437" y="289"/>
                  </a:cubicBezTo>
                  <a:cubicBezTo>
                    <a:pt x="472" y="167"/>
                    <a:pt x="402" y="45"/>
                    <a:pt x="297" y="10"/>
                  </a:cubicBezTo>
                  <a:cubicBezTo>
                    <a:pt x="279" y="3"/>
                    <a:pt x="260" y="0"/>
                    <a:pt x="241" y="0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2628;p73">
              <a:extLst>
                <a:ext uri="{FF2B5EF4-FFF2-40B4-BE49-F238E27FC236}">
                  <a16:creationId xmlns:a16="http://schemas.microsoft.com/office/drawing/2014/main" id="{2EF468C7-11F3-4145-80E0-E0717A716441}"/>
                </a:ext>
              </a:extLst>
            </p:cNvPr>
            <p:cNvSpPr/>
            <p:nvPr/>
          </p:nvSpPr>
          <p:spPr>
            <a:xfrm>
              <a:off x="4820780" y="1817122"/>
              <a:ext cx="12719" cy="11132"/>
            </a:xfrm>
            <a:custGeom>
              <a:avLst/>
              <a:gdLst/>
              <a:ahLst/>
              <a:cxnLst/>
              <a:rect l="l" t="t" r="r" b="b"/>
              <a:pathLst>
                <a:path w="473" h="414" extrusionOk="0">
                  <a:moveTo>
                    <a:pt x="231" y="0"/>
                  </a:moveTo>
                  <a:cubicBezTo>
                    <a:pt x="141" y="0"/>
                    <a:pt x="63" y="60"/>
                    <a:pt x="36" y="140"/>
                  </a:cubicBezTo>
                  <a:cubicBezTo>
                    <a:pt x="1" y="245"/>
                    <a:pt x="71" y="368"/>
                    <a:pt x="176" y="402"/>
                  </a:cubicBezTo>
                  <a:cubicBezTo>
                    <a:pt x="198" y="410"/>
                    <a:pt x="220" y="413"/>
                    <a:pt x="243" y="413"/>
                  </a:cubicBezTo>
                  <a:cubicBezTo>
                    <a:pt x="328" y="413"/>
                    <a:pt x="410" y="363"/>
                    <a:pt x="438" y="280"/>
                  </a:cubicBezTo>
                  <a:cubicBezTo>
                    <a:pt x="473" y="158"/>
                    <a:pt x="420" y="53"/>
                    <a:pt x="316" y="18"/>
                  </a:cubicBezTo>
                  <a:cubicBezTo>
                    <a:pt x="287" y="6"/>
                    <a:pt x="258" y="0"/>
                    <a:pt x="231" y="0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2629;p73">
              <a:extLst>
                <a:ext uri="{FF2B5EF4-FFF2-40B4-BE49-F238E27FC236}">
                  <a16:creationId xmlns:a16="http://schemas.microsoft.com/office/drawing/2014/main" id="{F6C2BCBB-84FC-4944-832B-2C2ADD1D9F9A}"/>
                </a:ext>
              </a:extLst>
            </p:cNvPr>
            <p:cNvSpPr/>
            <p:nvPr/>
          </p:nvSpPr>
          <p:spPr>
            <a:xfrm>
              <a:off x="4845706" y="1825296"/>
              <a:ext cx="12719" cy="11374"/>
            </a:xfrm>
            <a:custGeom>
              <a:avLst/>
              <a:gdLst/>
              <a:ahLst/>
              <a:cxnLst/>
              <a:rect l="l" t="t" r="r" b="b"/>
              <a:pathLst>
                <a:path w="473" h="423" extrusionOk="0">
                  <a:moveTo>
                    <a:pt x="232" y="0"/>
                  </a:moveTo>
                  <a:cubicBezTo>
                    <a:pt x="146" y="0"/>
                    <a:pt x="63" y="54"/>
                    <a:pt x="35" y="151"/>
                  </a:cubicBezTo>
                  <a:cubicBezTo>
                    <a:pt x="0" y="256"/>
                    <a:pt x="53" y="378"/>
                    <a:pt x="175" y="413"/>
                  </a:cubicBezTo>
                  <a:cubicBezTo>
                    <a:pt x="194" y="419"/>
                    <a:pt x="213" y="422"/>
                    <a:pt x="232" y="422"/>
                  </a:cubicBezTo>
                  <a:cubicBezTo>
                    <a:pt x="321" y="422"/>
                    <a:pt x="409" y="360"/>
                    <a:pt x="437" y="273"/>
                  </a:cubicBezTo>
                  <a:cubicBezTo>
                    <a:pt x="472" y="168"/>
                    <a:pt x="402" y="46"/>
                    <a:pt x="298" y="11"/>
                  </a:cubicBezTo>
                  <a:cubicBezTo>
                    <a:pt x="276" y="4"/>
                    <a:pt x="254" y="0"/>
                    <a:pt x="232" y="0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2630;p73">
              <a:extLst>
                <a:ext uri="{FF2B5EF4-FFF2-40B4-BE49-F238E27FC236}">
                  <a16:creationId xmlns:a16="http://schemas.microsoft.com/office/drawing/2014/main" id="{03285EDA-5041-473F-98AC-7DE370CAA998}"/>
                </a:ext>
              </a:extLst>
            </p:cNvPr>
            <p:cNvSpPr/>
            <p:nvPr/>
          </p:nvSpPr>
          <p:spPr>
            <a:xfrm>
              <a:off x="4800102" y="1837557"/>
              <a:ext cx="12719" cy="11374"/>
            </a:xfrm>
            <a:custGeom>
              <a:avLst/>
              <a:gdLst/>
              <a:ahLst/>
              <a:cxnLst/>
              <a:rect l="l" t="t" r="r" b="b"/>
              <a:pathLst>
                <a:path w="473" h="423" extrusionOk="0">
                  <a:moveTo>
                    <a:pt x="252" y="0"/>
                  </a:moveTo>
                  <a:cubicBezTo>
                    <a:pt x="158" y="0"/>
                    <a:pt x="82" y="63"/>
                    <a:pt x="53" y="149"/>
                  </a:cubicBezTo>
                  <a:cubicBezTo>
                    <a:pt x="1" y="254"/>
                    <a:pt x="71" y="377"/>
                    <a:pt x="175" y="412"/>
                  </a:cubicBezTo>
                  <a:cubicBezTo>
                    <a:pt x="197" y="419"/>
                    <a:pt x="220" y="422"/>
                    <a:pt x="242" y="422"/>
                  </a:cubicBezTo>
                  <a:cubicBezTo>
                    <a:pt x="328" y="422"/>
                    <a:pt x="410" y="372"/>
                    <a:pt x="438" y="289"/>
                  </a:cubicBezTo>
                  <a:cubicBezTo>
                    <a:pt x="473" y="167"/>
                    <a:pt x="420" y="45"/>
                    <a:pt x="315" y="10"/>
                  </a:cubicBezTo>
                  <a:cubicBezTo>
                    <a:pt x="294" y="3"/>
                    <a:pt x="273" y="0"/>
                    <a:pt x="252" y="0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2631;p73">
              <a:extLst>
                <a:ext uri="{FF2B5EF4-FFF2-40B4-BE49-F238E27FC236}">
                  <a16:creationId xmlns:a16="http://schemas.microsoft.com/office/drawing/2014/main" id="{620A601C-6331-469B-A6BA-F648FDD754FA}"/>
                </a:ext>
              </a:extLst>
            </p:cNvPr>
            <p:cNvSpPr/>
            <p:nvPr/>
          </p:nvSpPr>
          <p:spPr>
            <a:xfrm>
              <a:off x="4825028" y="1845974"/>
              <a:ext cx="12719" cy="11374"/>
            </a:xfrm>
            <a:custGeom>
              <a:avLst/>
              <a:gdLst/>
              <a:ahLst/>
              <a:cxnLst/>
              <a:rect l="l" t="t" r="r" b="b"/>
              <a:pathLst>
                <a:path w="473" h="423" extrusionOk="0">
                  <a:moveTo>
                    <a:pt x="230" y="0"/>
                  </a:moveTo>
                  <a:cubicBezTo>
                    <a:pt x="145" y="0"/>
                    <a:pt x="63" y="51"/>
                    <a:pt x="35" y="134"/>
                  </a:cubicBezTo>
                  <a:cubicBezTo>
                    <a:pt x="0" y="256"/>
                    <a:pt x="53" y="378"/>
                    <a:pt x="175" y="413"/>
                  </a:cubicBezTo>
                  <a:cubicBezTo>
                    <a:pt x="194" y="419"/>
                    <a:pt x="213" y="422"/>
                    <a:pt x="232" y="422"/>
                  </a:cubicBezTo>
                  <a:cubicBezTo>
                    <a:pt x="320" y="422"/>
                    <a:pt x="408" y="360"/>
                    <a:pt x="437" y="273"/>
                  </a:cubicBezTo>
                  <a:cubicBezTo>
                    <a:pt x="472" y="169"/>
                    <a:pt x="420" y="46"/>
                    <a:pt x="297" y="11"/>
                  </a:cubicBezTo>
                  <a:cubicBezTo>
                    <a:pt x="275" y="4"/>
                    <a:pt x="253" y="0"/>
                    <a:pt x="230" y="0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2632;p73">
              <a:extLst>
                <a:ext uri="{FF2B5EF4-FFF2-40B4-BE49-F238E27FC236}">
                  <a16:creationId xmlns:a16="http://schemas.microsoft.com/office/drawing/2014/main" id="{18240864-4146-43E5-86AD-7EFC0E759805}"/>
                </a:ext>
              </a:extLst>
            </p:cNvPr>
            <p:cNvSpPr/>
            <p:nvPr/>
          </p:nvSpPr>
          <p:spPr>
            <a:xfrm>
              <a:off x="4849928" y="1854014"/>
              <a:ext cx="12719" cy="11374"/>
            </a:xfrm>
            <a:custGeom>
              <a:avLst/>
              <a:gdLst/>
              <a:ahLst/>
              <a:cxnLst/>
              <a:rect l="l" t="t" r="r" b="b"/>
              <a:pathLst>
                <a:path w="473" h="423" extrusionOk="0">
                  <a:moveTo>
                    <a:pt x="241" y="0"/>
                  </a:moveTo>
                  <a:cubicBezTo>
                    <a:pt x="152" y="0"/>
                    <a:pt x="64" y="63"/>
                    <a:pt x="36" y="149"/>
                  </a:cubicBezTo>
                  <a:cubicBezTo>
                    <a:pt x="1" y="254"/>
                    <a:pt x="53" y="377"/>
                    <a:pt x="158" y="411"/>
                  </a:cubicBezTo>
                  <a:cubicBezTo>
                    <a:pt x="184" y="419"/>
                    <a:pt x="208" y="422"/>
                    <a:pt x="232" y="422"/>
                  </a:cubicBezTo>
                  <a:cubicBezTo>
                    <a:pt x="321" y="422"/>
                    <a:pt x="393" y="372"/>
                    <a:pt x="420" y="289"/>
                  </a:cubicBezTo>
                  <a:cubicBezTo>
                    <a:pt x="473" y="167"/>
                    <a:pt x="403" y="62"/>
                    <a:pt x="298" y="9"/>
                  </a:cubicBezTo>
                  <a:cubicBezTo>
                    <a:pt x="279" y="3"/>
                    <a:pt x="260" y="0"/>
                    <a:pt x="241" y="0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2633;p73">
              <a:extLst>
                <a:ext uri="{FF2B5EF4-FFF2-40B4-BE49-F238E27FC236}">
                  <a16:creationId xmlns:a16="http://schemas.microsoft.com/office/drawing/2014/main" id="{60B6DB8D-7CDE-4C0F-A289-6EFFDDB7961F}"/>
                </a:ext>
              </a:extLst>
            </p:cNvPr>
            <p:cNvSpPr/>
            <p:nvPr/>
          </p:nvSpPr>
          <p:spPr>
            <a:xfrm>
              <a:off x="4874370" y="1862430"/>
              <a:ext cx="12719" cy="11374"/>
            </a:xfrm>
            <a:custGeom>
              <a:avLst/>
              <a:gdLst/>
              <a:ahLst/>
              <a:cxnLst/>
              <a:rect l="l" t="t" r="r" b="b"/>
              <a:pathLst>
                <a:path w="473" h="423" extrusionOk="0">
                  <a:moveTo>
                    <a:pt x="243" y="0"/>
                  </a:moveTo>
                  <a:cubicBezTo>
                    <a:pt x="152" y="0"/>
                    <a:pt x="77" y="54"/>
                    <a:pt x="36" y="151"/>
                  </a:cubicBezTo>
                  <a:cubicBezTo>
                    <a:pt x="1" y="256"/>
                    <a:pt x="71" y="378"/>
                    <a:pt x="176" y="413"/>
                  </a:cubicBezTo>
                  <a:cubicBezTo>
                    <a:pt x="194" y="419"/>
                    <a:pt x="213" y="422"/>
                    <a:pt x="232" y="422"/>
                  </a:cubicBezTo>
                  <a:cubicBezTo>
                    <a:pt x="321" y="422"/>
                    <a:pt x="409" y="360"/>
                    <a:pt x="438" y="273"/>
                  </a:cubicBezTo>
                  <a:cubicBezTo>
                    <a:pt x="473" y="168"/>
                    <a:pt x="420" y="46"/>
                    <a:pt x="315" y="11"/>
                  </a:cubicBezTo>
                  <a:cubicBezTo>
                    <a:pt x="290" y="4"/>
                    <a:pt x="266" y="0"/>
                    <a:pt x="243" y="0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2634;p73">
              <a:extLst>
                <a:ext uri="{FF2B5EF4-FFF2-40B4-BE49-F238E27FC236}">
                  <a16:creationId xmlns:a16="http://schemas.microsoft.com/office/drawing/2014/main" id="{69421398-C0F9-46D6-9615-166FB60F4794}"/>
                </a:ext>
              </a:extLst>
            </p:cNvPr>
            <p:cNvSpPr/>
            <p:nvPr/>
          </p:nvSpPr>
          <p:spPr>
            <a:xfrm>
              <a:off x="4899296" y="1870470"/>
              <a:ext cx="12719" cy="11374"/>
            </a:xfrm>
            <a:custGeom>
              <a:avLst/>
              <a:gdLst/>
              <a:ahLst/>
              <a:cxnLst/>
              <a:rect l="l" t="t" r="r" b="b"/>
              <a:pathLst>
                <a:path w="473" h="423" extrusionOk="0">
                  <a:moveTo>
                    <a:pt x="241" y="0"/>
                  </a:moveTo>
                  <a:cubicBezTo>
                    <a:pt x="152" y="0"/>
                    <a:pt x="64" y="63"/>
                    <a:pt x="35" y="149"/>
                  </a:cubicBezTo>
                  <a:cubicBezTo>
                    <a:pt x="0" y="254"/>
                    <a:pt x="53" y="376"/>
                    <a:pt x="175" y="411"/>
                  </a:cubicBezTo>
                  <a:cubicBezTo>
                    <a:pt x="197" y="419"/>
                    <a:pt x="220" y="422"/>
                    <a:pt x="242" y="422"/>
                  </a:cubicBezTo>
                  <a:cubicBezTo>
                    <a:pt x="327" y="422"/>
                    <a:pt x="410" y="372"/>
                    <a:pt x="437" y="289"/>
                  </a:cubicBezTo>
                  <a:cubicBezTo>
                    <a:pt x="472" y="167"/>
                    <a:pt x="402" y="62"/>
                    <a:pt x="297" y="9"/>
                  </a:cubicBezTo>
                  <a:cubicBezTo>
                    <a:pt x="279" y="3"/>
                    <a:pt x="260" y="0"/>
                    <a:pt x="241" y="0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2635;p73">
              <a:extLst>
                <a:ext uri="{FF2B5EF4-FFF2-40B4-BE49-F238E27FC236}">
                  <a16:creationId xmlns:a16="http://schemas.microsoft.com/office/drawing/2014/main" id="{36B80AB4-49BA-413E-879E-210E225182B9}"/>
                </a:ext>
              </a:extLst>
            </p:cNvPr>
            <p:cNvSpPr/>
            <p:nvPr/>
          </p:nvSpPr>
          <p:spPr>
            <a:xfrm>
              <a:off x="4796338" y="1808840"/>
              <a:ext cx="12719" cy="11374"/>
            </a:xfrm>
            <a:custGeom>
              <a:avLst/>
              <a:gdLst/>
              <a:ahLst/>
              <a:cxnLst/>
              <a:rect l="l" t="t" r="r" b="b"/>
              <a:pathLst>
                <a:path w="473" h="423" extrusionOk="0">
                  <a:moveTo>
                    <a:pt x="232" y="1"/>
                  </a:moveTo>
                  <a:cubicBezTo>
                    <a:pt x="147" y="1"/>
                    <a:pt x="64" y="54"/>
                    <a:pt x="36" y="151"/>
                  </a:cubicBezTo>
                  <a:cubicBezTo>
                    <a:pt x="1" y="256"/>
                    <a:pt x="53" y="378"/>
                    <a:pt x="158" y="413"/>
                  </a:cubicBezTo>
                  <a:cubicBezTo>
                    <a:pt x="180" y="419"/>
                    <a:pt x="201" y="422"/>
                    <a:pt x="221" y="422"/>
                  </a:cubicBezTo>
                  <a:cubicBezTo>
                    <a:pt x="315" y="422"/>
                    <a:pt x="392" y="360"/>
                    <a:pt x="420" y="273"/>
                  </a:cubicBezTo>
                  <a:cubicBezTo>
                    <a:pt x="473" y="169"/>
                    <a:pt x="403" y="46"/>
                    <a:pt x="298" y="11"/>
                  </a:cubicBezTo>
                  <a:cubicBezTo>
                    <a:pt x="277" y="4"/>
                    <a:pt x="254" y="1"/>
                    <a:pt x="232" y="1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2636;p73">
              <a:extLst>
                <a:ext uri="{FF2B5EF4-FFF2-40B4-BE49-F238E27FC236}">
                  <a16:creationId xmlns:a16="http://schemas.microsoft.com/office/drawing/2014/main" id="{F0C4C307-5FCD-4198-B527-BBE9A64B62A3}"/>
                </a:ext>
              </a:extLst>
            </p:cNvPr>
            <p:cNvSpPr/>
            <p:nvPr/>
          </p:nvSpPr>
          <p:spPr>
            <a:xfrm>
              <a:off x="4870605" y="1833551"/>
              <a:ext cx="12262" cy="11159"/>
            </a:xfrm>
            <a:custGeom>
              <a:avLst/>
              <a:gdLst/>
              <a:ahLst/>
              <a:cxnLst/>
              <a:rect l="l" t="t" r="r" b="b"/>
              <a:pathLst>
                <a:path w="456" h="415" extrusionOk="0">
                  <a:moveTo>
                    <a:pt x="216" y="1"/>
                  </a:moveTo>
                  <a:cubicBezTo>
                    <a:pt x="130" y="1"/>
                    <a:pt x="63" y="61"/>
                    <a:pt x="36" y="141"/>
                  </a:cubicBezTo>
                  <a:cubicBezTo>
                    <a:pt x="1" y="246"/>
                    <a:pt x="53" y="368"/>
                    <a:pt x="158" y="403"/>
                  </a:cubicBezTo>
                  <a:cubicBezTo>
                    <a:pt x="180" y="411"/>
                    <a:pt x="203" y="414"/>
                    <a:pt x="225" y="414"/>
                  </a:cubicBezTo>
                  <a:cubicBezTo>
                    <a:pt x="310" y="414"/>
                    <a:pt x="393" y="364"/>
                    <a:pt x="420" y="281"/>
                  </a:cubicBezTo>
                  <a:cubicBezTo>
                    <a:pt x="455" y="159"/>
                    <a:pt x="403" y="54"/>
                    <a:pt x="298" y="19"/>
                  </a:cubicBezTo>
                  <a:cubicBezTo>
                    <a:pt x="269" y="6"/>
                    <a:pt x="242" y="1"/>
                    <a:pt x="216" y="1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2637;p73">
              <a:extLst>
                <a:ext uri="{FF2B5EF4-FFF2-40B4-BE49-F238E27FC236}">
                  <a16:creationId xmlns:a16="http://schemas.microsoft.com/office/drawing/2014/main" id="{E553568F-29A6-4489-8DD6-E4DB657709CC}"/>
                </a:ext>
              </a:extLst>
            </p:cNvPr>
            <p:cNvSpPr/>
            <p:nvPr/>
          </p:nvSpPr>
          <p:spPr>
            <a:xfrm>
              <a:off x="4895048" y="1841752"/>
              <a:ext cx="12719" cy="11374"/>
            </a:xfrm>
            <a:custGeom>
              <a:avLst/>
              <a:gdLst/>
              <a:ahLst/>
              <a:cxnLst/>
              <a:rect l="l" t="t" r="r" b="b"/>
              <a:pathLst>
                <a:path w="473" h="423" extrusionOk="0">
                  <a:moveTo>
                    <a:pt x="233" y="0"/>
                  </a:moveTo>
                  <a:cubicBezTo>
                    <a:pt x="147" y="0"/>
                    <a:pt x="64" y="53"/>
                    <a:pt x="36" y="151"/>
                  </a:cubicBezTo>
                  <a:cubicBezTo>
                    <a:pt x="1" y="256"/>
                    <a:pt x="71" y="378"/>
                    <a:pt x="176" y="413"/>
                  </a:cubicBezTo>
                  <a:cubicBezTo>
                    <a:pt x="194" y="419"/>
                    <a:pt x="213" y="422"/>
                    <a:pt x="233" y="422"/>
                  </a:cubicBezTo>
                  <a:cubicBezTo>
                    <a:pt x="321" y="422"/>
                    <a:pt x="409" y="359"/>
                    <a:pt x="438" y="273"/>
                  </a:cubicBezTo>
                  <a:cubicBezTo>
                    <a:pt x="473" y="168"/>
                    <a:pt x="420" y="46"/>
                    <a:pt x="298" y="11"/>
                  </a:cubicBezTo>
                  <a:cubicBezTo>
                    <a:pt x="277" y="4"/>
                    <a:pt x="255" y="0"/>
                    <a:pt x="233" y="0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2638;p73">
              <a:extLst>
                <a:ext uri="{FF2B5EF4-FFF2-40B4-BE49-F238E27FC236}">
                  <a16:creationId xmlns:a16="http://schemas.microsoft.com/office/drawing/2014/main" id="{883BA601-E57C-4D98-AB0E-F14F2965876E}"/>
                </a:ext>
              </a:extLst>
            </p:cNvPr>
            <p:cNvSpPr/>
            <p:nvPr/>
          </p:nvSpPr>
          <p:spPr>
            <a:xfrm>
              <a:off x="4919974" y="1850195"/>
              <a:ext cx="12719" cy="10944"/>
            </a:xfrm>
            <a:custGeom>
              <a:avLst/>
              <a:gdLst/>
              <a:ahLst/>
              <a:cxnLst/>
              <a:rect l="l" t="t" r="r" b="b"/>
              <a:pathLst>
                <a:path w="473" h="407" extrusionOk="0">
                  <a:moveTo>
                    <a:pt x="231" y="1"/>
                  </a:moveTo>
                  <a:cubicBezTo>
                    <a:pt x="145" y="1"/>
                    <a:pt x="63" y="51"/>
                    <a:pt x="35" y="134"/>
                  </a:cubicBezTo>
                  <a:cubicBezTo>
                    <a:pt x="0" y="239"/>
                    <a:pt x="53" y="361"/>
                    <a:pt x="158" y="396"/>
                  </a:cubicBezTo>
                  <a:cubicBezTo>
                    <a:pt x="183" y="403"/>
                    <a:pt x="208" y="407"/>
                    <a:pt x="232" y="407"/>
                  </a:cubicBezTo>
                  <a:cubicBezTo>
                    <a:pt x="322" y="407"/>
                    <a:pt x="396" y="357"/>
                    <a:pt x="437" y="274"/>
                  </a:cubicBezTo>
                  <a:cubicBezTo>
                    <a:pt x="472" y="151"/>
                    <a:pt x="402" y="47"/>
                    <a:pt x="298" y="12"/>
                  </a:cubicBezTo>
                  <a:cubicBezTo>
                    <a:pt x="276" y="4"/>
                    <a:pt x="253" y="1"/>
                    <a:pt x="231" y="1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2639;p73">
              <a:extLst>
                <a:ext uri="{FF2B5EF4-FFF2-40B4-BE49-F238E27FC236}">
                  <a16:creationId xmlns:a16="http://schemas.microsoft.com/office/drawing/2014/main" id="{AB4C8700-0638-440A-B415-698D8999B0F8}"/>
                </a:ext>
              </a:extLst>
            </p:cNvPr>
            <p:cNvSpPr/>
            <p:nvPr/>
          </p:nvSpPr>
          <p:spPr>
            <a:xfrm>
              <a:off x="4804324" y="1866652"/>
              <a:ext cx="12719" cy="11132"/>
            </a:xfrm>
            <a:custGeom>
              <a:avLst/>
              <a:gdLst/>
              <a:ahLst/>
              <a:cxnLst/>
              <a:rect l="l" t="t" r="r" b="b"/>
              <a:pathLst>
                <a:path w="473" h="414" extrusionOk="0">
                  <a:moveTo>
                    <a:pt x="231" y="1"/>
                  </a:moveTo>
                  <a:cubicBezTo>
                    <a:pt x="146" y="1"/>
                    <a:pt x="64" y="51"/>
                    <a:pt x="36" y="134"/>
                  </a:cubicBezTo>
                  <a:cubicBezTo>
                    <a:pt x="1" y="256"/>
                    <a:pt x="71" y="361"/>
                    <a:pt x="176" y="396"/>
                  </a:cubicBezTo>
                  <a:cubicBezTo>
                    <a:pt x="200" y="408"/>
                    <a:pt x="226" y="414"/>
                    <a:pt x="251" y="414"/>
                  </a:cubicBezTo>
                  <a:cubicBezTo>
                    <a:pt x="333" y="414"/>
                    <a:pt x="411" y="354"/>
                    <a:pt x="438" y="274"/>
                  </a:cubicBezTo>
                  <a:cubicBezTo>
                    <a:pt x="473" y="169"/>
                    <a:pt x="421" y="46"/>
                    <a:pt x="298" y="11"/>
                  </a:cubicBezTo>
                  <a:cubicBezTo>
                    <a:pt x="276" y="4"/>
                    <a:pt x="254" y="1"/>
                    <a:pt x="231" y="1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2640;p73">
              <a:extLst>
                <a:ext uri="{FF2B5EF4-FFF2-40B4-BE49-F238E27FC236}">
                  <a16:creationId xmlns:a16="http://schemas.microsoft.com/office/drawing/2014/main" id="{7C70BC5D-EDCE-451C-911A-A36E58CC6CF1}"/>
                </a:ext>
              </a:extLst>
            </p:cNvPr>
            <p:cNvSpPr/>
            <p:nvPr/>
          </p:nvSpPr>
          <p:spPr>
            <a:xfrm>
              <a:off x="4829250" y="1874691"/>
              <a:ext cx="12719" cy="11374"/>
            </a:xfrm>
            <a:custGeom>
              <a:avLst/>
              <a:gdLst/>
              <a:ahLst/>
              <a:cxnLst/>
              <a:rect l="l" t="t" r="r" b="b"/>
              <a:pathLst>
                <a:path w="473" h="423" extrusionOk="0">
                  <a:moveTo>
                    <a:pt x="241" y="0"/>
                  </a:moveTo>
                  <a:cubicBezTo>
                    <a:pt x="152" y="0"/>
                    <a:pt x="64" y="63"/>
                    <a:pt x="35" y="149"/>
                  </a:cubicBezTo>
                  <a:cubicBezTo>
                    <a:pt x="1" y="254"/>
                    <a:pt x="53" y="377"/>
                    <a:pt x="175" y="412"/>
                  </a:cubicBezTo>
                  <a:cubicBezTo>
                    <a:pt x="197" y="419"/>
                    <a:pt x="219" y="422"/>
                    <a:pt x="241" y="422"/>
                  </a:cubicBezTo>
                  <a:cubicBezTo>
                    <a:pt x="327" y="422"/>
                    <a:pt x="410" y="369"/>
                    <a:pt x="438" y="272"/>
                  </a:cubicBezTo>
                  <a:cubicBezTo>
                    <a:pt x="473" y="167"/>
                    <a:pt x="403" y="45"/>
                    <a:pt x="298" y="10"/>
                  </a:cubicBezTo>
                  <a:cubicBezTo>
                    <a:pt x="279" y="3"/>
                    <a:pt x="260" y="0"/>
                    <a:pt x="241" y="0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2641;p73">
              <a:extLst>
                <a:ext uri="{FF2B5EF4-FFF2-40B4-BE49-F238E27FC236}">
                  <a16:creationId xmlns:a16="http://schemas.microsoft.com/office/drawing/2014/main" id="{331CDFAB-2501-4BDE-8827-6E5320401FAF}"/>
                </a:ext>
              </a:extLst>
            </p:cNvPr>
            <p:cNvSpPr/>
            <p:nvPr/>
          </p:nvSpPr>
          <p:spPr>
            <a:xfrm>
              <a:off x="4783646" y="1887329"/>
              <a:ext cx="12719" cy="10944"/>
            </a:xfrm>
            <a:custGeom>
              <a:avLst/>
              <a:gdLst/>
              <a:ahLst/>
              <a:cxnLst/>
              <a:rect l="l" t="t" r="r" b="b"/>
              <a:pathLst>
                <a:path w="473" h="407" extrusionOk="0">
                  <a:moveTo>
                    <a:pt x="242" y="1"/>
                  </a:moveTo>
                  <a:cubicBezTo>
                    <a:pt x="152" y="1"/>
                    <a:pt x="81" y="51"/>
                    <a:pt x="53" y="134"/>
                  </a:cubicBezTo>
                  <a:cubicBezTo>
                    <a:pt x="1" y="239"/>
                    <a:pt x="71" y="361"/>
                    <a:pt x="176" y="396"/>
                  </a:cubicBezTo>
                  <a:cubicBezTo>
                    <a:pt x="198" y="403"/>
                    <a:pt x="220" y="407"/>
                    <a:pt x="243" y="407"/>
                  </a:cubicBezTo>
                  <a:cubicBezTo>
                    <a:pt x="328" y="407"/>
                    <a:pt x="410" y="357"/>
                    <a:pt x="438" y="274"/>
                  </a:cubicBezTo>
                  <a:cubicBezTo>
                    <a:pt x="473" y="151"/>
                    <a:pt x="420" y="47"/>
                    <a:pt x="315" y="12"/>
                  </a:cubicBezTo>
                  <a:cubicBezTo>
                    <a:pt x="290" y="4"/>
                    <a:pt x="265" y="1"/>
                    <a:pt x="242" y="1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2642;p73">
              <a:extLst>
                <a:ext uri="{FF2B5EF4-FFF2-40B4-BE49-F238E27FC236}">
                  <a16:creationId xmlns:a16="http://schemas.microsoft.com/office/drawing/2014/main" id="{6BE088F9-8548-441B-99EF-B9C5D054D1CC}"/>
                </a:ext>
              </a:extLst>
            </p:cNvPr>
            <p:cNvSpPr/>
            <p:nvPr/>
          </p:nvSpPr>
          <p:spPr>
            <a:xfrm>
              <a:off x="4808572" y="1895342"/>
              <a:ext cx="12719" cy="11401"/>
            </a:xfrm>
            <a:custGeom>
              <a:avLst/>
              <a:gdLst/>
              <a:ahLst/>
              <a:cxnLst/>
              <a:rect l="l" t="t" r="r" b="b"/>
              <a:pathLst>
                <a:path w="473" h="424" extrusionOk="0">
                  <a:moveTo>
                    <a:pt x="232" y="0"/>
                  </a:moveTo>
                  <a:cubicBezTo>
                    <a:pt x="146" y="0"/>
                    <a:pt x="63" y="53"/>
                    <a:pt x="35" y="151"/>
                  </a:cubicBezTo>
                  <a:cubicBezTo>
                    <a:pt x="0" y="256"/>
                    <a:pt x="53" y="378"/>
                    <a:pt x="175" y="413"/>
                  </a:cubicBezTo>
                  <a:cubicBezTo>
                    <a:pt x="197" y="420"/>
                    <a:pt x="219" y="423"/>
                    <a:pt x="241" y="423"/>
                  </a:cubicBezTo>
                  <a:cubicBezTo>
                    <a:pt x="326" y="423"/>
                    <a:pt x="410" y="370"/>
                    <a:pt x="437" y="273"/>
                  </a:cubicBezTo>
                  <a:cubicBezTo>
                    <a:pt x="472" y="168"/>
                    <a:pt x="420" y="46"/>
                    <a:pt x="298" y="11"/>
                  </a:cubicBezTo>
                  <a:cubicBezTo>
                    <a:pt x="276" y="4"/>
                    <a:pt x="254" y="0"/>
                    <a:pt x="232" y="0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2643;p73">
              <a:extLst>
                <a:ext uri="{FF2B5EF4-FFF2-40B4-BE49-F238E27FC236}">
                  <a16:creationId xmlns:a16="http://schemas.microsoft.com/office/drawing/2014/main" id="{FA64E120-A381-4CEE-AF6C-6BA97E50AFA4}"/>
                </a:ext>
              </a:extLst>
            </p:cNvPr>
            <p:cNvSpPr/>
            <p:nvPr/>
          </p:nvSpPr>
          <p:spPr>
            <a:xfrm>
              <a:off x="4833472" y="1903785"/>
              <a:ext cx="12719" cy="10944"/>
            </a:xfrm>
            <a:custGeom>
              <a:avLst/>
              <a:gdLst/>
              <a:ahLst/>
              <a:cxnLst/>
              <a:rect l="l" t="t" r="r" b="b"/>
              <a:pathLst>
                <a:path w="473" h="407" extrusionOk="0">
                  <a:moveTo>
                    <a:pt x="231" y="1"/>
                  </a:moveTo>
                  <a:cubicBezTo>
                    <a:pt x="146" y="1"/>
                    <a:pt x="63" y="51"/>
                    <a:pt x="36" y="134"/>
                  </a:cubicBezTo>
                  <a:cubicBezTo>
                    <a:pt x="1" y="239"/>
                    <a:pt x="53" y="361"/>
                    <a:pt x="158" y="396"/>
                  </a:cubicBezTo>
                  <a:cubicBezTo>
                    <a:pt x="184" y="403"/>
                    <a:pt x="208" y="407"/>
                    <a:pt x="232" y="407"/>
                  </a:cubicBezTo>
                  <a:cubicBezTo>
                    <a:pt x="321" y="407"/>
                    <a:pt x="393" y="357"/>
                    <a:pt x="420" y="274"/>
                  </a:cubicBezTo>
                  <a:cubicBezTo>
                    <a:pt x="473" y="169"/>
                    <a:pt x="403" y="46"/>
                    <a:pt x="298" y="11"/>
                  </a:cubicBezTo>
                  <a:cubicBezTo>
                    <a:pt x="276" y="4"/>
                    <a:pt x="253" y="1"/>
                    <a:pt x="231" y="1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2644;p73">
              <a:extLst>
                <a:ext uri="{FF2B5EF4-FFF2-40B4-BE49-F238E27FC236}">
                  <a16:creationId xmlns:a16="http://schemas.microsoft.com/office/drawing/2014/main" id="{DEE6765F-170B-4089-AFC6-E67927D9336E}"/>
                </a:ext>
              </a:extLst>
            </p:cNvPr>
            <p:cNvSpPr/>
            <p:nvPr/>
          </p:nvSpPr>
          <p:spPr>
            <a:xfrm>
              <a:off x="4857914" y="1911772"/>
              <a:ext cx="12719" cy="11428"/>
            </a:xfrm>
            <a:custGeom>
              <a:avLst/>
              <a:gdLst/>
              <a:ahLst/>
              <a:cxnLst/>
              <a:rect l="l" t="t" r="r" b="b"/>
              <a:pathLst>
                <a:path w="473" h="425" extrusionOk="0">
                  <a:moveTo>
                    <a:pt x="233" y="1"/>
                  </a:moveTo>
                  <a:cubicBezTo>
                    <a:pt x="147" y="1"/>
                    <a:pt x="64" y="54"/>
                    <a:pt x="36" y="151"/>
                  </a:cubicBezTo>
                  <a:cubicBezTo>
                    <a:pt x="1" y="256"/>
                    <a:pt x="71" y="379"/>
                    <a:pt x="176" y="414"/>
                  </a:cubicBezTo>
                  <a:cubicBezTo>
                    <a:pt x="197" y="421"/>
                    <a:pt x="219" y="424"/>
                    <a:pt x="241" y="424"/>
                  </a:cubicBezTo>
                  <a:cubicBezTo>
                    <a:pt x="327" y="424"/>
                    <a:pt x="410" y="371"/>
                    <a:pt x="438" y="274"/>
                  </a:cubicBezTo>
                  <a:cubicBezTo>
                    <a:pt x="473" y="169"/>
                    <a:pt x="420" y="47"/>
                    <a:pt x="298" y="12"/>
                  </a:cubicBezTo>
                  <a:cubicBezTo>
                    <a:pt x="277" y="4"/>
                    <a:pt x="254" y="1"/>
                    <a:pt x="233" y="1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2645;p73">
              <a:extLst>
                <a:ext uri="{FF2B5EF4-FFF2-40B4-BE49-F238E27FC236}">
                  <a16:creationId xmlns:a16="http://schemas.microsoft.com/office/drawing/2014/main" id="{60D99F1D-F69B-44BE-B526-A57A6B981207}"/>
                </a:ext>
              </a:extLst>
            </p:cNvPr>
            <p:cNvSpPr/>
            <p:nvPr/>
          </p:nvSpPr>
          <p:spPr>
            <a:xfrm>
              <a:off x="4882840" y="1920242"/>
              <a:ext cx="12719" cy="10944"/>
            </a:xfrm>
            <a:custGeom>
              <a:avLst/>
              <a:gdLst/>
              <a:ahLst/>
              <a:cxnLst/>
              <a:rect l="l" t="t" r="r" b="b"/>
              <a:pathLst>
                <a:path w="473" h="407" extrusionOk="0">
                  <a:moveTo>
                    <a:pt x="231" y="0"/>
                  </a:moveTo>
                  <a:cubicBezTo>
                    <a:pt x="145" y="0"/>
                    <a:pt x="63" y="51"/>
                    <a:pt x="35" y="134"/>
                  </a:cubicBezTo>
                  <a:cubicBezTo>
                    <a:pt x="0" y="256"/>
                    <a:pt x="53" y="361"/>
                    <a:pt x="175" y="396"/>
                  </a:cubicBezTo>
                  <a:cubicBezTo>
                    <a:pt x="197" y="403"/>
                    <a:pt x="220" y="407"/>
                    <a:pt x="242" y="407"/>
                  </a:cubicBezTo>
                  <a:cubicBezTo>
                    <a:pt x="327" y="407"/>
                    <a:pt x="410" y="356"/>
                    <a:pt x="437" y="273"/>
                  </a:cubicBezTo>
                  <a:cubicBezTo>
                    <a:pt x="472" y="169"/>
                    <a:pt x="402" y="46"/>
                    <a:pt x="298" y="11"/>
                  </a:cubicBezTo>
                  <a:cubicBezTo>
                    <a:pt x="276" y="4"/>
                    <a:pt x="253" y="0"/>
                    <a:pt x="231" y="0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2646;p73">
              <a:extLst>
                <a:ext uri="{FF2B5EF4-FFF2-40B4-BE49-F238E27FC236}">
                  <a16:creationId xmlns:a16="http://schemas.microsoft.com/office/drawing/2014/main" id="{BFA0C1BA-0EE7-49FF-A7BD-E3969772779B}"/>
                </a:ext>
              </a:extLst>
            </p:cNvPr>
            <p:cNvSpPr/>
            <p:nvPr/>
          </p:nvSpPr>
          <p:spPr>
            <a:xfrm>
              <a:off x="4853692" y="1883108"/>
              <a:ext cx="12719" cy="11132"/>
            </a:xfrm>
            <a:custGeom>
              <a:avLst/>
              <a:gdLst/>
              <a:ahLst/>
              <a:cxnLst/>
              <a:rect l="l" t="t" r="r" b="b"/>
              <a:pathLst>
                <a:path w="473" h="414" extrusionOk="0">
                  <a:moveTo>
                    <a:pt x="241" y="0"/>
                  </a:moveTo>
                  <a:cubicBezTo>
                    <a:pt x="152" y="0"/>
                    <a:pt x="81" y="51"/>
                    <a:pt x="53" y="134"/>
                  </a:cubicBezTo>
                  <a:cubicBezTo>
                    <a:pt x="1" y="256"/>
                    <a:pt x="70" y="361"/>
                    <a:pt x="175" y="396"/>
                  </a:cubicBezTo>
                  <a:cubicBezTo>
                    <a:pt x="200" y="408"/>
                    <a:pt x="225" y="414"/>
                    <a:pt x="250" y="414"/>
                  </a:cubicBezTo>
                  <a:cubicBezTo>
                    <a:pt x="333" y="414"/>
                    <a:pt x="411" y="354"/>
                    <a:pt x="438" y="273"/>
                  </a:cubicBezTo>
                  <a:cubicBezTo>
                    <a:pt x="473" y="169"/>
                    <a:pt x="420" y="46"/>
                    <a:pt x="315" y="11"/>
                  </a:cubicBezTo>
                  <a:cubicBezTo>
                    <a:pt x="290" y="4"/>
                    <a:pt x="265" y="0"/>
                    <a:pt x="241" y="0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2647;p73">
              <a:extLst>
                <a:ext uri="{FF2B5EF4-FFF2-40B4-BE49-F238E27FC236}">
                  <a16:creationId xmlns:a16="http://schemas.microsoft.com/office/drawing/2014/main" id="{BC92A19F-6DC8-4029-9A72-FBD10B7741BB}"/>
                </a:ext>
              </a:extLst>
            </p:cNvPr>
            <p:cNvSpPr/>
            <p:nvPr/>
          </p:nvSpPr>
          <p:spPr>
            <a:xfrm>
              <a:off x="4878618" y="1891148"/>
              <a:ext cx="12719" cy="11374"/>
            </a:xfrm>
            <a:custGeom>
              <a:avLst/>
              <a:gdLst/>
              <a:ahLst/>
              <a:cxnLst/>
              <a:rect l="l" t="t" r="r" b="b"/>
              <a:pathLst>
                <a:path w="473" h="423" extrusionOk="0">
                  <a:moveTo>
                    <a:pt x="240" y="0"/>
                  </a:moveTo>
                  <a:cubicBezTo>
                    <a:pt x="152" y="0"/>
                    <a:pt x="64" y="63"/>
                    <a:pt x="35" y="149"/>
                  </a:cubicBezTo>
                  <a:cubicBezTo>
                    <a:pt x="0" y="254"/>
                    <a:pt x="70" y="377"/>
                    <a:pt x="175" y="412"/>
                  </a:cubicBezTo>
                  <a:cubicBezTo>
                    <a:pt x="196" y="419"/>
                    <a:pt x="218" y="422"/>
                    <a:pt x="240" y="422"/>
                  </a:cubicBezTo>
                  <a:cubicBezTo>
                    <a:pt x="326" y="422"/>
                    <a:pt x="409" y="369"/>
                    <a:pt x="437" y="272"/>
                  </a:cubicBezTo>
                  <a:cubicBezTo>
                    <a:pt x="472" y="167"/>
                    <a:pt x="420" y="44"/>
                    <a:pt x="297" y="9"/>
                  </a:cubicBezTo>
                  <a:cubicBezTo>
                    <a:pt x="279" y="3"/>
                    <a:pt x="260" y="0"/>
                    <a:pt x="240" y="0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2648;p73">
              <a:extLst>
                <a:ext uri="{FF2B5EF4-FFF2-40B4-BE49-F238E27FC236}">
                  <a16:creationId xmlns:a16="http://schemas.microsoft.com/office/drawing/2014/main" id="{8345741A-B229-497A-98BA-0849F7301CD4}"/>
                </a:ext>
              </a:extLst>
            </p:cNvPr>
            <p:cNvSpPr/>
            <p:nvPr/>
          </p:nvSpPr>
          <p:spPr>
            <a:xfrm>
              <a:off x="4903518" y="1899564"/>
              <a:ext cx="12719" cy="11374"/>
            </a:xfrm>
            <a:custGeom>
              <a:avLst/>
              <a:gdLst/>
              <a:ahLst/>
              <a:cxnLst/>
              <a:rect l="l" t="t" r="r" b="b"/>
              <a:pathLst>
                <a:path w="473" h="423" extrusionOk="0">
                  <a:moveTo>
                    <a:pt x="231" y="0"/>
                  </a:moveTo>
                  <a:cubicBezTo>
                    <a:pt x="146" y="0"/>
                    <a:pt x="63" y="50"/>
                    <a:pt x="36" y="133"/>
                  </a:cubicBezTo>
                  <a:cubicBezTo>
                    <a:pt x="1" y="256"/>
                    <a:pt x="53" y="361"/>
                    <a:pt x="158" y="413"/>
                  </a:cubicBezTo>
                  <a:cubicBezTo>
                    <a:pt x="180" y="419"/>
                    <a:pt x="201" y="422"/>
                    <a:pt x="221" y="422"/>
                  </a:cubicBezTo>
                  <a:cubicBezTo>
                    <a:pt x="316" y="422"/>
                    <a:pt x="394" y="360"/>
                    <a:pt x="438" y="273"/>
                  </a:cubicBezTo>
                  <a:cubicBezTo>
                    <a:pt x="473" y="168"/>
                    <a:pt x="403" y="46"/>
                    <a:pt x="298" y="11"/>
                  </a:cubicBezTo>
                  <a:cubicBezTo>
                    <a:pt x="276" y="4"/>
                    <a:pt x="253" y="0"/>
                    <a:pt x="231" y="0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2649;p73">
              <a:extLst>
                <a:ext uri="{FF2B5EF4-FFF2-40B4-BE49-F238E27FC236}">
                  <a16:creationId xmlns:a16="http://schemas.microsoft.com/office/drawing/2014/main" id="{5B25626D-948B-4ECF-AFAE-9573A79D4287}"/>
                </a:ext>
              </a:extLst>
            </p:cNvPr>
            <p:cNvSpPr/>
            <p:nvPr/>
          </p:nvSpPr>
          <p:spPr>
            <a:xfrm>
              <a:off x="4787894" y="1916020"/>
              <a:ext cx="12719" cy="11374"/>
            </a:xfrm>
            <a:custGeom>
              <a:avLst/>
              <a:gdLst/>
              <a:ahLst/>
              <a:cxnLst/>
              <a:rect l="l" t="t" r="r" b="b"/>
              <a:pathLst>
                <a:path w="473" h="423" extrusionOk="0">
                  <a:moveTo>
                    <a:pt x="232" y="0"/>
                  </a:moveTo>
                  <a:cubicBezTo>
                    <a:pt x="146" y="0"/>
                    <a:pt x="63" y="53"/>
                    <a:pt x="35" y="151"/>
                  </a:cubicBezTo>
                  <a:cubicBezTo>
                    <a:pt x="0" y="256"/>
                    <a:pt x="70" y="378"/>
                    <a:pt x="175" y="413"/>
                  </a:cubicBezTo>
                  <a:cubicBezTo>
                    <a:pt x="194" y="419"/>
                    <a:pt x="213" y="422"/>
                    <a:pt x="232" y="422"/>
                  </a:cubicBezTo>
                  <a:cubicBezTo>
                    <a:pt x="320" y="422"/>
                    <a:pt x="408" y="359"/>
                    <a:pt x="437" y="273"/>
                  </a:cubicBezTo>
                  <a:cubicBezTo>
                    <a:pt x="472" y="168"/>
                    <a:pt x="420" y="46"/>
                    <a:pt x="297" y="11"/>
                  </a:cubicBezTo>
                  <a:cubicBezTo>
                    <a:pt x="276" y="4"/>
                    <a:pt x="254" y="0"/>
                    <a:pt x="232" y="0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2650;p73">
              <a:extLst>
                <a:ext uri="{FF2B5EF4-FFF2-40B4-BE49-F238E27FC236}">
                  <a16:creationId xmlns:a16="http://schemas.microsoft.com/office/drawing/2014/main" id="{8297078D-5FAB-46F6-9256-1D6C741A1B06}"/>
                </a:ext>
              </a:extLst>
            </p:cNvPr>
            <p:cNvSpPr/>
            <p:nvPr/>
          </p:nvSpPr>
          <p:spPr>
            <a:xfrm>
              <a:off x="4812794" y="1924275"/>
              <a:ext cx="12719" cy="11132"/>
            </a:xfrm>
            <a:custGeom>
              <a:avLst/>
              <a:gdLst/>
              <a:ahLst/>
              <a:cxnLst/>
              <a:rect l="l" t="t" r="r" b="b"/>
              <a:pathLst>
                <a:path w="473" h="414" extrusionOk="0">
                  <a:moveTo>
                    <a:pt x="223" y="1"/>
                  </a:moveTo>
                  <a:cubicBezTo>
                    <a:pt x="141" y="1"/>
                    <a:pt x="62" y="61"/>
                    <a:pt x="36" y="141"/>
                  </a:cubicBezTo>
                  <a:cubicBezTo>
                    <a:pt x="1" y="246"/>
                    <a:pt x="53" y="368"/>
                    <a:pt x="158" y="403"/>
                  </a:cubicBezTo>
                  <a:cubicBezTo>
                    <a:pt x="184" y="410"/>
                    <a:pt x="209" y="414"/>
                    <a:pt x="234" y="414"/>
                  </a:cubicBezTo>
                  <a:cubicBezTo>
                    <a:pt x="328" y="414"/>
                    <a:pt x="410" y="364"/>
                    <a:pt x="438" y="281"/>
                  </a:cubicBezTo>
                  <a:cubicBezTo>
                    <a:pt x="473" y="158"/>
                    <a:pt x="403" y="54"/>
                    <a:pt x="298" y="19"/>
                  </a:cubicBezTo>
                  <a:cubicBezTo>
                    <a:pt x="273" y="6"/>
                    <a:pt x="248" y="1"/>
                    <a:pt x="223" y="1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2651;p73">
              <a:extLst>
                <a:ext uri="{FF2B5EF4-FFF2-40B4-BE49-F238E27FC236}">
                  <a16:creationId xmlns:a16="http://schemas.microsoft.com/office/drawing/2014/main" id="{BB9F6E91-64A7-4C70-B5E1-87A136A4F4B9}"/>
                </a:ext>
              </a:extLst>
            </p:cNvPr>
            <p:cNvSpPr/>
            <p:nvPr/>
          </p:nvSpPr>
          <p:spPr>
            <a:xfrm>
              <a:off x="4792116" y="1944738"/>
              <a:ext cx="12719" cy="11374"/>
            </a:xfrm>
            <a:custGeom>
              <a:avLst/>
              <a:gdLst/>
              <a:ahLst/>
              <a:cxnLst/>
              <a:rect l="l" t="t" r="r" b="b"/>
              <a:pathLst>
                <a:path w="473" h="423" extrusionOk="0">
                  <a:moveTo>
                    <a:pt x="241" y="0"/>
                  </a:moveTo>
                  <a:cubicBezTo>
                    <a:pt x="152" y="0"/>
                    <a:pt x="64" y="63"/>
                    <a:pt x="35" y="149"/>
                  </a:cubicBezTo>
                  <a:cubicBezTo>
                    <a:pt x="0" y="254"/>
                    <a:pt x="53" y="376"/>
                    <a:pt x="175" y="411"/>
                  </a:cubicBezTo>
                  <a:cubicBezTo>
                    <a:pt x="197" y="419"/>
                    <a:pt x="219" y="422"/>
                    <a:pt x="241" y="422"/>
                  </a:cubicBezTo>
                  <a:cubicBezTo>
                    <a:pt x="327" y="422"/>
                    <a:pt x="410" y="369"/>
                    <a:pt x="438" y="272"/>
                  </a:cubicBezTo>
                  <a:cubicBezTo>
                    <a:pt x="472" y="167"/>
                    <a:pt x="403" y="44"/>
                    <a:pt x="298" y="9"/>
                  </a:cubicBezTo>
                  <a:cubicBezTo>
                    <a:pt x="279" y="3"/>
                    <a:pt x="260" y="0"/>
                    <a:pt x="241" y="0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2652;p73">
              <a:extLst>
                <a:ext uri="{FF2B5EF4-FFF2-40B4-BE49-F238E27FC236}">
                  <a16:creationId xmlns:a16="http://schemas.microsoft.com/office/drawing/2014/main" id="{40359E27-B1C0-4765-89C9-E6DA59EF155E}"/>
                </a:ext>
              </a:extLst>
            </p:cNvPr>
            <p:cNvSpPr/>
            <p:nvPr/>
          </p:nvSpPr>
          <p:spPr>
            <a:xfrm>
              <a:off x="4817015" y="1953154"/>
              <a:ext cx="12262" cy="11374"/>
            </a:xfrm>
            <a:custGeom>
              <a:avLst/>
              <a:gdLst/>
              <a:ahLst/>
              <a:cxnLst/>
              <a:rect l="l" t="t" r="r" b="b"/>
              <a:pathLst>
                <a:path w="456" h="423" extrusionOk="0">
                  <a:moveTo>
                    <a:pt x="231" y="0"/>
                  </a:moveTo>
                  <a:cubicBezTo>
                    <a:pt x="146" y="0"/>
                    <a:pt x="64" y="50"/>
                    <a:pt x="36" y="133"/>
                  </a:cubicBezTo>
                  <a:cubicBezTo>
                    <a:pt x="1" y="256"/>
                    <a:pt x="53" y="361"/>
                    <a:pt x="158" y="413"/>
                  </a:cubicBezTo>
                  <a:cubicBezTo>
                    <a:pt x="180" y="419"/>
                    <a:pt x="201" y="422"/>
                    <a:pt x="221" y="422"/>
                  </a:cubicBezTo>
                  <a:cubicBezTo>
                    <a:pt x="316" y="422"/>
                    <a:pt x="392" y="359"/>
                    <a:pt x="421" y="273"/>
                  </a:cubicBezTo>
                  <a:cubicBezTo>
                    <a:pt x="456" y="168"/>
                    <a:pt x="403" y="46"/>
                    <a:pt x="298" y="11"/>
                  </a:cubicBezTo>
                  <a:cubicBezTo>
                    <a:pt x="276" y="4"/>
                    <a:pt x="254" y="0"/>
                    <a:pt x="231" y="0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2653;p73">
              <a:extLst>
                <a:ext uri="{FF2B5EF4-FFF2-40B4-BE49-F238E27FC236}">
                  <a16:creationId xmlns:a16="http://schemas.microsoft.com/office/drawing/2014/main" id="{1EAD7C0B-3A0A-4B87-AB8B-B6FE1E52B969}"/>
                </a:ext>
              </a:extLst>
            </p:cNvPr>
            <p:cNvSpPr/>
            <p:nvPr/>
          </p:nvSpPr>
          <p:spPr>
            <a:xfrm>
              <a:off x="4841484" y="1961194"/>
              <a:ext cx="12692" cy="11348"/>
            </a:xfrm>
            <a:custGeom>
              <a:avLst/>
              <a:gdLst/>
              <a:ahLst/>
              <a:cxnLst/>
              <a:rect l="l" t="t" r="r" b="b"/>
              <a:pathLst>
                <a:path w="472" h="422" extrusionOk="0">
                  <a:moveTo>
                    <a:pt x="240" y="0"/>
                  </a:moveTo>
                  <a:cubicBezTo>
                    <a:pt x="152" y="0"/>
                    <a:pt x="64" y="63"/>
                    <a:pt x="35" y="149"/>
                  </a:cubicBezTo>
                  <a:cubicBezTo>
                    <a:pt x="0" y="254"/>
                    <a:pt x="70" y="376"/>
                    <a:pt x="175" y="411"/>
                  </a:cubicBezTo>
                  <a:cubicBezTo>
                    <a:pt x="197" y="419"/>
                    <a:pt x="219" y="422"/>
                    <a:pt x="242" y="422"/>
                  </a:cubicBezTo>
                  <a:cubicBezTo>
                    <a:pt x="327" y="422"/>
                    <a:pt x="409" y="372"/>
                    <a:pt x="437" y="289"/>
                  </a:cubicBezTo>
                  <a:cubicBezTo>
                    <a:pt x="472" y="166"/>
                    <a:pt x="420" y="62"/>
                    <a:pt x="297" y="9"/>
                  </a:cubicBezTo>
                  <a:cubicBezTo>
                    <a:pt x="279" y="3"/>
                    <a:pt x="259" y="0"/>
                    <a:pt x="240" y="0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2654;p73">
              <a:extLst>
                <a:ext uri="{FF2B5EF4-FFF2-40B4-BE49-F238E27FC236}">
                  <a16:creationId xmlns:a16="http://schemas.microsoft.com/office/drawing/2014/main" id="{C57884FC-A7C2-4FF3-B6E1-2A0D26EA76CF}"/>
                </a:ext>
              </a:extLst>
            </p:cNvPr>
            <p:cNvSpPr/>
            <p:nvPr/>
          </p:nvSpPr>
          <p:spPr>
            <a:xfrm>
              <a:off x="4866384" y="1969610"/>
              <a:ext cx="12719" cy="11348"/>
            </a:xfrm>
            <a:custGeom>
              <a:avLst/>
              <a:gdLst/>
              <a:ahLst/>
              <a:cxnLst/>
              <a:rect l="l" t="t" r="r" b="b"/>
              <a:pathLst>
                <a:path w="473" h="422" extrusionOk="0">
                  <a:moveTo>
                    <a:pt x="232" y="0"/>
                  </a:moveTo>
                  <a:cubicBezTo>
                    <a:pt x="147" y="0"/>
                    <a:pt x="63" y="53"/>
                    <a:pt x="35" y="151"/>
                  </a:cubicBezTo>
                  <a:cubicBezTo>
                    <a:pt x="1" y="256"/>
                    <a:pt x="53" y="378"/>
                    <a:pt x="158" y="413"/>
                  </a:cubicBezTo>
                  <a:cubicBezTo>
                    <a:pt x="180" y="419"/>
                    <a:pt x="201" y="422"/>
                    <a:pt x="222" y="422"/>
                  </a:cubicBezTo>
                  <a:cubicBezTo>
                    <a:pt x="321" y="422"/>
                    <a:pt x="409" y="359"/>
                    <a:pt x="438" y="273"/>
                  </a:cubicBezTo>
                  <a:cubicBezTo>
                    <a:pt x="473" y="168"/>
                    <a:pt x="403" y="46"/>
                    <a:pt x="298" y="11"/>
                  </a:cubicBezTo>
                  <a:cubicBezTo>
                    <a:pt x="276" y="4"/>
                    <a:pt x="254" y="0"/>
                    <a:pt x="232" y="0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2655;p73">
              <a:extLst>
                <a:ext uri="{FF2B5EF4-FFF2-40B4-BE49-F238E27FC236}">
                  <a16:creationId xmlns:a16="http://schemas.microsoft.com/office/drawing/2014/main" id="{B6CC3550-E76E-4BC1-9DB5-18813EB42E6B}"/>
                </a:ext>
              </a:extLst>
            </p:cNvPr>
            <p:cNvSpPr/>
            <p:nvPr/>
          </p:nvSpPr>
          <p:spPr>
            <a:xfrm>
              <a:off x="4837236" y="1932476"/>
              <a:ext cx="12719" cy="11348"/>
            </a:xfrm>
            <a:custGeom>
              <a:avLst/>
              <a:gdLst/>
              <a:ahLst/>
              <a:cxnLst/>
              <a:rect l="l" t="t" r="r" b="b"/>
              <a:pathLst>
                <a:path w="473" h="422" extrusionOk="0">
                  <a:moveTo>
                    <a:pt x="243" y="0"/>
                  </a:moveTo>
                  <a:cubicBezTo>
                    <a:pt x="153" y="0"/>
                    <a:pt x="81" y="53"/>
                    <a:pt x="53" y="151"/>
                  </a:cubicBezTo>
                  <a:cubicBezTo>
                    <a:pt x="1" y="256"/>
                    <a:pt x="71" y="378"/>
                    <a:pt x="176" y="413"/>
                  </a:cubicBezTo>
                  <a:cubicBezTo>
                    <a:pt x="194" y="419"/>
                    <a:pt x="213" y="422"/>
                    <a:pt x="232" y="422"/>
                  </a:cubicBezTo>
                  <a:cubicBezTo>
                    <a:pt x="321" y="422"/>
                    <a:pt x="409" y="359"/>
                    <a:pt x="438" y="273"/>
                  </a:cubicBezTo>
                  <a:cubicBezTo>
                    <a:pt x="473" y="168"/>
                    <a:pt x="420" y="46"/>
                    <a:pt x="315" y="11"/>
                  </a:cubicBezTo>
                  <a:cubicBezTo>
                    <a:pt x="290" y="4"/>
                    <a:pt x="266" y="0"/>
                    <a:pt x="243" y="0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2656;p73">
              <a:extLst>
                <a:ext uri="{FF2B5EF4-FFF2-40B4-BE49-F238E27FC236}">
                  <a16:creationId xmlns:a16="http://schemas.microsoft.com/office/drawing/2014/main" id="{781683A7-B910-4825-8960-BBB7961FEBD0}"/>
                </a:ext>
              </a:extLst>
            </p:cNvPr>
            <p:cNvSpPr/>
            <p:nvPr/>
          </p:nvSpPr>
          <p:spPr>
            <a:xfrm>
              <a:off x="4862162" y="1940731"/>
              <a:ext cx="12719" cy="11132"/>
            </a:xfrm>
            <a:custGeom>
              <a:avLst/>
              <a:gdLst/>
              <a:ahLst/>
              <a:cxnLst/>
              <a:rect l="l" t="t" r="r" b="b"/>
              <a:pathLst>
                <a:path w="473" h="414" extrusionOk="0">
                  <a:moveTo>
                    <a:pt x="222" y="1"/>
                  </a:moveTo>
                  <a:cubicBezTo>
                    <a:pt x="140" y="1"/>
                    <a:pt x="62" y="60"/>
                    <a:pt x="35" y="141"/>
                  </a:cubicBezTo>
                  <a:cubicBezTo>
                    <a:pt x="0" y="246"/>
                    <a:pt x="53" y="368"/>
                    <a:pt x="175" y="403"/>
                  </a:cubicBezTo>
                  <a:cubicBezTo>
                    <a:pt x="197" y="410"/>
                    <a:pt x="220" y="414"/>
                    <a:pt x="242" y="414"/>
                  </a:cubicBezTo>
                  <a:cubicBezTo>
                    <a:pt x="327" y="414"/>
                    <a:pt x="410" y="364"/>
                    <a:pt x="437" y="281"/>
                  </a:cubicBezTo>
                  <a:cubicBezTo>
                    <a:pt x="472" y="158"/>
                    <a:pt x="420" y="53"/>
                    <a:pt x="297" y="18"/>
                  </a:cubicBezTo>
                  <a:cubicBezTo>
                    <a:pt x="273" y="6"/>
                    <a:pt x="247" y="1"/>
                    <a:pt x="222" y="1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2657;p73">
              <a:extLst>
                <a:ext uri="{FF2B5EF4-FFF2-40B4-BE49-F238E27FC236}">
                  <a16:creationId xmlns:a16="http://schemas.microsoft.com/office/drawing/2014/main" id="{C8D418F7-1EC4-46BA-B15D-B741DDB1158B}"/>
                </a:ext>
              </a:extLst>
            </p:cNvPr>
            <p:cNvSpPr/>
            <p:nvPr/>
          </p:nvSpPr>
          <p:spPr>
            <a:xfrm>
              <a:off x="4887062" y="1948932"/>
              <a:ext cx="12719" cy="11348"/>
            </a:xfrm>
            <a:custGeom>
              <a:avLst/>
              <a:gdLst/>
              <a:ahLst/>
              <a:cxnLst/>
              <a:rect l="l" t="t" r="r" b="b"/>
              <a:pathLst>
                <a:path w="473" h="422" extrusionOk="0">
                  <a:moveTo>
                    <a:pt x="232" y="0"/>
                  </a:moveTo>
                  <a:cubicBezTo>
                    <a:pt x="147" y="0"/>
                    <a:pt x="63" y="53"/>
                    <a:pt x="36" y="150"/>
                  </a:cubicBezTo>
                  <a:cubicBezTo>
                    <a:pt x="1" y="255"/>
                    <a:pt x="53" y="378"/>
                    <a:pt x="158" y="413"/>
                  </a:cubicBezTo>
                  <a:cubicBezTo>
                    <a:pt x="180" y="419"/>
                    <a:pt x="201" y="422"/>
                    <a:pt x="221" y="422"/>
                  </a:cubicBezTo>
                  <a:cubicBezTo>
                    <a:pt x="315" y="422"/>
                    <a:pt x="391" y="359"/>
                    <a:pt x="420" y="273"/>
                  </a:cubicBezTo>
                  <a:cubicBezTo>
                    <a:pt x="473" y="168"/>
                    <a:pt x="403" y="46"/>
                    <a:pt x="298" y="11"/>
                  </a:cubicBezTo>
                  <a:cubicBezTo>
                    <a:pt x="276" y="3"/>
                    <a:pt x="254" y="0"/>
                    <a:pt x="232" y="0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2658;p73">
              <a:extLst>
                <a:ext uri="{FF2B5EF4-FFF2-40B4-BE49-F238E27FC236}">
                  <a16:creationId xmlns:a16="http://schemas.microsoft.com/office/drawing/2014/main" id="{94923F11-4DD2-44F1-9206-5825577D962C}"/>
                </a:ext>
              </a:extLst>
            </p:cNvPr>
            <p:cNvSpPr/>
            <p:nvPr/>
          </p:nvSpPr>
          <p:spPr>
            <a:xfrm>
              <a:off x="4957108" y="1779988"/>
              <a:ext cx="12719" cy="11132"/>
            </a:xfrm>
            <a:custGeom>
              <a:avLst/>
              <a:gdLst/>
              <a:ahLst/>
              <a:cxnLst/>
              <a:rect l="l" t="t" r="r" b="b"/>
              <a:pathLst>
                <a:path w="473" h="414" extrusionOk="0">
                  <a:moveTo>
                    <a:pt x="223" y="0"/>
                  </a:moveTo>
                  <a:cubicBezTo>
                    <a:pt x="140" y="0"/>
                    <a:pt x="62" y="60"/>
                    <a:pt x="35" y="140"/>
                  </a:cubicBezTo>
                  <a:cubicBezTo>
                    <a:pt x="0" y="245"/>
                    <a:pt x="53" y="367"/>
                    <a:pt x="158" y="402"/>
                  </a:cubicBezTo>
                  <a:cubicBezTo>
                    <a:pt x="183" y="410"/>
                    <a:pt x="208" y="413"/>
                    <a:pt x="232" y="413"/>
                  </a:cubicBezTo>
                  <a:cubicBezTo>
                    <a:pt x="321" y="413"/>
                    <a:pt x="392" y="363"/>
                    <a:pt x="420" y="280"/>
                  </a:cubicBezTo>
                  <a:cubicBezTo>
                    <a:pt x="472" y="158"/>
                    <a:pt x="402" y="53"/>
                    <a:pt x="298" y="18"/>
                  </a:cubicBezTo>
                  <a:cubicBezTo>
                    <a:pt x="273" y="6"/>
                    <a:pt x="248" y="0"/>
                    <a:pt x="223" y="0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2659;p73">
              <a:extLst>
                <a:ext uri="{FF2B5EF4-FFF2-40B4-BE49-F238E27FC236}">
                  <a16:creationId xmlns:a16="http://schemas.microsoft.com/office/drawing/2014/main" id="{B9535503-DD2A-486A-9B29-C5ADBD02B53A}"/>
                </a:ext>
              </a:extLst>
            </p:cNvPr>
            <p:cNvSpPr/>
            <p:nvPr/>
          </p:nvSpPr>
          <p:spPr>
            <a:xfrm>
              <a:off x="4940652" y="1829518"/>
              <a:ext cx="12262" cy="11132"/>
            </a:xfrm>
            <a:custGeom>
              <a:avLst/>
              <a:gdLst/>
              <a:ahLst/>
              <a:cxnLst/>
              <a:rect l="l" t="t" r="r" b="b"/>
              <a:pathLst>
                <a:path w="456" h="414" extrusionOk="0">
                  <a:moveTo>
                    <a:pt x="231" y="1"/>
                  </a:moveTo>
                  <a:cubicBezTo>
                    <a:pt x="146" y="1"/>
                    <a:pt x="63" y="51"/>
                    <a:pt x="36" y="134"/>
                  </a:cubicBezTo>
                  <a:cubicBezTo>
                    <a:pt x="1" y="256"/>
                    <a:pt x="53" y="361"/>
                    <a:pt x="158" y="396"/>
                  </a:cubicBezTo>
                  <a:cubicBezTo>
                    <a:pt x="187" y="408"/>
                    <a:pt x="214" y="414"/>
                    <a:pt x="240" y="414"/>
                  </a:cubicBezTo>
                  <a:cubicBezTo>
                    <a:pt x="326" y="414"/>
                    <a:pt x="393" y="354"/>
                    <a:pt x="420" y="274"/>
                  </a:cubicBezTo>
                  <a:cubicBezTo>
                    <a:pt x="455" y="169"/>
                    <a:pt x="403" y="46"/>
                    <a:pt x="298" y="11"/>
                  </a:cubicBezTo>
                  <a:cubicBezTo>
                    <a:pt x="276" y="4"/>
                    <a:pt x="253" y="1"/>
                    <a:pt x="231" y="1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2660;p73">
              <a:extLst>
                <a:ext uri="{FF2B5EF4-FFF2-40B4-BE49-F238E27FC236}">
                  <a16:creationId xmlns:a16="http://schemas.microsoft.com/office/drawing/2014/main" id="{B3AE23D6-3032-47F1-AE87-7C595C67A6B8}"/>
                </a:ext>
              </a:extLst>
            </p:cNvPr>
            <p:cNvSpPr/>
            <p:nvPr/>
          </p:nvSpPr>
          <p:spPr>
            <a:xfrm>
              <a:off x="4936430" y="1800424"/>
              <a:ext cx="12719" cy="11374"/>
            </a:xfrm>
            <a:custGeom>
              <a:avLst/>
              <a:gdLst/>
              <a:ahLst/>
              <a:cxnLst/>
              <a:rect l="l" t="t" r="r" b="b"/>
              <a:pathLst>
                <a:path w="473" h="423" extrusionOk="0">
                  <a:moveTo>
                    <a:pt x="241" y="0"/>
                  </a:moveTo>
                  <a:cubicBezTo>
                    <a:pt x="152" y="0"/>
                    <a:pt x="64" y="63"/>
                    <a:pt x="35" y="149"/>
                  </a:cubicBezTo>
                  <a:cubicBezTo>
                    <a:pt x="0" y="254"/>
                    <a:pt x="53" y="377"/>
                    <a:pt x="158" y="412"/>
                  </a:cubicBezTo>
                  <a:cubicBezTo>
                    <a:pt x="183" y="419"/>
                    <a:pt x="209" y="422"/>
                    <a:pt x="233" y="422"/>
                  </a:cubicBezTo>
                  <a:cubicBezTo>
                    <a:pt x="327" y="422"/>
                    <a:pt x="410" y="372"/>
                    <a:pt x="437" y="289"/>
                  </a:cubicBezTo>
                  <a:cubicBezTo>
                    <a:pt x="472" y="167"/>
                    <a:pt x="402" y="45"/>
                    <a:pt x="297" y="10"/>
                  </a:cubicBezTo>
                  <a:cubicBezTo>
                    <a:pt x="279" y="3"/>
                    <a:pt x="260" y="0"/>
                    <a:pt x="241" y="0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2661;p73">
              <a:extLst>
                <a:ext uri="{FF2B5EF4-FFF2-40B4-BE49-F238E27FC236}">
                  <a16:creationId xmlns:a16="http://schemas.microsoft.com/office/drawing/2014/main" id="{B0AA108E-6B4C-4644-B4E7-73F1978C2837}"/>
                </a:ext>
              </a:extLst>
            </p:cNvPr>
            <p:cNvSpPr/>
            <p:nvPr/>
          </p:nvSpPr>
          <p:spPr>
            <a:xfrm>
              <a:off x="4960873" y="1808840"/>
              <a:ext cx="12719" cy="11374"/>
            </a:xfrm>
            <a:custGeom>
              <a:avLst/>
              <a:gdLst/>
              <a:ahLst/>
              <a:cxnLst/>
              <a:rect l="l" t="t" r="r" b="b"/>
              <a:pathLst>
                <a:path w="473" h="423" extrusionOk="0">
                  <a:moveTo>
                    <a:pt x="241" y="0"/>
                  </a:moveTo>
                  <a:cubicBezTo>
                    <a:pt x="152" y="0"/>
                    <a:pt x="80" y="51"/>
                    <a:pt x="53" y="134"/>
                  </a:cubicBezTo>
                  <a:cubicBezTo>
                    <a:pt x="0" y="256"/>
                    <a:pt x="70" y="378"/>
                    <a:pt x="175" y="413"/>
                  </a:cubicBezTo>
                  <a:cubicBezTo>
                    <a:pt x="194" y="419"/>
                    <a:pt x="213" y="422"/>
                    <a:pt x="232" y="422"/>
                  </a:cubicBezTo>
                  <a:cubicBezTo>
                    <a:pt x="321" y="422"/>
                    <a:pt x="409" y="360"/>
                    <a:pt x="437" y="273"/>
                  </a:cubicBezTo>
                  <a:cubicBezTo>
                    <a:pt x="472" y="169"/>
                    <a:pt x="420" y="46"/>
                    <a:pt x="315" y="11"/>
                  </a:cubicBezTo>
                  <a:cubicBezTo>
                    <a:pt x="289" y="4"/>
                    <a:pt x="265" y="0"/>
                    <a:pt x="241" y="0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2662;p73">
              <a:extLst>
                <a:ext uri="{FF2B5EF4-FFF2-40B4-BE49-F238E27FC236}">
                  <a16:creationId xmlns:a16="http://schemas.microsoft.com/office/drawing/2014/main" id="{1149CC05-B4F0-457C-B4FD-85ECD90B915A}"/>
                </a:ext>
              </a:extLst>
            </p:cNvPr>
            <p:cNvSpPr/>
            <p:nvPr/>
          </p:nvSpPr>
          <p:spPr>
            <a:xfrm>
              <a:off x="4924196" y="1878886"/>
              <a:ext cx="12262" cy="11374"/>
            </a:xfrm>
            <a:custGeom>
              <a:avLst/>
              <a:gdLst/>
              <a:ahLst/>
              <a:cxnLst/>
              <a:rect l="l" t="t" r="r" b="b"/>
              <a:pathLst>
                <a:path w="456" h="423" extrusionOk="0">
                  <a:moveTo>
                    <a:pt x="232" y="0"/>
                  </a:moveTo>
                  <a:cubicBezTo>
                    <a:pt x="147" y="0"/>
                    <a:pt x="64" y="53"/>
                    <a:pt x="36" y="151"/>
                  </a:cubicBezTo>
                  <a:cubicBezTo>
                    <a:pt x="1" y="256"/>
                    <a:pt x="53" y="378"/>
                    <a:pt x="158" y="413"/>
                  </a:cubicBezTo>
                  <a:cubicBezTo>
                    <a:pt x="177" y="419"/>
                    <a:pt x="196" y="422"/>
                    <a:pt x="215" y="422"/>
                  </a:cubicBezTo>
                  <a:cubicBezTo>
                    <a:pt x="304" y="422"/>
                    <a:pt x="392" y="359"/>
                    <a:pt x="420" y="273"/>
                  </a:cubicBezTo>
                  <a:cubicBezTo>
                    <a:pt x="455" y="168"/>
                    <a:pt x="403" y="46"/>
                    <a:pt x="298" y="11"/>
                  </a:cubicBezTo>
                  <a:cubicBezTo>
                    <a:pt x="277" y="4"/>
                    <a:pt x="254" y="0"/>
                    <a:pt x="232" y="0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2663;p73">
              <a:extLst>
                <a:ext uri="{FF2B5EF4-FFF2-40B4-BE49-F238E27FC236}">
                  <a16:creationId xmlns:a16="http://schemas.microsoft.com/office/drawing/2014/main" id="{FE29E8BA-5E8F-4D27-BB6C-A24EF8098DBD}"/>
                </a:ext>
              </a:extLst>
            </p:cNvPr>
            <p:cNvSpPr/>
            <p:nvPr/>
          </p:nvSpPr>
          <p:spPr>
            <a:xfrm>
              <a:off x="4919974" y="1850195"/>
              <a:ext cx="12719" cy="10944"/>
            </a:xfrm>
            <a:custGeom>
              <a:avLst/>
              <a:gdLst/>
              <a:ahLst/>
              <a:cxnLst/>
              <a:rect l="l" t="t" r="r" b="b"/>
              <a:pathLst>
                <a:path w="473" h="407" extrusionOk="0">
                  <a:moveTo>
                    <a:pt x="231" y="1"/>
                  </a:moveTo>
                  <a:cubicBezTo>
                    <a:pt x="145" y="1"/>
                    <a:pt x="63" y="51"/>
                    <a:pt x="35" y="134"/>
                  </a:cubicBezTo>
                  <a:cubicBezTo>
                    <a:pt x="0" y="239"/>
                    <a:pt x="53" y="361"/>
                    <a:pt x="158" y="396"/>
                  </a:cubicBezTo>
                  <a:cubicBezTo>
                    <a:pt x="183" y="403"/>
                    <a:pt x="208" y="407"/>
                    <a:pt x="232" y="407"/>
                  </a:cubicBezTo>
                  <a:cubicBezTo>
                    <a:pt x="322" y="407"/>
                    <a:pt x="396" y="357"/>
                    <a:pt x="437" y="274"/>
                  </a:cubicBezTo>
                  <a:cubicBezTo>
                    <a:pt x="472" y="151"/>
                    <a:pt x="402" y="47"/>
                    <a:pt x="298" y="12"/>
                  </a:cubicBezTo>
                  <a:cubicBezTo>
                    <a:pt x="276" y="4"/>
                    <a:pt x="253" y="1"/>
                    <a:pt x="231" y="1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2664;p73">
              <a:extLst>
                <a:ext uri="{FF2B5EF4-FFF2-40B4-BE49-F238E27FC236}">
                  <a16:creationId xmlns:a16="http://schemas.microsoft.com/office/drawing/2014/main" id="{DC417FD0-A293-4DD9-B789-D186BDB01E68}"/>
                </a:ext>
              </a:extLst>
            </p:cNvPr>
            <p:cNvSpPr/>
            <p:nvPr/>
          </p:nvSpPr>
          <p:spPr>
            <a:xfrm>
              <a:off x="4944416" y="1858208"/>
              <a:ext cx="12719" cy="11401"/>
            </a:xfrm>
            <a:custGeom>
              <a:avLst/>
              <a:gdLst/>
              <a:ahLst/>
              <a:cxnLst/>
              <a:rect l="l" t="t" r="r" b="b"/>
              <a:pathLst>
                <a:path w="473" h="424" extrusionOk="0">
                  <a:moveTo>
                    <a:pt x="243" y="0"/>
                  </a:moveTo>
                  <a:cubicBezTo>
                    <a:pt x="152" y="0"/>
                    <a:pt x="77" y="53"/>
                    <a:pt x="35" y="151"/>
                  </a:cubicBezTo>
                  <a:cubicBezTo>
                    <a:pt x="0" y="255"/>
                    <a:pt x="70" y="378"/>
                    <a:pt x="175" y="413"/>
                  </a:cubicBezTo>
                  <a:cubicBezTo>
                    <a:pt x="197" y="420"/>
                    <a:pt x="219" y="423"/>
                    <a:pt x="241" y="423"/>
                  </a:cubicBezTo>
                  <a:cubicBezTo>
                    <a:pt x="326" y="423"/>
                    <a:pt x="410" y="370"/>
                    <a:pt x="437" y="273"/>
                  </a:cubicBezTo>
                  <a:cubicBezTo>
                    <a:pt x="472" y="168"/>
                    <a:pt x="420" y="46"/>
                    <a:pt x="315" y="11"/>
                  </a:cubicBezTo>
                  <a:cubicBezTo>
                    <a:pt x="290" y="4"/>
                    <a:pt x="266" y="0"/>
                    <a:pt x="243" y="0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2665;p73">
              <a:extLst>
                <a:ext uri="{FF2B5EF4-FFF2-40B4-BE49-F238E27FC236}">
                  <a16:creationId xmlns:a16="http://schemas.microsoft.com/office/drawing/2014/main" id="{02157960-1B52-42C4-AA4E-ECDE8549FEEA}"/>
                </a:ext>
              </a:extLst>
            </p:cNvPr>
            <p:cNvSpPr/>
            <p:nvPr/>
          </p:nvSpPr>
          <p:spPr>
            <a:xfrm>
              <a:off x="4907739" y="1928281"/>
              <a:ext cx="12262" cy="11374"/>
            </a:xfrm>
            <a:custGeom>
              <a:avLst/>
              <a:gdLst/>
              <a:ahLst/>
              <a:cxnLst/>
              <a:rect l="l" t="t" r="r" b="b"/>
              <a:pathLst>
                <a:path w="456" h="423" extrusionOk="0">
                  <a:moveTo>
                    <a:pt x="235" y="0"/>
                  </a:moveTo>
                  <a:cubicBezTo>
                    <a:pt x="141" y="0"/>
                    <a:pt x="65" y="63"/>
                    <a:pt x="36" y="149"/>
                  </a:cubicBezTo>
                  <a:cubicBezTo>
                    <a:pt x="1" y="254"/>
                    <a:pt x="53" y="377"/>
                    <a:pt x="158" y="412"/>
                  </a:cubicBezTo>
                  <a:cubicBezTo>
                    <a:pt x="180" y="419"/>
                    <a:pt x="202" y="422"/>
                    <a:pt x="224" y="422"/>
                  </a:cubicBezTo>
                  <a:cubicBezTo>
                    <a:pt x="309" y="422"/>
                    <a:pt x="393" y="369"/>
                    <a:pt x="420" y="272"/>
                  </a:cubicBezTo>
                  <a:cubicBezTo>
                    <a:pt x="455" y="167"/>
                    <a:pt x="403" y="44"/>
                    <a:pt x="298" y="9"/>
                  </a:cubicBezTo>
                  <a:cubicBezTo>
                    <a:pt x="276" y="3"/>
                    <a:pt x="255" y="0"/>
                    <a:pt x="235" y="0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2666;p73">
              <a:extLst>
                <a:ext uri="{FF2B5EF4-FFF2-40B4-BE49-F238E27FC236}">
                  <a16:creationId xmlns:a16="http://schemas.microsoft.com/office/drawing/2014/main" id="{A4F8B7FD-5EEF-4A40-A91C-8AC5B0E1BCB6}"/>
                </a:ext>
              </a:extLst>
            </p:cNvPr>
            <p:cNvSpPr/>
            <p:nvPr/>
          </p:nvSpPr>
          <p:spPr>
            <a:xfrm>
              <a:off x="4903518" y="1899564"/>
              <a:ext cx="12719" cy="11374"/>
            </a:xfrm>
            <a:custGeom>
              <a:avLst/>
              <a:gdLst/>
              <a:ahLst/>
              <a:cxnLst/>
              <a:rect l="l" t="t" r="r" b="b"/>
              <a:pathLst>
                <a:path w="473" h="423" extrusionOk="0">
                  <a:moveTo>
                    <a:pt x="231" y="0"/>
                  </a:moveTo>
                  <a:cubicBezTo>
                    <a:pt x="146" y="0"/>
                    <a:pt x="63" y="50"/>
                    <a:pt x="36" y="133"/>
                  </a:cubicBezTo>
                  <a:cubicBezTo>
                    <a:pt x="1" y="256"/>
                    <a:pt x="53" y="361"/>
                    <a:pt x="158" y="413"/>
                  </a:cubicBezTo>
                  <a:cubicBezTo>
                    <a:pt x="180" y="419"/>
                    <a:pt x="201" y="422"/>
                    <a:pt x="221" y="422"/>
                  </a:cubicBezTo>
                  <a:cubicBezTo>
                    <a:pt x="316" y="422"/>
                    <a:pt x="394" y="360"/>
                    <a:pt x="438" y="273"/>
                  </a:cubicBezTo>
                  <a:cubicBezTo>
                    <a:pt x="473" y="168"/>
                    <a:pt x="403" y="46"/>
                    <a:pt x="298" y="11"/>
                  </a:cubicBezTo>
                  <a:cubicBezTo>
                    <a:pt x="276" y="4"/>
                    <a:pt x="253" y="0"/>
                    <a:pt x="231" y="0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2667;p73">
              <a:extLst>
                <a:ext uri="{FF2B5EF4-FFF2-40B4-BE49-F238E27FC236}">
                  <a16:creationId xmlns:a16="http://schemas.microsoft.com/office/drawing/2014/main" id="{4C3EF54B-C0F2-47F3-8F08-3C6985267137}"/>
                </a:ext>
              </a:extLst>
            </p:cNvPr>
            <p:cNvSpPr/>
            <p:nvPr/>
          </p:nvSpPr>
          <p:spPr>
            <a:xfrm>
              <a:off x="4927960" y="1907604"/>
              <a:ext cx="12719" cy="11374"/>
            </a:xfrm>
            <a:custGeom>
              <a:avLst/>
              <a:gdLst/>
              <a:ahLst/>
              <a:cxnLst/>
              <a:rect l="l" t="t" r="r" b="b"/>
              <a:pathLst>
                <a:path w="473" h="423" extrusionOk="0">
                  <a:moveTo>
                    <a:pt x="252" y="0"/>
                  </a:moveTo>
                  <a:cubicBezTo>
                    <a:pt x="157" y="0"/>
                    <a:pt x="79" y="63"/>
                    <a:pt x="36" y="149"/>
                  </a:cubicBezTo>
                  <a:cubicBezTo>
                    <a:pt x="1" y="254"/>
                    <a:pt x="71" y="376"/>
                    <a:pt x="175" y="411"/>
                  </a:cubicBezTo>
                  <a:cubicBezTo>
                    <a:pt x="197" y="419"/>
                    <a:pt x="220" y="422"/>
                    <a:pt x="242" y="422"/>
                  </a:cubicBezTo>
                  <a:cubicBezTo>
                    <a:pt x="328" y="422"/>
                    <a:pt x="410" y="372"/>
                    <a:pt x="438" y="289"/>
                  </a:cubicBezTo>
                  <a:cubicBezTo>
                    <a:pt x="473" y="167"/>
                    <a:pt x="420" y="44"/>
                    <a:pt x="315" y="9"/>
                  </a:cubicBezTo>
                  <a:cubicBezTo>
                    <a:pt x="294" y="3"/>
                    <a:pt x="272" y="0"/>
                    <a:pt x="252" y="0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2668;p73">
              <a:extLst>
                <a:ext uri="{FF2B5EF4-FFF2-40B4-BE49-F238E27FC236}">
                  <a16:creationId xmlns:a16="http://schemas.microsoft.com/office/drawing/2014/main" id="{9B9702D5-6930-45ED-AA99-CDFDA819E981}"/>
                </a:ext>
              </a:extLst>
            </p:cNvPr>
            <p:cNvSpPr/>
            <p:nvPr/>
          </p:nvSpPr>
          <p:spPr>
            <a:xfrm>
              <a:off x="4887062" y="1948932"/>
              <a:ext cx="12719" cy="11348"/>
            </a:xfrm>
            <a:custGeom>
              <a:avLst/>
              <a:gdLst/>
              <a:ahLst/>
              <a:cxnLst/>
              <a:rect l="l" t="t" r="r" b="b"/>
              <a:pathLst>
                <a:path w="473" h="422" extrusionOk="0">
                  <a:moveTo>
                    <a:pt x="232" y="0"/>
                  </a:moveTo>
                  <a:cubicBezTo>
                    <a:pt x="147" y="0"/>
                    <a:pt x="63" y="53"/>
                    <a:pt x="36" y="150"/>
                  </a:cubicBezTo>
                  <a:cubicBezTo>
                    <a:pt x="1" y="255"/>
                    <a:pt x="53" y="378"/>
                    <a:pt x="158" y="413"/>
                  </a:cubicBezTo>
                  <a:cubicBezTo>
                    <a:pt x="180" y="419"/>
                    <a:pt x="201" y="422"/>
                    <a:pt x="221" y="422"/>
                  </a:cubicBezTo>
                  <a:cubicBezTo>
                    <a:pt x="315" y="422"/>
                    <a:pt x="391" y="359"/>
                    <a:pt x="420" y="273"/>
                  </a:cubicBezTo>
                  <a:cubicBezTo>
                    <a:pt x="473" y="168"/>
                    <a:pt x="403" y="46"/>
                    <a:pt x="298" y="11"/>
                  </a:cubicBezTo>
                  <a:cubicBezTo>
                    <a:pt x="276" y="3"/>
                    <a:pt x="254" y="0"/>
                    <a:pt x="232" y="0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2669;p73">
              <a:extLst>
                <a:ext uri="{FF2B5EF4-FFF2-40B4-BE49-F238E27FC236}">
                  <a16:creationId xmlns:a16="http://schemas.microsoft.com/office/drawing/2014/main" id="{CDB92DB0-0355-4283-A01B-777BBB68D1A2}"/>
                </a:ext>
              </a:extLst>
            </p:cNvPr>
            <p:cNvSpPr/>
            <p:nvPr/>
          </p:nvSpPr>
          <p:spPr>
            <a:xfrm>
              <a:off x="4911504" y="1957376"/>
              <a:ext cx="12719" cy="10944"/>
            </a:xfrm>
            <a:custGeom>
              <a:avLst/>
              <a:gdLst/>
              <a:ahLst/>
              <a:cxnLst/>
              <a:rect l="l" t="t" r="r" b="b"/>
              <a:pathLst>
                <a:path w="473" h="407" extrusionOk="0">
                  <a:moveTo>
                    <a:pt x="240" y="1"/>
                  </a:moveTo>
                  <a:cubicBezTo>
                    <a:pt x="146" y="1"/>
                    <a:pt x="63" y="51"/>
                    <a:pt x="36" y="134"/>
                  </a:cubicBezTo>
                  <a:cubicBezTo>
                    <a:pt x="1" y="239"/>
                    <a:pt x="71" y="361"/>
                    <a:pt x="176" y="396"/>
                  </a:cubicBezTo>
                  <a:cubicBezTo>
                    <a:pt x="197" y="403"/>
                    <a:pt x="220" y="407"/>
                    <a:pt x="243" y="407"/>
                  </a:cubicBezTo>
                  <a:cubicBezTo>
                    <a:pt x="328" y="407"/>
                    <a:pt x="410" y="357"/>
                    <a:pt x="438" y="274"/>
                  </a:cubicBezTo>
                  <a:cubicBezTo>
                    <a:pt x="473" y="151"/>
                    <a:pt x="420" y="46"/>
                    <a:pt x="315" y="11"/>
                  </a:cubicBezTo>
                  <a:cubicBezTo>
                    <a:pt x="290" y="4"/>
                    <a:pt x="264" y="1"/>
                    <a:pt x="240" y="1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2670;p73">
              <a:extLst>
                <a:ext uri="{FF2B5EF4-FFF2-40B4-BE49-F238E27FC236}">
                  <a16:creationId xmlns:a16="http://schemas.microsoft.com/office/drawing/2014/main" id="{8A5817FF-98AC-4CA9-8163-32CF6ACDED8C}"/>
                </a:ext>
              </a:extLst>
            </p:cNvPr>
            <p:cNvSpPr/>
            <p:nvPr/>
          </p:nvSpPr>
          <p:spPr>
            <a:xfrm>
              <a:off x="4981550" y="1788162"/>
              <a:ext cx="12719" cy="11374"/>
            </a:xfrm>
            <a:custGeom>
              <a:avLst/>
              <a:gdLst/>
              <a:ahLst/>
              <a:cxnLst/>
              <a:rect l="l" t="t" r="r" b="b"/>
              <a:pathLst>
                <a:path w="473" h="423" extrusionOk="0">
                  <a:moveTo>
                    <a:pt x="232" y="0"/>
                  </a:moveTo>
                  <a:cubicBezTo>
                    <a:pt x="146" y="0"/>
                    <a:pt x="63" y="54"/>
                    <a:pt x="35" y="151"/>
                  </a:cubicBezTo>
                  <a:cubicBezTo>
                    <a:pt x="0" y="256"/>
                    <a:pt x="70" y="378"/>
                    <a:pt x="175" y="413"/>
                  </a:cubicBezTo>
                  <a:cubicBezTo>
                    <a:pt x="194" y="419"/>
                    <a:pt x="213" y="422"/>
                    <a:pt x="232" y="422"/>
                  </a:cubicBezTo>
                  <a:cubicBezTo>
                    <a:pt x="321" y="422"/>
                    <a:pt x="409" y="360"/>
                    <a:pt x="437" y="273"/>
                  </a:cubicBezTo>
                  <a:cubicBezTo>
                    <a:pt x="472" y="168"/>
                    <a:pt x="420" y="46"/>
                    <a:pt x="298" y="11"/>
                  </a:cubicBezTo>
                  <a:cubicBezTo>
                    <a:pt x="276" y="4"/>
                    <a:pt x="254" y="0"/>
                    <a:pt x="232" y="0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2671;p73">
              <a:extLst>
                <a:ext uri="{FF2B5EF4-FFF2-40B4-BE49-F238E27FC236}">
                  <a16:creationId xmlns:a16="http://schemas.microsoft.com/office/drawing/2014/main" id="{B0FA8469-10C9-48F8-AEED-A19DDDDC3EBC}"/>
                </a:ext>
              </a:extLst>
            </p:cNvPr>
            <p:cNvSpPr/>
            <p:nvPr/>
          </p:nvSpPr>
          <p:spPr>
            <a:xfrm>
              <a:off x="4965094" y="1837557"/>
              <a:ext cx="12719" cy="11374"/>
            </a:xfrm>
            <a:custGeom>
              <a:avLst/>
              <a:gdLst/>
              <a:ahLst/>
              <a:cxnLst/>
              <a:rect l="l" t="t" r="r" b="b"/>
              <a:pathLst>
                <a:path w="473" h="423" extrusionOk="0">
                  <a:moveTo>
                    <a:pt x="241" y="0"/>
                  </a:moveTo>
                  <a:cubicBezTo>
                    <a:pt x="152" y="0"/>
                    <a:pt x="64" y="63"/>
                    <a:pt x="36" y="149"/>
                  </a:cubicBezTo>
                  <a:cubicBezTo>
                    <a:pt x="1" y="254"/>
                    <a:pt x="71" y="377"/>
                    <a:pt x="175" y="412"/>
                  </a:cubicBezTo>
                  <a:cubicBezTo>
                    <a:pt x="197" y="419"/>
                    <a:pt x="219" y="422"/>
                    <a:pt x="241" y="422"/>
                  </a:cubicBezTo>
                  <a:cubicBezTo>
                    <a:pt x="327" y="422"/>
                    <a:pt x="410" y="369"/>
                    <a:pt x="438" y="272"/>
                  </a:cubicBezTo>
                  <a:cubicBezTo>
                    <a:pt x="473" y="167"/>
                    <a:pt x="420" y="45"/>
                    <a:pt x="298" y="10"/>
                  </a:cubicBezTo>
                  <a:cubicBezTo>
                    <a:pt x="279" y="3"/>
                    <a:pt x="260" y="0"/>
                    <a:pt x="241" y="0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2672;p73">
              <a:extLst>
                <a:ext uri="{FF2B5EF4-FFF2-40B4-BE49-F238E27FC236}">
                  <a16:creationId xmlns:a16="http://schemas.microsoft.com/office/drawing/2014/main" id="{50D6ADAE-73F1-4BDE-9A50-4E8E19280F81}"/>
                </a:ext>
              </a:extLst>
            </p:cNvPr>
            <p:cNvSpPr/>
            <p:nvPr/>
          </p:nvSpPr>
          <p:spPr>
            <a:xfrm>
              <a:off x="4985772" y="1816880"/>
              <a:ext cx="12719" cy="11374"/>
            </a:xfrm>
            <a:custGeom>
              <a:avLst/>
              <a:gdLst/>
              <a:ahLst/>
              <a:cxnLst/>
              <a:rect l="l" t="t" r="r" b="b"/>
              <a:pathLst>
                <a:path w="473" h="423" extrusionOk="0">
                  <a:moveTo>
                    <a:pt x="241" y="0"/>
                  </a:moveTo>
                  <a:cubicBezTo>
                    <a:pt x="152" y="0"/>
                    <a:pt x="65" y="63"/>
                    <a:pt x="36" y="149"/>
                  </a:cubicBezTo>
                  <a:cubicBezTo>
                    <a:pt x="1" y="254"/>
                    <a:pt x="53" y="377"/>
                    <a:pt x="176" y="411"/>
                  </a:cubicBezTo>
                  <a:cubicBezTo>
                    <a:pt x="197" y="419"/>
                    <a:pt x="220" y="422"/>
                    <a:pt x="243" y="422"/>
                  </a:cubicBezTo>
                  <a:cubicBezTo>
                    <a:pt x="328" y="422"/>
                    <a:pt x="410" y="372"/>
                    <a:pt x="438" y="289"/>
                  </a:cubicBezTo>
                  <a:cubicBezTo>
                    <a:pt x="473" y="167"/>
                    <a:pt x="420" y="62"/>
                    <a:pt x="298" y="9"/>
                  </a:cubicBezTo>
                  <a:cubicBezTo>
                    <a:pt x="279" y="3"/>
                    <a:pt x="260" y="0"/>
                    <a:pt x="241" y="0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2673;p73">
              <a:extLst>
                <a:ext uri="{FF2B5EF4-FFF2-40B4-BE49-F238E27FC236}">
                  <a16:creationId xmlns:a16="http://schemas.microsoft.com/office/drawing/2014/main" id="{F0091715-B7DB-47E3-B50C-9666C55D2909}"/>
                </a:ext>
              </a:extLst>
            </p:cNvPr>
            <p:cNvSpPr/>
            <p:nvPr/>
          </p:nvSpPr>
          <p:spPr>
            <a:xfrm>
              <a:off x="4948638" y="1887141"/>
              <a:ext cx="12719" cy="11132"/>
            </a:xfrm>
            <a:custGeom>
              <a:avLst/>
              <a:gdLst/>
              <a:ahLst/>
              <a:cxnLst/>
              <a:rect l="l" t="t" r="r" b="b"/>
              <a:pathLst>
                <a:path w="473" h="414" extrusionOk="0">
                  <a:moveTo>
                    <a:pt x="223" y="1"/>
                  </a:moveTo>
                  <a:cubicBezTo>
                    <a:pt x="141" y="1"/>
                    <a:pt x="63" y="61"/>
                    <a:pt x="36" y="141"/>
                  </a:cubicBezTo>
                  <a:cubicBezTo>
                    <a:pt x="1" y="246"/>
                    <a:pt x="71" y="368"/>
                    <a:pt x="176" y="403"/>
                  </a:cubicBezTo>
                  <a:cubicBezTo>
                    <a:pt x="197" y="410"/>
                    <a:pt x="220" y="414"/>
                    <a:pt x="243" y="414"/>
                  </a:cubicBezTo>
                  <a:cubicBezTo>
                    <a:pt x="328" y="414"/>
                    <a:pt x="410" y="364"/>
                    <a:pt x="438" y="281"/>
                  </a:cubicBezTo>
                  <a:cubicBezTo>
                    <a:pt x="473" y="158"/>
                    <a:pt x="420" y="54"/>
                    <a:pt x="298" y="19"/>
                  </a:cubicBezTo>
                  <a:cubicBezTo>
                    <a:pt x="273" y="6"/>
                    <a:pt x="248" y="1"/>
                    <a:pt x="223" y="1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2674;p73">
              <a:extLst>
                <a:ext uri="{FF2B5EF4-FFF2-40B4-BE49-F238E27FC236}">
                  <a16:creationId xmlns:a16="http://schemas.microsoft.com/office/drawing/2014/main" id="{C777726E-C393-41EA-BE97-4709FBCE35F3}"/>
                </a:ext>
              </a:extLst>
            </p:cNvPr>
            <p:cNvSpPr/>
            <p:nvPr/>
          </p:nvSpPr>
          <p:spPr>
            <a:xfrm>
              <a:off x="4969316" y="1866652"/>
              <a:ext cx="12719" cy="10944"/>
            </a:xfrm>
            <a:custGeom>
              <a:avLst/>
              <a:gdLst/>
              <a:ahLst/>
              <a:cxnLst/>
              <a:rect l="l" t="t" r="r" b="b"/>
              <a:pathLst>
                <a:path w="473" h="407" extrusionOk="0">
                  <a:moveTo>
                    <a:pt x="231" y="1"/>
                  </a:moveTo>
                  <a:cubicBezTo>
                    <a:pt x="146" y="1"/>
                    <a:pt x="64" y="51"/>
                    <a:pt x="36" y="134"/>
                  </a:cubicBezTo>
                  <a:cubicBezTo>
                    <a:pt x="1" y="256"/>
                    <a:pt x="53" y="361"/>
                    <a:pt x="176" y="396"/>
                  </a:cubicBezTo>
                  <a:cubicBezTo>
                    <a:pt x="198" y="403"/>
                    <a:pt x="220" y="407"/>
                    <a:pt x="243" y="407"/>
                  </a:cubicBezTo>
                  <a:cubicBezTo>
                    <a:pt x="328" y="407"/>
                    <a:pt x="410" y="357"/>
                    <a:pt x="438" y="274"/>
                  </a:cubicBezTo>
                  <a:cubicBezTo>
                    <a:pt x="473" y="169"/>
                    <a:pt x="403" y="46"/>
                    <a:pt x="298" y="11"/>
                  </a:cubicBezTo>
                  <a:cubicBezTo>
                    <a:pt x="276" y="4"/>
                    <a:pt x="254" y="1"/>
                    <a:pt x="231" y="1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2675;p73">
              <a:extLst>
                <a:ext uri="{FF2B5EF4-FFF2-40B4-BE49-F238E27FC236}">
                  <a16:creationId xmlns:a16="http://schemas.microsoft.com/office/drawing/2014/main" id="{D5A97046-B5D5-428D-8B43-D6ABC0FC4485}"/>
                </a:ext>
              </a:extLst>
            </p:cNvPr>
            <p:cNvSpPr/>
            <p:nvPr/>
          </p:nvSpPr>
          <p:spPr>
            <a:xfrm>
              <a:off x="4932182" y="1936698"/>
              <a:ext cx="12719" cy="11132"/>
            </a:xfrm>
            <a:custGeom>
              <a:avLst/>
              <a:gdLst/>
              <a:ahLst/>
              <a:cxnLst/>
              <a:rect l="l" t="t" r="r" b="b"/>
              <a:pathLst>
                <a:path w="473" h="414" extrusionOk="0">
                  <a:moveTo>
                    <a:pt x="231" y="0"/>
                  </a:moveTo>
                  <a:cubicBezTo>
                    <a:pt x="146" y="0"/>
                    <a:pt x="64" y="50"/>
                    <a:pt x="36" y="133"/>
                  </a:cubicBezTo>
                  <a:cubicBezTo>
                    <a:pt x="1" y="256"/>
                    <a:pt x="71" y="361"/>
                    <a:pt x="176" y="396"/>
                  </a:cubicBezTo>
                  <a:cubicBezTo>
                    <a:pt x="200" y="408"/>
                    <a:pt x="226" y="414"/>
                    <a:pt x="251" y="414"/>
                  </a:cubicBezTo>
                  <a:cubicBezTo>
                    <a:pt x="333" y="414"/>
                    <a:pt x="411" y="354"/>
                    <a:pt x="438" y="273"/>
                  </a:cubicBezTo>
                  <a:cubicBezTo>
                    <a:pt x="473" y="168"/>
                    <a:pt x="420" y="46"/>
                    <a:pt x="298" y="11"/>
                  </a:cubicBezTo>
                  <a:cubicBezTo>
                    <a:pt x="276" y="4"/>
                    <a:pt x="254" y="0"/>
                    <a:pt x="231" y="0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2676;p73">
              <a:extLst>
                <a:ext uri="{FF2B5EF4-FFF2-40B4-BE49-F238E27FC236}">
                  <a16:creationId xmlns:a16="http://schemas.microsoft.com/office/drawing/2014/main" id="{D96E35DB-AA05-4733-B236-CD7EA957967F}"/>
                </a:ext>
              </a:extLst>
            </p:cNvPr>
            <p:cNvSpPr/>
            <p:nvPr/>
          </p:nvSpPr>
          <p:spPr>
            <a:xfrm>
              <a:off x="4952886" y="1916020"/>
              <a:ext cx="12719" cy="11374"/>
            </a:xfrm>
            <a:custGeom>
              <a:avLst/>
              <a:gdLst/>
              <a:ahLst/>
              <a:cxnLst/>
              <a:rect l="l" t="t" r="r" b="b"/>
              <a:pathLst>
                <a:path w="473" h="423" extrusionOk="0">
                  <a:moveTo>
                    <a:pt x="230" y="0"/>
                  </a:moveTo>
                  <a:cubicBezTo>
                    <a:pt x="145" y="0"/>
                    <a:pt x="63" y="50"/>
                    <a:pt x="35" y="133"/>
                  </a:cubicBezTo>
                  <a:cubicBezTo>
                    <a:pt x="0" y="256"/>
                    <a:pt x="53" y="378"/>
                    <a:pt x="175" y="413"/>
                  </a:cubicBezTo>
                  <a:cubicBezTo>
                    <a:pt x="193" y="419"/>
                    <a:pt x="213" y="422"/>
                    <a:pt x="232" y="422"/>
                  </a:cubicBezTo>
                  <a:cubicBezTo>
                    <a:pt x="320" y="422"/>
                    <a:pt x="408" y="359"/>
                    <a:pt x="437" y="273"/>
                  </a:cubicBezTo>
                  <a:cubicBezTo>
                    <a:pt x="472" y="168"/>
                    <a:pt x="402" y="46"/>
                    <a:pt x="297" y="11"/>
                  </a:cubicBezTo>
                  <a:cubicBezTo>
                    <a:pt x="275" y="4"/>
                    <a:pt x="253" y="0"/>
                    <a:pt x="230" y="0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2677;p73">
              <a:extLst>
                <a:ext uri="{FF2B5EF4-FFF2-40B4-BE49-F238E27FC236}">
                  <a16:creationId xmlns:a16="http://schemas.microsoft.com/office/drawing/2014/main" id="{48C71E29-37E2-415A-A126-84238BC1174A}"/>
                </a:ext>
              </a:extLst>
            </p:cNvPr>
            <p:cNvSpPr/>
            <p:nvPr/>
          </p:nvSpPr>
          <p:spPr>
            <a:xfrm>
              <a:off x="4936430" y="1965362"/>
              <a:ext cx="12719" cy="11428"/>
            </a:xfrm>
            <a:custGeom>
              <a:avLst/>
              <a:gdLst/>
              <a:ahLst/>
              <a:cxnLst/>
              <a:rect l="l" t="t" r="r" b="b"/>
              <a:pathLst>
                <a:path w="473" h="425" extrusionOk="0">
                  <a:moveTo>
                    <a:pt x="232" y="1"/>
                  </a:moveTo>
                  <a:cubicBezTo>
                    <a:pt x="146" y="1"/>
                    <a:pt x="63" y="54"/>
                    <a:pt x="35" y="151"/>
                  </a:cubicBezTo>
                  <a:cubicBezTo>
                    <a:pt x="0" y="256"/>
                    <a:pt x="53" y="379"/>
                    <a:pt x="175" y="414"/>
                  </a:cubicBezTo>
                  <a:cubicBezTo>
                    <a:pt x="196" y="421"/>
                    <a:pt x="219" y="424"/>
                    <a:pt x="241" y="424"/>
                  </a:cubicBezTo>
                  <a:cubicBezTo>
                    <a:pt x="326" y="424"/>
                    <a:pt x="409" y="371"/>
                    <a:pt x="437" y="274"/>
                  </a:cubicBezTo>
                  <a:cubicBezTo>
                    <a:pt x="472" y="169"/>
                    <a:pt x="402" y="46"/>
                    <a:pt x="297" y="11"/>
                  </a:cubicBezTo>
                  <a:cubicBezTo>
                    <a:pt x="276" y="4"/>
                    <a:pt x="254" y="1"/>
                    <a:pt x="232" y="1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2678;p73">
              <a:extLst>
                <a:ext uri="{FF2B5EF4-FFF2-40B4-BE49-F238E27FC236}">
                  <a16:creationId xmlns:a16="http://schemas.microsoft.com/office/drawing/2014/main" id="{BBCAEBA4-EC02-436E-BD8A-A83C10D25A17}"/>
                </a:ext>
              </a:extLst>
            </p:cNvPr>
            <p:cNvSpPr/>
            <p:nvPr/>
          </p:nvSpPr>
          <p:spPr>
            <a:xfrm>
              <a:off x="4973564" y="1895342"/>
              <a:ext cx="12719" cy="11348"/>
            </a:xfrm>
            <a:custGeom>
              <a:avLst/>
              <a:gdLst/>
              <a:ahLst/>
              <a:cxnLst/>
              <a:rect l="l" t="t" r="r" b="b"/>
              <a:pathLst>
                <a:path w="473" h="422" extrusionOk="0">
                  <a:moveTo>
                    <a:pt x="232" y="0"/>
                  </a:moveTo>
                  <a:cubicBezTo>
                    <a:pt x="146" y="0"/>
                    <a:pt x="63" y="53"/>
                    <a:pt x="35" y="151"/>
                  </a:cubicBezTo>
                  <a:cubicBezTo>
                    <a:pt x="0" y="256"/>
                    <a:pt x="53" y="378"/>
                    <a:pt x="158" y="413"/>
                  </a:cubicBezTo>
                  <a:cubicBezTo>
                    <a:pt x="179" y="419"/>
                    <a:pt x="200" y="422"/>
                    <a:pt x="221" y="422"/>
                  </a:cubicBezTo>
                  <a:cubicBezTo>
                    <a:pt x="315" y="422"/>
                    <a:pt x="394" y="359"/>
                    <a:pt x="437" y="273"/>
                  </a:cubicBezTo>
                  <a:cubicBezTo>
                    <a:pt x="472" y="168"/>
                    <a:pt x="402" y="46"/>
                    <a:pt x="297" y="11"/>
                  </a:cubicBezTo>
                  <a:cubicBezTo>
                    <a:pt x="276" y="4"/>
                    <a:pt x="254" y="0"/>
                    <a:pt x="232" y="0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2679;p73">
              <a:extLst>
                <a:ext uri="{FF2B5EF4-FFF2-40B4-BE49-F238E27FC236}">
                  <a16:creationId xmlns:a16="http://schemas.microsoft.com/office/drawing/2014/main" id="{B99617AE-FAE2-48A4-A214-2CEF7A2F8613}"/>
                </a:ext>
              </a:extLst>
            </p:cNvPr>
            <p:cNvSpPr/>
            <p:nvPr/>
          </p:nvSpPr>
          <p:spPr>
            <a:xfrm>
              <a:off x="4957108" y="1944738"/>
              <a:ext cx="12719" cy="11374"/>
            </a:xfrm>
            <a:custGeom>
              <a:avLst/>
              <a:gdLst/>
              <a:ahLst/>
              <a:cxnLst/>
              <a:rect l="l" t="t" r="r" b="b"/>
              <a:pathLst>
                <a:path w="473" h="423" extrusionOk="0">
                  <a:moveTo>
                    <a:pt x="241" y="0"/>
                  </a:moveTo>
                  <a:cubicBezTo>
                    <a:pt x="152" y="0"/>
                    <a:pt x="64" y="63"/>
                    <a:pt x="35" y="149"/>
                  </a:cubicBezTo>
                  <a:cubicBezTo>
                    <a:pt x="0" y="254"/>
                    <a:pt x="53" y="376"/>
                    <a:pt x="158" y="411"/>
                  </a:cubicBezTo>
                  <a:cubicBezTo>
                    <a:pt x="183" y="419"/>
                    <a:pt x="207" y="422"/>
                    <a:pt x="230" y="422"/>
                  </a:cubicBezTo>
                  <a:cubicBezTo>
                    <a:pt x="321" y="422"/>
                    <a:pt x="396" y="369"/>
                    <a:pt x="437" y="272"/>
                  </a:cubicBezTo>
                  <a:cubicBezTo>
                    <a:pt x="472" y="167"/>
                    <a:pt x="402" y="44"/>
                    <a:pt x="298" y="9"/>
                  </a:cubicBezTo>
                  <a:cubicBezTo>
                    <a:pt x="279" y="3"/>
                    <a:pt x="260" y="0"/>
                    <a:pt x="241" y="0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2680;p73">
              <a:extLst>
                <a:ext uri="{FF2B5EF4-FFF2-40B4-BE49-F238E27FC236}">
                  <a16:creationId xmlns:a16="http://schemas.microsoft.com/office/drawing/2014/main" id="{6E0A6DDB-269F-4229-BD6C-C298A0E617D0}"/>
                </a:ext>
              </a:extLst>
            </p:cNvPr>
            <p:cNvSpPr/>
            <p:nvPr/>
          </p:nvSpPr>
          <p:spPr>
            <a:xfrm>
              <a:off x="4977786" y="1924060"/>
              <a:ext cx="12262" cy="11348"/>
            </a:xfrm>
            <a:custGeom>
              <a:avLst/>
              <a:gdLst/>
              <a:ahLst/>
              <a:cxnLst/>
              <a:rect l="l" t="t" r="r" b="b"/>
              <a:pathLst>
                <a:path w="456" h="422" extrusionOk="0">
                  <a:moveTo>
                    <a:pt x="241" y="0"/>
                  </a:moveTo>
                  <a:cubicBezTo>
                    <a:pt x="152" y="0"/>
                    <a:pt x="64" y="63"/>
                    <a:pt x="36" y="149"/>
                  </a:cubicBezTo>
                  <a:cubicBezTo>
                    <a:pt x="1" y="254"/>
                    <a:pt x="53" y="376"/>
                    <a:pt x="158" y="411"/>
                  </a:cubicBezTo>
                  <a:cubicBezTo>
                    <a:pt x="180" y="418"/>
                    <a:pt x="202" y="422"/>
                    <a:pt x="225" y="422"/>
                  </a:cubicBezTo>
                  <a:cubicBezTo>
                    <a:pt x="310" y="422"/>
                    <a:pt x="392" y="372"/>
                    <a:pt x="420" y="289"/>
                  </a:cubicBezTo>
                  <a:cubicBezTo>
                    <a:pt x="455" y="166"/>
                    <a:pt x="403" y="62"/>
                    <a:pt x="298" y="9"/>
                  </a:cubicBezTo>
                  <a:cubicBezTo>
                    <a:pt x="279" y="3"/>
                    <a:pt x="260" y="0"/>
                    <a:pt x="241" y="0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2681;p73">
              <a:extLst>
                <a:ext uri="{FF2B5EF4-FFF2-40B4-BE49-F238E27FC236}">
                  <a16:creationId xmlns:a16="http://schemas.microsoft.com/office/drawing/2014/main" id="{2266A007-352B-4FED-ABBD-6990E28AF3F7}"/>
                </a:ext>
              </a:extLst>
            </p:cNvPr>
            <p:cNvSpPr/>
            <p:nvPr/>
          </p:nvSpPr>
          <p:spPr>
            <a:xfrm>
              <a:off x="4752159" y="1150217"/>
              <a:ext cx="575392" cy="461540"/>
            </a:xfrm>
            <a:custGeom>
              <a:avLst/>
              <a:gdLst/>
              <a:ahLst/>
              <a:cxnLst/>
              <a:rect l="l" t="t" r="r" b="b"/>
              <a:pathLst>
                <a:path w="21398" h="17164" extrusionOk="0">
                  <a:moveTo>
                    <a:pt x="10596" y="1"/>
                  </a:moveTo>
                  <a:cubicBezTo>
                    <a:pt x="9915" y="1"/>
                    <a:pt x="9235" y="53"/>
                    <a:pt x="8566" y="154"/>
                  </a:cubicBezTo>
                  <a:cubicBezTo>
                    <a:pt x="5542" y="608"/>
                    <a:pt x="2728" y="2007"/>
                    <a:pt x="1" y="4105"/>
                  </a:cubicBezTo>
                  <a:cubicBezTo>
                    <a:pt x="1172" y="5783"/>
                    <a:pt x="2343" y="7461"/>
                    <a:pt x="3619" y="9314"/>
                  </a:cubicBezTo>
                  <a:cubicBezTo>
                    <a:pt x="5105" y="7811"/>
                    <a:pt x="7133" y="6849"/>
                    <a:pt x="9231" y="6639"/>
                  </a:cubicBezTo>
                  <a:cubicBezTo>
                    <a:pt x="9433" y="6621"/>
                    <a:pt x="9638" y="6610"/>
                    <a:pt x="9843" y="6610"/>
                  </a:cubicBezTo>
                  <a:cubicBezTo>
                    <a:pt x="10614" y="6610"/>
                    <a:pt x="11385" y="6761"/>
                    <a:pt x="11993" y="7216"/>
                  </a:cubicBezTo>
                  <a:cubicBezTo>
                    <a:pt x="12954" y="7968"/>
                    <a:pt x="13199" y="9419"/>
                    <a:pt x="12744" y="10555"/>
                  </a:cubicBezTo>
                  <a:cubicBezTo>
                    <a:pt x="12307" y="11709"/>
                    <a:pt x="11294" y="12548"/>
                    <a:pt x="10175" y="13055"/>
                  </a:cubicBezTo>
                  <a:cubicBezTo>
                    <a:pt x="9056" y="13562"/>
                    <a:pt x="7832" y="13754"/>
                    <a:pt x="6469" y="13947"/>
                  </a:cubicBezTo>
                  <a:cubicBezTo>
                    <a:pt x="6521" y="15013"/>
                    <a:pt x="6556" y="16062"/>
                    <a:pt x="6574" y="17163"/>
                  </a:cubicBezTo>
                  <a:cubicBezTo>
                    <a:pt x="9982" y="16936"/>
                    <a:pt x="13321" y="16499"/>
                    <a:pt x="16538" y="15765"/>
                  </a:cubicBezTo>
                  <a:cubicBezTo>
                    <a:pt x="18968" y="14891"/>
                    <a:pt x="20821" y="12478"/>
                    <a:pt x="21083" y="9873"/>
                  </a:cubicBezTo>
                  <a:cubicBezTo>
                    <a:pt x="21398" y="6832"/>
                    <a:pt x="19789" y="3772"/>
                    <a:pt x="17290" y="2007"/>
                  </a:cubicBezTo>
                  <a:cubicBezTo>
                    <a:pt x="15359" y="634"/>
                    <a:pt x="12975" y="1"/>
                    <a:pt x="10596" y="1"/>
                  </a:cubicBezTo>
                  <a:close/>
                </a:path>
              </a:pathLst>
            </a:custGeom>
            <a:solidFill>
              <a:srgbClr val="E2EE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2682;p73">
              <a:extLst>
                <a:ext uri="{FF2B5EF4-FFF2-40B4-BE49-F238E27FC236}">
                  <a16:creationId xmlns:a16="http://schemas.microsoft.com/office/drawing/2014/main" id="{51FDEA05-9F1B-4B2C-BD42-582B8C95B0E2}"/>
                </a:ext>
              </a:extLst>
            </p:cNvPr>
            <p:cNvSpPr/>
            <p:nvPr/>
          </p:nvSpPr>
          <p:spPr>
            <a:xfrm>
              <a:off x="5126806" y="1768694"/>
              <a:ext cx="27" cy="27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7D8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1" name="Google Shape;2683;p73">
              <a:extLst>
                <a:ext uri="{FF2B5EF4-FFF2-40B4-BE49-F238E27FC236}">
                  <a16:creationId xmlns:a16="http://schemas.microsoft.com/office/drawing/2014/main" id="{DD1D72EA-634E-409F-A0C3-955ED31C61C4}"/>
                </a:ext>
              </a:extLst>
            </p:cNvPr>
            <p:cNvGrpSpPr/>
            <p:nvPr/>
          </p:nvGrpSpPr>
          <p:grpSpPr>
            <a:xfrm>
              <a:off x="5005775" y="1746197"/>
              <a:ext cx="250104" cy="263737"/>
              <a:chOff x="7464950" y="1849500"/>
              <a:chExt cx="232525" cy="245200"/>
            </a:xfrm>
          </p:grpSpPr>
          <p:sp>
            <p:nvSpPr>
              <p:cNvPr id="172" name="Google Shape;2684;p73">
                <a:extLst>
                  <a:ext uri="{FF2B5EF4-FFF2-40B4-BE49-F238E27FC236}">
                    <a16:creationId xmlns:a16="http://schemas.microsoft.com/office/drawing/2014/main" id="{6B5FA9B2-B6CE-4937-AACC-7820B3482C49}"/>
                  </a:ext>
                </a:extLst>
              </p:cNvPr>
              <p:cNvSpPr/>
              <p:nvPr/>
            </p:nvSpPr>
            <p:spPr>
              <a:xfrm>
                <a:off x="7474550" y="1887100"/>
                <a:ext cx="222925" cy="207600"/>
              </a:xfrm>
              <a:custGeom>
                <a:avLst/>
                <a:gdLst/>
                <a:ahLst/>
                <a:cxnLst/>
                <a:rect l="l" t="t" r="r" b="b"/>
                <a:pathLst>
                  <a:path w="8917" h="8304" extrusionOk="0">
                    <a:moveTo>
                      <a:pt x="8759" y="0"/>
                    </a:moveTo>
                    <a:cubicBezTo>
                      <a:pt x="8671" y="0"/>
                      <a:pt x="8601" y="70"/>
                      <a:pt x="8619" y="157"/>
                    </a:cubicBezTo>
                    <a:cubicBezTo>
                      <a:pt x="8619" y="315"/>
                      <a:pt x="8636" y="472"/>
                      <a:pt x="8636" y="629"/>
                    </a:cubicBezTo>
                    <a:cubicBezTo>
                      <a:pt x="8636" y="962"/>
                      <a:pt x="8601" y="1276"/>
                      <a:pt x="8566" y="1608"/>
                    </a:cubicBezTo>
                    <a:cubicBezTo>
                      <a:pt x="8549" y="1696"/>
                      <a:pt x="8601" y="1766"/>
                      <a:pt x="8689" y="1783"/>
                    </a:cubicBezTo>
                    <a:cubicBezTo>
                      <a:pt x="8759" y="1783"/>
                      <a:pt x="8846" y="1731"/>
                      <a:pt x="8846" y="1643"/>
                    </a:cubicBezTo>
                    <a:cubicBezTo>
                      <a:pt x="8899" y="1311"/>
                      <a:pt x="8916" y="962"/>
                      <a:pt x="8916" y="629"/>
                    </a:cubicBezTo>
                    <a:cubicBezTo>
                      <a:pt x="8916" y="455"/>
                      <a:pt x="8916" y="297"/>
                      <a:pt x="8899" y="140"/>
                    </a:cubicBezTo>
                    <a:cubicBezTo>
                      <a:pt x="8899" y="53"/>
                      <a:pt x="8829" y="0"/>
                      <a:pt x="8759" y="0"/>
                    </a:cubicBezTo>
                    <a:close/>
                    <a:moveTo>
                      <a:pt x="8372" y="2933"/>
                    </a:moveTo>
                    <a:cubicBezTo>
                      <a:pt x="8311" y="2933"/>
                      <a:pt x="8246" y="2966"/>
                      <a:pt x="8217" y="3024"/>
                    </a:cubicBezTo>
                    <a:cubicBezTo>
                      <a:pt x="8059" y="3496"/>
                      <a:pt x="7867" y="3933"/>
                      <a:pt x="7622" y="4353"/>
                    </a:cubicBezTo>
                    <a:cubicBezTo>
                      <a:pt x="7570" y="4423"/>
                      <a:pt x="7605" y="4510"/>
                      <a:pt x="7675" y="4563"/>
                    </a:cubicBezTo>
                    <a:cubicBezTo>
                      <a:pt x="7698" y="4574"/>
                      <a:pt x="7723" y="4580"/>
                      <a:pt x="7748" y="4580"/>
                    </a:cubicBezTo>
                    <a:cubicBezTo>
                      <a:pt x="7797" y="4580"/>
                      <a:pt x="7844" y="4557"/>
                      <a:pt x="7867" y="4510"/>
                    </a:cubicBezTo>
                    <a:cubicBezTo>
                      <a:pt x="8129" y="4073"/>
                      <a:pt x="8339" y="3601"/>
                      <a:pt x="8497" y="3129"/>
                    </a:cubicBezTo>
                    <a:cubicBezTo>
                      <a:pt x="8531" y="3042"/>
                      <a:pt x="8479" y="2972"/>
                      <a:pt x="8409" y="2937"/>
                    </a:cubicBezTo>
                    <a:cubicBezTo>
                      <a:pt x="8397" y="2934"/>
                      <a:pt x="8385" y="2933"/>
                      <a:pt x="8372" y="2933"/>
                    </a:cubicBezTo>
                    <a:close/>
                    <a:moveTo>
                      <a:pt x="6882" y="5493"/>
                    </a:moveTo>
                    <a:cubicBezTo>
                      <a:pt x="6839" y="5493"/>
                      <a:pt x="6796" y="5511"/>
                      <a:pt x="6766" y="5542"/>
                    </a:cubicBezTo>
                    <a:cubicBezTo>
                      <a:pt x="6469" y="5891"/>
                      <a:pt x="6137" y="6206"/>
                      <a:pt x="5787" y="6468"/>
                    </a:cubicBezTo>
                    <a:cubicBezTo>
                      <a:pt x="5752" y="6503"/>
                      <a:pt x="5734" y="6521"/>
                      <a:pt x="5700" y="6538"/>
                    </a:cubicBezTo>
                    <a:cubicBezTo>
                      <a:pt x="5647" y="6591"/>
                      <a:pt x="5630" y="6678"/>
                      <a:pt x="5682" y="6748"/>
                    </a:cubicBezTo>
                    <a:cubicBezTo>
                      <a:pt x="5702" y="6778"/>
                      <a:pt x="5746" y="6797"/>
                      <a:pt x="5790" y="6797"/>
                    </a:cubicBezTo>
                    <a:cubicBezTo>
                      <a:pt x="5821" y="6797"/>
                      <a:pt x="5852" y="6787"/>
                      <a:pt x="5874" y="6765"/>
                    </a:cubicBezTo>
                    <a:cubicBezTo>
                      <a:pt x="5909" y="6748"/>
                      <a:pt x="5927" y="6730"/>
                      <a:pt x="5962" y="6713"/>
                    </a:cubicBezTo>
                    <a:cubicBezTo>
                      <a:pt x="6329" y="6416"/>
                      <a:pt x="6678" y="6084"/>
                      <a:pt x="6993" y="5734"/>
                    </a:cubicBezTo>
                    <a:cubicBezTo>
                      <a:pt x="7046" y="5682"/>
                      <a:pt x="7028" y="5577"/>
                      <a:pt x="6976" y="5524"/>
                    </a:cubicBezTo>
                    <a:cubicBezTo>
                      <a:pt x="6946" y="5502"/>
                      <a:pt x="6914" y="5493"/>
                      <a:pt x="6882" y="5493"/>
                    </a:cubicBezTo>
                    <a:close/>
                    <a:moveTo>
                      <a:pt x="4517" y="7276"/>
                    </a:moveTo>
                    <a:cubicBezTo>
                      <a:pt x="4497" y="7276"/>
                      <a:pt x="4477" y="7280"/>
                      <a:pt x="4458" y="7290"/>
                    </a:cubicBezTo>
                    <a:cubicBezTo>
                      <a:pt x="4021" y="7500"/>
                      <a:pt x="3549" y="7657"/>
                      <a:pt x="3077" y="7779"/>
                    </a:cubicBezTo>
                    <a:cubicBezTo>
                      <a:pt x="3007" y="7797"/>
                      <a:pt x="2955" y="7884"/>
                      <a:pt x="2972" y="7954"/>
                    </a:cubicBezTo>
                    <a:cubicBezTo>
                      <a:pt x="2987" y="8027"/>
                      <a:pt x="3050" y="8063"/>
                      <a:pt x="3111" y="8063"/>
                    </a:cubicBezTo>
                    <a:cubicBezTo>
                      <a:pt x="3123" y="8063"/>
                      <a:pt x="3136" y="8062"/>
                      <a:pt x="3147" y="8059"/>
                    </a:cubicBezTo>
                    <a:cubicBezTo>
                      <a:pt x="3637" y="7937"/>
                      <a:pt x="4126" y="7762"/>
                      <a:pt x="4581" y="7552"/>
                    </a:cubicBezTo>
                    <a:cubicBezTo>
                      <a:pt x="4651" y="7517"/>
                      <a:pt x="4686" y="7430"/>
                      <a:pt x="4651" y="7360"/>
                    </a:cubicBezTo>
                    <a:cubicBezTo>
                      <a:pt x="4625" y="7309"/>
                      <a:pt x="4571" y="7276"/>
                      <a:pt x="4517" y="7276"/>
                    </a:cubicBezTo>
                    <a:close/>
                    <a:moveTo>
                      <a:pt x="175" y="7937"/>
                    </a:moveTo>
                    <a:cubicBezTo>
                      <a:pt x="105" y="7937"/>
                      <a:pt x="36" y="7989"/>
                      <a:pt x="18" y="8059"/>
                    </a:cubicBezTo>
                    <a:cubicBezTo>
                      <a:pt x="1" y="8146"/>
                      <a:pt x="53" y="8216"/>
                      <a:pt x="140" y="8234"/>
                    </a:cubicBezTo>
                    <a:cubicBezTo>
                      <a:pt x="490" y="8286"/>
                      <a:pt x="857" y="8304"/>
                      <a:pt x="1207" y="8304"/>
                    </a:cubicBezTo>
                    <a:cubicBezTo>
                      <a:pt x="1364" y="8304"/>
                      <a:pt x="1504" y="8304"/>
                      <a:pt x="1661" y="8286"/>
                    </a:cubicBezTo>
                    <a:cubicBezTo>
                      <a:pt x="1731" y="8286"/>
                      <a:pt x="1801" y="8216"/>
                      <a:pt x="1801" y="8146"/>
                    </a:cubicBezTo>
                    <a:cubicBezTo>
                      <a:pt x="1786" y="8068"/>
                      <a:pt x="1728" y="8004"/>
                      <a:pt x="1666" y="8004"/>
                    </a:cubicBezTo>
                    <a:cubicBezTo>
                      <a:pt x="1658" y="8004"/>
                      <a:pt x="1651" y="8005"/>
                      <a:pt x="1644" y="8007"/>
                    </a:cubicBezTo>
                    <a:lnTo>
                      <a:pt x="1207" y="8007"/>
                    </a:lnTo>
                    <a:cubicBezTo>
                      <a:pt x="875" y="8007"/>
                      <a:pt x="525" y="7989"/>
                      <a:pt x="175" y="7937"/>
                    </a:cubicBezTo>
                    <a:close/>
                  </a:path>
                </a:pathLst>
              </a:custGeom>
              <a:solidFill>
                <a:srgbClr val="4657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2685;p73">
                <a:extLst>
                  <a:ext uri="{FF2B5EF4-FFF2-40B4-BE49-F238E27FC236}">
                    <a16:creationId xmlns:a16="http://schemas.microsoft.com/office/drawing/2014/main" id="{8C823961-E36A-4CA7-84BC-A2AC7EC3D4AD}"/>
                  </a:ext>
                </a:extLst>
              </p:cNvPr>
              <p:cNvSpPr/>
              <p:nvPr/>
            </p:nvSpPr>
            <p:spPr>
              <a:xfrm>
                <a:off x="7464950" y="1849500"/>
                <a:ext cx="35400" cy="35875"/>
              </a:xfrm>
              <a:custGeom>
                <a:avLst/>
                <a:gdLst/>
                <a:ahLst/>
                <a:cxnLst/>
                <a:rect l="l" t="t" r="r" b="b"/>
                <a:pathLst>
                  <a:path w="1416" h="1435" extrusionOk="0">
                    <a:moveTo>
                      <a:pt x="734" y="298"/>
                    </a:moveTo>
                    <a:cubicBezTo>
                      <a:pt x="839" y="298"/>
                      <a:pt x="927" y="333"/>
                      <a:pt x="996" y="385"/>
                    </a:cubicBezTo>
                    <a:cubicBezTo>
                      <a:pt x="1066" y="455"/>
                      <a:pt x="1119" y="578"/>
                      <a:pt x="1119" y="717"/>
                    </a:cubicBezTo>
                    <a:cubicBezTo>
                      <a:pt x="1119" y="822"/>
                      <a:pt x="1084" y="927"/>
                      <a:pt x="1031" y="997"/>
                    </a:cubicBezTo>
                    <a:cubicBezTo>
                      <a:pt x="979" y="1085"/>
                      <a:pt x="892" y="1137"/>
                      <a:pt x="734" y="1137"/>
                    </a:cubicBezTo>
                    <a:lnTo>
                      <a:pt x="717" y="1137"/>
                    </a:lnTo>
                    <a:cubicBezTo>
                      <a:pt x="612" y="1137"/>
                      <a:pt x="507" y="1085"/>
                      <a:pt x="420" y="997"/>
                    </a:cubicBezTo>
                    <a:cubicBezTo>
                      <a:pt x="332" y="910"/>
                      <a:pt x="280" y="787"/>
                      <a:pt x="280" y="682"/>
                    </a:cubicBezTo>
                    <a:cubicBezTo>
                      <a:pt x="280" y="648"/>
                      <a:pt x="297" y="613"/>
                      <a:pt x="315" y="578"/>
                    </a:cubicBezTo>
                    <a:cubicBezTo>
                      <a:pt x="332" y="490"/>
                      <a:pt x="385" y="420"/>
                      <a:pt x="472" y="385"/>
                    </a:cubicBezTo>
                    <a:cubicBezTo>
                      <a:pt x="542" y="333"/>
                      <a:pt x="647" y="298"/>
                      <a:pt x="734" y="298"/>
                    </a:cubicBezTo>
                    <a:close/>
                    <a:moveTo>
                      <a:pt x="734" y="1"/>
                    </a:moveTo>
                    <a:cubicBezTo>
                      <a:pt x="594" y="18"/>
                      <a:pt x="437" y="53"/>
                      <a:pt x="315" y="123"/>
                    </a:cubicBezTo>
                    <a:cubicBezTo>
                      <a:pt x="192" y="210"/>
                      <a:pt x="87" y="333"/>
                      <a:pt x="35" y="473"/>
                    </a:cubicBezTo>
                    <a:cubicBezTo>
                      <a:pt x="0" y="543"/>
                      <a:pt x="0" y="613"/>
                      <a:pt x="0" y="682"/>
                    </a:cubicBezTo>
                    <a:cubicBezTo>
                      <a:pt x="0" y="875"/>
                      <a:pt x="87" y="1067"/>
                      <a:pt x="210" y="1207"/>
                    </a:cubicBezTo>
                    <a:cubicBezTo>
                      <a:pt x="332" y="1329"/>
                      <a:pt x="524" y="1434"/>
                      <a:pt x="717" y="1434"/>
                    </a:cubicBezTo>
                    <a:lnTo>
                      <a:pt x="752" y="1434"/>
                    </a:lnTo>
                    <a:cubicBezTo>
                      <a:pt x="979" y="1417"/>
                      <a:pt x="1154" y="1329"/>
                      <a:pt x="1259" y="1189"/>
                    </a:cubicBezTo>
                    <a:cubicBezTo>
                      <a:pt x="1364" y="1050"/>
                      <a:pt x="1416" y="875"/>
                      <a:pt x="1416" y="717"/>
                    </a:cubicBezTo>
                    <a:cubicBezTo>
                      <a:pt x="1416" y="508"/>
                      <a:pt x="1346" y="315"/>
                      <a:pt x="1189" y="176"/>
                    </a:cubicBezTo>
                    <a:cubicBezTo>
                      <a:pt x="1066" y="53"/>
                      <a:pt x="892" y="1"/>
                      <a:pt x="734" y="1"/>
                    </a:cubicBezTo>
                    <a:close/>
                  </a:path>
                </a:pathLst>
              </a:custGeom>
              <a:solidFill>
                <a:srgbClr val="4657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2686;p73">
                <a:extLst>
                  <a:ext uri="{FF2B5EF4-FFF2-40B4-BE49-F238E27FC236}">
                    <a16:creationId xmlns:a16="http://schemas.microsoft.com/office/drawing/2014/main" id="{9475FC28-918D-4EDE-A2E3-CFCDBCC25A1D}"/>
                  </a:ext>
                </a:extLst>
              </p:cNvPr>
              <p:cNvSpPr/>
              <p:nvPr/>
            </p:nvSpPr>
            <p:spPr>
              <a:xfrm>
                <a:off x="7489850" y="1873000"/>
                <a:ext cx="167850" cy="146025"/>
              </a:xfrm>
              <a:custGeom>
                <a:avLst/>
                <a:gdLst/>
                <a:ahLst/>
                <a:cxnLst/>
                <a:rect l="l" t="t" r="r" b="b"/>
                <a:pathLst>
                  <a:path w="6714" h="5841" extrusionOk="0">
                    <a:moveTo>
                      <a:pt x="149" y="0"/>
                    </a:moveTo>
                    <a:cubicBezTo>
                      <a:pt x="114" y="0"/>
                      <a:pt x="79" y="13"/>
                      <a:pt x="53" y="40"/>
                    </a:cubicBezTo>
                    <a:cubicBezTo>
                      <a:pt x="0" y="110"/>
                      <a:pt x="0" y="197"/>
                      <a:pt x="70" y="249"/>
                    </a:cubicBezTo>
                    <a:cubicBezTo>
                      <a:pt x="2133" y="2033"/>
                      <a:pt x="4423" y="4043"/>
                      <a:pt x="6469" y="5808"/>
                    </a:cubicBezTo>
                    <a:cubicBezTo>
                      <a:pt x="6491" y="5830"/>
                      <a:pt x="6519" y="5840"/>
                      <a:pt x="6548" y="5840"/>
                    </a:cubicBezTo>
                    <a:cubicBezTo>
                      <a:pt x="6588" y="5840"/>
                      <a:pt x="6630" y="5821"/>
                      <a:pt x="6661" y="5791"/>
                    </a:cubicBezTo>
                    <a:cubicBezTo>
                      <a:pt x="6713" y="5721"/>
                      <a:pt x="6713" y="5634"/>
                      <a:pt x="6643" y="5581"/>
                    </a:cubicBezTo>
                    <a:cubicBezTo>
                      <a:pt x="4616" y="3833"/>
                      <a:pt x="2325" y="1823"/>
                      <a:pt x="245" y="40"/>
                    </a:cubicBezTo>
                    <a:cubicBezTo>
                      <a:pt x="219" y="13"/>
                      <a:pt x="184" y="0"/>
                      <a:pt x="149" y="0"/>
                    </a:cubicBezTo>
                    <a:close/>
                  </a:path>
                </a:pathLst>
              </a:custGeom>
              <a:solidFill>
                <a:srgbClr val="4657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2687;p73">
                <a:extLst>
                  <a:ext uri="{FF2B5EF4-FFF2-40B4-BE49-F238E27FC236}">
                    <a16:creationId xmlns:a16="http://schemas.microsoft.com/office/drawing/2014/main" id="{D4C953E8-A901-4310-8499-A356306D0890}"/>
                  </a:ext>
                </a:extLst>
              </p:cNvPr>
              <p:cNvSpPr/>
              <p:nvPr/>
            </p:nvSpPr>
            <p:spPr>
              <a:xfrm>
                <a:off x="7609600" y="1969700"/>
                <a:ext cx="47650" cy="49400"/>
              </a:xfrm>
              <a:custGeom>
                <a:avLst/>
                <a:gdLst/>
                <a:ahLst/>
                <a:cxnLst/>
                <a:rect l="l" t="t" r="r" b="b"/>
                <a:pathLst>
                  <a:path w="1906" h="1976" extrusionOk="0">
                    <a:moveTo>
                      <a:pt x="1591" y="0"/>
                    </a:moveTo>
                    <a:cubicBezTo>
                      <a:pt x="1504" y="18"/>
                      <a:pt x="1451" y="87"/>
                      <a:pt x="1451" y="157"/>
                    </a:cubicBezTo>
                    <a:lnTo>
                      <a:pt x="1609" y="1661"/>
                    </a:lnTo>
                    <a:lnTo>
                      <a:pt x="140" y="1678"/>
                    </a:lnTo>
                    <a:cubicBezTo>
                      <a:pt x="70" y="1678"/>
                      <a:pt x="0" y="1748"/>
                      <a:pt x="0" y="1818"/>
                    </a:cubicBezTo>
                    <a:cubicBezTo>
                      <a:pt x="0" y="1906"/>
                      <a:pt x="70" y="1975"/>
                      <a:pt x="140" y="1975"/>
                    </a:cubicBezTo>
                    <a:lnTo>
                      <a:pt x="1766" y="1958"/>
                    </a:lnTo>
                    <a:cubicBezTo>
                      <a:pt x="1801" y="1958"/>
                      <a:pt x="1853" y="1940"/>
                      <a:pt x="1871" y="1906"/>
                    </a:cubicBezTo>
                    <a:cubicBezTo>
                      <a:pt x="1906" y="1871"/>
                      <a:pt x="1906" y="1836"/>
                      <a:pt x="1906" y="1801"/>
                    </a:cubicBezTo>
                    <a:lnTo>
                      <a:pt x="1748" y="140"/>
                    </a:lnTo>
                    <a:cubicBezTo>
                      <a:pt x="1748" y="53"/>
                      <a:pt x="1679" y="0"/>
                      <a:pt x="1591" y="0"/>
                    </a:cubicBezTo>
                    <a:close/>
                  </a:path>
                </a:pathLst>
              </a:custGeom>
              <a:solidFill>
                <a:srgbClr val="4657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0" name="Google Shape;830;p37">
            <a:extLst>
              <a:ext uri="{FF2B5EF4-FFF2-40B4-BE49-F238E27FC236}">
                <a16:creationId xmlns:a16="http://schemas.microsoft.com/office/drawing/2014/main" id="{C13A8255-2A0E-4AA3-9C6C-EAC001A9E2EB}"/>
              </a:ext>
            </a:extLst>
          </p:cNvPr>
          <p:cNvSpPr txBox="1"/>
          <p:nvPr/>
        </p:nvSpPr>
        <p:spPr>
          <a:xfrm>
            <a:off x="7385793" y="177050"/>
            <a:ext cx="1573932" cy="3165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CS523.M21.KHCL</a:t>
            </a:r>
            <a:endParaRPr sz="1300" dirty="0">
              <a:solidFill>
                <a:schemeClr val="dk1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2445449364"/>
      </p:ext>
    </p:extLst>
  </p:cSld>
  <p:clrMapOvr>
    <a:masterClrMapping/>
  </p:clrMapOvr>
  <p:transition spd="slow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3" name="Google Shape;1903;p57"/>
          <p:cNvSpPr txBox="1"/>
          <p:nvPr/>
        </p:nvSpPr>
        <p:spPr>
          <a:xfrm>
            <a:off x="4503775" y="4024800"/>
            <a:ext cx="3920100" cy="17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1904" name="Google Shape;1904;p57"/>
          <p:cNvGrpSpPr/>
          <p:nvPr/>
        </p:nvGrpSpPr>
        <p:grpSpPr>
          <a:xfrm>
            <a:off x="4503773" y="1133579"/>
            <a:ext cx="3920217" cy="2749809"/>
            <a:chOff x="4503773" y="1133579"/>
            <a:chExt cx="3920217" cy="2749809"/>
          </a:xfrm>
        </p:grpSpPr>
        <p:sp>
          <p:nvSpPr>
            <p:cNvPr id="1905" name="Google Shape;1905;p57"/>
            <p:cNvSpPr/>
            <p:nvPr/>
          </p:nvSpPr>
          <p:spPr>
            <a:xfrm>
              <a:off x="4503773" y="1158933"/>
              <a:ext cx="3920217" cy="2724455"/>
            </a:xfrm>
            <a:custGeom>
              <a:avLst/>
              <a:gdLst/>
              <a:ahLst/>
              <a:cxnLst/>
              <a:rect l="l" t="t" r="r" b="b"/>
              <a:pathLst>
                <a:path w="278771" h="193739" extrusionOk="0">
                  <a:moveTo>
                    <a:pt x="4769" y="1"/>
                  </a:moveTo>
                  <a:cubicBezTo>
                    <a:pt x="2152" y="1"/>
                    <a:pt x="0" y="2153"/>
                    <a:pt x="0" y="4770"/>
                  </a:cubicBezTo>
                  <a:lnTo>
                    <a:pt x="0" y="188736"/>
                  </a:lnTo>
                  <a:cubicBezTo>
                    <a:pt x="0" y="191412"/>
                    <a:pt x="2094" y="193622"/>
                    <a:pt x="4769" y="193738"/>
                  </a:cubicBezTo>
                  <a:lnTo>
                    <a:pt x="274467" y="193738"/>
                  </a:lnTo>
                  <a:cubicBezTo>
                    <a:pt x="276968" y="193738"/>
                    <a:pt x="278771" y="191470"/>
                    <a:pt x="278771" y="188736"/>
                  </a:cubicBezTo>
                  <a:lnTo>
                    <a:pt x="278771" y="4828"/>
                  </a:lnTo>
                  <a:cubicBezTo>
                    <a:pt x="278771" y="2036"/>
                    <a:pt x="276968" y="1"/>
                    <a:pt x="2744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dist="57150" dir="2760000" algn="bl" rotWithShape="0">
                <a:schemeClr val="dk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57"/>
            <p:cNvSpPr/>
            <p:nvPr/>
          </p:nvSpPr>
          <p:spPr>
            <a:xfrm>
              <a:off x="4561021" y="1173657"/>
              <a:ext cx="3805720" cy="2644298"/>
            </a:xfrm>
            <a:custGeom>
              <a:avLst/>
              <a:gdLst/>
              <a:ahLst/>
              <a:cxnLst/>
              <a:rect l="l" t="t" r="r" b="b"/>
              <a:pathLst>
                <a:path w="270629" h="188039" extrusionOk="0">
                  <a:moveTo>
                    <a:pt x="4653" y="1"/>
                  </a:moveTo>
                  <a:cubicBezTo>
                    <a:pt x="2094" y="1"/>
                    <a:pt x="0" y="2094"/>
                    <a:pt x="0" y="4654"/>
                  </a:cubicBezTo>
                  <a:lnTo>
                    <a:pt x="0" y="183153"/>
                  </a:lnTo>
                  <a:cubicBezTo>
                    <a:pt x="0" y="185770"/>
                    <a:pt x="2036" y="187922"/>
                    <a:pt x="4653" y="188038"/>
                  </a:cubicBezTo>
                  <a:lnTo>
                    <a:pt x="266441" y="188038"/>
                  </a:lnTo>
                  <a:cubicBezTo>
                    <a:pt x="268883" y="188038"/>
                    <a:pt x="270628" y="185828"/>
                    <a:pt x="270628" y="183153"/>
                  </a:cubicBezTo>
                  <a:lnTo>
                    <a:pt x="270628" y="4654"/>
                  </a:lnTo>
                  <a:cubicBezTo>
                    <a:pt x="270628" y="1978"/>
                    <a:pt x="268883" y="1"/>
                    <a:pt x="26644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57"/>
            <p:cNvSpPr/>
            <p:nvPr/>
          </p:nvSpPr>
          <p:spPr>
            <a:xfrm>
              <a:off x="4503773" y="1133579"/>
              <a:ext cx="3920217" cy="286284"/>
            </a:xfrm>
            <a:custGeom>
              <a:avLst/>
              <a:gdLst/>
              <a:ahLst/>
              <a:cxnLst/>
              <a:rect l="l" t="t" r="r" b="b"/>
              <a:pathLst>
                <a:path w="278771" h="20358" extrusionOk="0">
                  <a:moveTo>
                    <a:pt x="4769" y="1"/>
                  </a:moveTo>
                  <a:cubicBezTo>
                    <a:pt x="2152" y="1"/>
                    <a:pt x="0" y="2153"/>
                    <a:pt x="0" y="4770"/>
                  </a:cubicBezTo>
                  <a:lnTo>
                    <a:pt x="0" y="20357"/>
                  </a:lnTo>
                  <a:lnTo>
                    <a:pt x="278771" y="20357"/>
                  </a:lnTo>
                  <a:lnTo>
                    <a:pt x="278771" y="4770"/>
                  </a:lnTo>
                  <a:cubicBezTo>
                    <a:pt x="278771" y="2036"/>
                    <a:pt x="276968" y="1"/>
                    <a:pt x="2744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57"/>
            <p:cNvSpPr/>
            <p:nvPr/>
          </p:nvSpPr>
          <p:spPr>
            <a:xfrm>
              <a:off x="5529421" y="1586701"/>
              <a:ext cx="1800211" cy="1732205"/>
            </a:xfrm>
            <a:custGeom>
              <a:avLst/>
              <a:gdLst/>
              <a:ahLst/>
              <a:cxnLst/>
              <a:rect l="l" t="t" r="r" b="b"/>
              <a:pathLst>
                <a:path w="128015" h="123179" extrusionOk="0">
                  <a:moveTo>
                    <a:pt x="66436" y="12973"/>
                  </a:moveTo>
                  <a:cubicBezTo>
                    <a:pt x="72703" y="12973"/>
                    <a:pt x="79021" y="14188"/>
                    <a:pt x="85033" y="16693"/>
                  </a:cubicBezTo>
                  <a:cubicBezTo>
                    <a:pt x="103238" y="24196"/>
                    <a:pt x="115045" y="41935"/>
                    <a:pt x="115045" y="61594"/>
                  </a:cubicBezTo>
                  <a:cubicBezTo>
                    <a:pt x="115045" y="88465"/>
                    <a:pt x="93292" y="110217"/>
                    <a:pt x="66479" y="110217"/>
                  </a:cubicBezTo>
                  <a:cubicBezTo>
                    <a:pt x="46763" y="110217"/>
                    <a:pt x="29023" y="98352"/>
                    <a:pt x="21520" y="80206"/>
                  </a:cubicBezTo>
                  <a:cubicBezTo>
                    <a:pt x="14017" y="62059"/>
                    <a:pt x="18147" y="41121"/>
                    <a:pt x="32048" y="27220"/>
                  </a:cubicBezTo>
                  <a:cubicBezTo>
                    <a:pt x="41343" y="17925"/>
                    <a:pt x="53786" y="12973"/>
                    <a:pt x="66436" y="12973"/>
                  </a:cubicBezTo>
                  <a:close/>
                  <a:moveTo>
                    <a:pt x="66479" y="0"/>
                  </a:moveTo>
                  <a:cubicBezTo>
                    <a:pt x="41528" y="0"/>
                    <a:pt x="19077" y="15006"/>
                    <a:pt x="9539" y="38038"/>
                  </a:cubicBezTo>
                  <a:cubicBezTo>
                    <a:pt x="0" y="61070"/>
                    <a:pt x="5293" y="87534"/>
                    <a:pt x="22916" y="105157"/>
                  </a:cubicBezTo>
                  <a:cubicBezTo>
                    <a:pt x="34693" y="116934"/>
                    <a:pt x="50419" y="123179"/>
                    <a:pt x="66430" y="123179"/>
                  </a:cubicBezTo>
                  <a:cubicBezTo>
                    <a:pt x="74377" y="123179"/>
                    <a:pt x="82395" y="121640"/>
                    <a:pt x="90035" y="118476"/>
                  </a:cubicBezTo>
                  <a:cubicBezTo>
                    <a:pt x="113009" y="108938"/>
                    <a:pt x="128015" y="86487"/>
                    <a:pt x="128015" y="61594"/>
                  </a:cubicBezTo>
                  <a:cubicBezTo>
                    <a:pt x="128015" y="27569"/>
                    <a:pt x="100446" y="0"/>
                    <a:pt x="66479" y="0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57"/>
            <p:cNvSpPr/>
            <p:nvPr/>
          </p:nvSpPr>
          <p:spPr>
            <a:xfrm>
              <a:off x="6224629" y="2088071"/>
              <a:ext cx="671513" cy="837548"/>
            </a:xfrm>
            <a:custGeom>
              <a:avLst/>
              <a:gdLst/>
              <a:ahLst/>
              <a:cxnLst/>
              <a:rect l="l" t="t" r="r" b="b"/>
              <a:pathLst>
                <a:path w="47752" h="59559" extrusionOk="0">
                  <a:moveTo>
                    <a:pt x="1" y="1"/>
                  </a:moveTo>
                  <a:lnTo>
                    <a:pt x="292" y="59558"/>
                  </a:lnTo>
                  <a:lnTo>
                    <a:pt x="47752" y="2989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57"/>
            <p:cNvSpPr/>
            <p:nvPr/>
          </p:nvSpPr>
          <p:spPr>
            <a:xfrm>
              <a:off x="4552837" y="3426160"/>
              <a:ext cx="3822075" cy="432689"/>
            </a:xfrm>
            <a:custGeom>
              <a:avLst/>
              <a:gdLst/>
              <a:ahLst/>
              <a:cxnLst/>
              <a:rect l="l" t="t" r="r" b="b"/>
              <a:pathLst>
                <a:path w="271792" h="30769" extrusionOk="0">
                  <a:moveTo>
                    <a:pt x="1" y="1"/>
                  </a:moveTo>
                  <a:lnTo>
                    <a:pt x="1" y="30768"/>
                  </a:lnTo>
                  <a:lnTo>
                    <a:pt x="271792" y="30768"/>
                  </a:lnTo>
                  <a:lnTo>
                    <a:pt x="2717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57"/>
            <p:cNvSpPr/>
            <p:nvPr/>
          </p:nvSpPr>
          <p:spPr>
            <a:xfrm>
              <a:off x="4676348" y="3494869"/>
              <a:ext cx="3549713" cy="19645"/>
            </a:xfrm>
            <a:custGeom>
              <a:avLst/>
              <a:gdLst/>
              <a:ahLst/>
              <a:cxnLst/>
              <a:rect l="l" t="t" r="r" b="b"/>
              <a:pathLst>
                <a:path w="252424" h="1397" extrusionOk="0">
                  <a:moveTo>
                    <a:pt x="0" y="0"/>
                  </a:moveTo>
                  <a:lnTo>
                    <a:pt x="0" y="1396"/>
                  </a:lnTo>
                  <a:lnTo>
                    <a:pt x="252423" y="1396"/>
                  </a:lnTo>
                  <a:lnTo>
                    <a:pt x="252423" y="0"/>
                  </a:lnTo>
                  <a:close/>
                </a:path>
              </a:pathLst>
            </a:custGeom>
            <a:solidFill>
              <a:srgbClr val="D9E2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57"/>
            <p:cNvSpPr/>
            <p:nvPr/>
          </p:nvSpPr>
          <p:spPr>
            <a:xfrm>
              <a:off x="4676348" y="3494869"/>
              <a:ext cx="1449338" cy="19645"/>
            </a:xfrm>
            <a:custGeom>
              <a:avLst/>
              <a:gdLst/>
              <a:ahLst/>
              <a:cxnLst/>
              <a:rect l="l" t="t" r="r" b="b"/>
              <a:pathLst>
                <a:path w="103064" h="1397" extrusionOk="0">
                  <a:moveTo>
                    <a:pt x="0" y="0"/>
                  </a:moveTo>
                  <a:lnTo>
                    <a:pt x="0" y="1396"/>
                  </a:lnTo>
                  <a:lnTo>
                    <a:pt x="103063" y="1396"/>
                  </a:lnTo>
                  <a:lnTo>
                    <a:pt x="103063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57"/>
            <p:cNvSpPr/>
            <p:nvPr/>
          </p:nvSpPr>
          <p:spPr>
            <a:xfrm>
              <a:off x="5356017" y="3605288"/>
              <a:ext cx="94078" cy="131695"/>
            </a:xfrm>
            <a:custGeom>
              <a:avLst/>
              <a:gdLst/>
              <a:ahLst/>
              <a:cxnLst/>
              <a:rect l="l" t="t" r="r" b="b"/>
              <a:pathLst>
                <a:path w="6690" h="9365" extrusionOk="0">
                  <a:moveTo>
                    <a:pt x="1" y="0"/>
                  </a:moveTo>
                  <a:lnTo>
                    <a:pt x="1" y="9364"/>
                  </a:lnTo>
                  <a:lnTo>
                    <a:pt x="6690" y="465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57"/>
            <p:cNvSpPr/>
            <p:nvPr/>
          </p:nvSpPr>
          <p:spPr>
            <a:xfrm>
              <a:off x="5466436" y="3605288"/>
              <a:ext cx="22106" cy="131695"/>
            </a:xfrm>
            <a:custGeom>
              <a:avLst/>
              <a:gdLst/>
              <a:ahLst/>
              <a:cxnLst/>
              <a:rect l="l" t="t" r="r" b="b"/>
              <a:pathLst>
                <a:path w="1572" h="9365" extrusionOk="0">
                  <a:moveTo>
                    <a:pt x="1" y="0"/>
                  </a:moveTo>
                  <a:lnTo>
                    <a:pt x="1" y="9364"/>
                  </a:lnTo>
                  <a:lnTo>
                    <a:pt x="1571" y="9364"/>
                  </a:lnTo>
                  <a:lnTo>
                    <a:pt x="157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57"/>
            <p:cNvSpPr/>
            <p:nvPr/>
          </p:nvSpPr>
          <p:spPr>
            <a:xfrm>
              <a:off x="5089392" y="3605288"/>
              <a:ext cx="94064" cy="131695"/>
            </a:xfrm>
            <a:custGeom>
              <a:avLst/>
              <a:gdLst/>
              <a:ahLst/>
              <a:cxnLst/>
              <a:rect l="l" t="t" r="r" b="b"/>
              <a:pathLst>
                <a:path w="6689" h="9365" extrusionOk="0">
                  <a:moveTo>
                    <a:pt x="0" y="0"/>
                  </a:moveTo>
                  <a:lnTo>
                    <a:pt x="0" y="9364"/>
                  </a:lnTo>
                  <a:lnTo>
                    <a:pt x="6689" y="46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Google Shape;1916;p57"/>
            <p:cNvSpPr/>
            <p:nvPr/>
          </p:nvSpPr>
          <p:spPr>
            <a:xfrm>
              <a:off x="4822753" y="3605288"/>
              <a:ext cx="94064" cy="131695"/>
            </a:xfrm>
            <a:custGeom>
              <a:avLst/>
              <a:gdLst/>
              <a:ahLst/>
              <a:cxnLst/>
              <a:rect l="l" t="t" r="r" b="b"/>
              <a:pathLst>
                <a:path w="6689" h="9365" extrusionOk="0">
                  <a:moveTo>
                    <a:pt x="6689" y="0"/>
                  </a:moveTo>
                  <a:lnTo>
                    <a:pt x="0" y="4653"/>
                  </a:lnTo>
                  <a:lnTo>
                    <a:pt x="6689" y="9364"/>
                  </a:lnTo>
                  <a:lnTo>
                    <a:pt x="668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Google Shape;1917;p57"/>
            <p:cNvSpPr/>
            <p:nvPr/>
          </p:nvSpPr>
          <p:spPr>
            <a:xfrm>
              <a:off x="4784306" y="3605288"/>
              <a:ext cx="22106" cy="131695"/>
            </a:xfrm>
            <a:custGeom>
              <a:avLst/>
              <a:gdLst/>
              <a:ahLst/>
              <a:cxnLst/>
              <a:rect l="l" t="t" r="r" b="b"/>
              <a:pathLst>
                <a:path w="1572" h="9365" extrusionOk="0">
                  <a:moveTo>
                    <a:pt x="1" y="0"/>
                  </a:moveTo>
                  <a:lnTo>
                    <a:pt x="1" y="9364"/>
                  </a:lnTo>
                  <a:lnTo>
                    <a:pt x="1571" y="9364"/>
                  </a:lnTo>
                  <a:lnTo>
                    <a:pt x="157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1918;p57"/>
            <p:cNvSpPr/>
            <p:nvPr/>
          </p:nvSpPr>
          <p:spPr>
            <a:xfrm>
              <a:off x="7409775" y="3581565"/>
              <a:ext cx="170958" cy="168497"/>
            </a:xfrm>
            <a:custGeom>
              <a:avLst/>
              <a:gdLst/>
              <a:ahLst/>
              <a:cxnLst/>
              <a:rect l="l" t="t" r="r" b="b"/>
              <a:pathLst>
                <a:path w="12157" h="11982" extrusionOk="0">
                  <a:moveTo>
                    <a:pt x="6050" y="4072"/>
                  </a:moveTo>
                  <a:cubicBezTo>
                    <a:pt x="7155" y="4072"/>
                    <a:pt x="8027" y="4944"/>
                    <a:pt x="8027" y="5991"/>
                  </a:cubicBezTo>
                  <a:cubicBezTo>
                    <a:pt x="8067" y="7217"/>
                    <a:pt x="7085" y="8013"/>
                    <a:pt x="6068" y="8013"/>
                  </a:cubicBezTo>
                  <a:cubicBezTo>
                    <a:pt x="5589" y="8013"/>
                    <a:pt x="5103" y="7836"/>
                    <a:pt x="4712" y="7445"/>
                  </a:cubicBezTo>
                  <a:cubicBezTo>
                    <a:pt x="3432" y="6224"/>
                    <a:pt x="4305" y="4072"/>
                    <a:pt x="6050" y="4072"/>
                  </a:cubicBezTo>
                  <a:close/>
                  <a:moveTo>
                    <a:pt x="5410" y="0"/>
                  </a:moveTo>
                  <a:cubicBezTo>
                    <a:pt x="5119" y="582"/>
                    <a:pt x="4886" y="1105"/>
                    <a:pt x="4712" y="1687"/>
                  </a:cubicBezTo>
                  <a:lnTo>
                    <a:pt x="3956" y="1978"/>
                  </a:lnTo>
                  <a:cubicBezTo>
                    <a:pt x="3432" y="1745"/>
                    <a:pt x="2851" y="1513"/>
                    <a:pt x="2269" y="1338"/>
                  </a:cubicBezTo>
                  <a:lnTo>
                    <a:pt x="1280" y="2269"/>
                  </a:lnTo>
                  <a:cubicBezTo>
                    <a:pt x="1513" y="2850"/>
                    <a:pt x="1746" y="3374"/>
                    <a:pt x="1978" y="3897"/>
                  </a:cubicBezTo>
                  <a:lnTo>
                    <a:pt x="1687" y="4653"/>
                  </a:lnTo>
                  <a:cubicBezTo>
                    <a:pt x="1106" y="4828"/>
                    <a:pt x="524" y="5060"/>
                    <a:pt x="1" y="5351"/>
                  </a:cubicBezTo>
                  <a:lnTo>
                    <a:pt x="1" y="6689"/>
                  </a:lnTo>
                  <a:cubicBezTo>
                    <a:pt x="524" y="6980"/>
                    <a:pt x="1106" y="7154"/>
                    <a:pt x="1687" y="7387"/>
                  </a:cubicBezTo>
                  <a:lnTo>
                    <a:pt x="1978" y="8085"/>
                  </a:lnTo>
                  <a:cubicBezTo>
                    <a:pt x="1746" y="8667"/>
                    <a:pt x="1513" y="9190"/>
                    <a:pt x="1338" y="9772"/>
                  </a:cubicBezTo>
                  <a:lnTo>
                    <a:pt x="2269" y="10702"/>
                  </a:lnTo>
                  <a:cubicBezTo>
                    <a:pt x="2851" y="10528"/>
                    <a:pt x="3432" y="10295"/>
                    <a:pt x="3956" y="10062"/>
                  </a:cubicBezTo>
                  <a:lnTo>
                    <a:pt x="4712" y="10353"/>
                  </a:lnTo>
                  <a:cubicBezTo>
                    <a:pt x="4886" y="10877"/>
                    <a:pt x="5119" y="11458"/>
                    <a:pt x="5410" y="11982"/>
                  </a:cubicBezTo>
                  <a:lnTo>
                    <a:pt x="6748" y="11982"/>
                  </a:lnTo>
                  <a:cubicBezTo>
                    <a:pt x="7038" y="11458"/>
                    <a:pt x="7271" y="10877"/>
                    <a:pt x="7504" y="10353"/>
                  </a:cubicBezTo>
                  <a:lnTo>
                    <a:pt x="8202" y="10062"/>
                  </a:lnTo>
                  <a:cubicBezTo>
                    <a:pt x="8783" y="10295"/>
                    <a:pt x="9365" y="10470"/>
                    <a:pt x="9946" y="10702"/>
                  </a:cubicBezTo>
                  <a:lnTo>
                    <a:pt x="10877" y="9772"/>
                  </a:lnTo>
                  <a:cubicBezTo>
                    <a:pt x="10703" y="9190"/>
                    <a:pt x="10470" y="8608"/>
                    <a:pt x="10179" y="8085"/>
                  </a:cubicBezTo>
                  <a:lnTo>
                    <a:pt x="10528" y="7387"/>
                  </a:lnTo>
                  <a:cubicBezTo>
                    <a:pt x="11052" y="7154"/>
                    <a:pt x="11633" y="6922"/>
                    <a:pt x="12157" y="6631"/>
                  </a:cubicBezTo>
                  <a:lnTo>
                    <a:pt x="12157" y="5351"/>
                  </a:lnTo>
                  <a:cubicBezTo>
                    <a:pt x="11633" y="5060"/>
                    <a:pt x="11052" y="4828"/>
                    <a:pt x="10528" y="4653"/>
                  </a:cubicBezTo>
                  <a:lnTo>
                    <a:pt x="10179" y="3897"/>
                  </a:lnTo>
                  <a:cubicBezTo>
                    <a:pt x="10470" y="3374"/>
                    <a:pt x="10644" y="2792"/>
                    <a:pt x="10819" y="2211"/>
                  </a:cubicBezTo>
                  <a:lnTo>
                    <a:pt x="9888" y="1280"/>
                  </a:lnTo>
                  <a:cubicBezTo>
                    <a:pt x="9307" y="1454"/>
                    <a:pt x="8783" y="1687"/>
                    <a:pt x="8202" y="1978"/>
                  </a:cubicBezTo>
                  <a:lnTo>
                    <a:pt x="7504" y="1687"/>
                  </a:lnTo>
                  <a:cubicBezTo>
                    <a:pt x="7271" y="1105"/>
                    <a:pt x="7038" y="524"/>
                    <a:pt x="67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Google Shape;1919;p57"/>
            <p:cNvSpPr/>
            <p:nvPr/>
          </p:nvSpPr>
          <p:spPr>
            <a:xfrm>
              <a:off x="7702584" y="3600380"/>
              <a:ext cx="196313" cy="129234"/>
            </a:xfrm>
            <a:custGeom>
              <a:avLst/>
              <a:gdLst/>
              <a:ahLst/>
              <a:cxnLst/>
              <a:rect l="l" t="t" r="r" b="b"/>
              <a:pathLst>
                <a:path w="13960" h="9190" extrusionOk="0">
                  <a:moveTo>
                    <a:pt x="12913" y="1047"/>
                  </a:moveTo>
                  <a:lnTo>
                    <a:pt x="12913" y="8143"/>
                  </a:lnTo>
                  <a:lnTo>
                    <a:pt x="1048" y="8143"/>
                  </a:lnTo>
                  <a:lnTo>
                    <a:pt x="1048" y="1047"/>
                  </a:lnTo>
                  <a:close/>
                  <a:moveTo>
                    <a:pt x="1" y="0"/>
                  </a:moveTo>
                  <a:lnTo>
                    <a:pt x="1" y="9190"/>
                  </a:lnTo>
                  <a:lnTo>
                    <a:pt x="13960" y="9190"/>
                  </a:lnTo>
                  <a:lnTo>
                    <a:pt x="1396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1920;p57"/>
            <p:cNvSpPr/>
            <p:nvPr/>
          </p:nvSpPr>
          <p:spPr>
            <a:xfrm>
              <a:off x="8109089" y="3586472"/>
              <a:ext cx="64631" cy="64631"/>
            </a:xfrm>
            <a:custGeom>
              <a:avLst/>
              <a:gdLst/>
              <a:ahLst/>
              <a:cxnLst/>
              <a:rect l="l" t="t" r="r" b="b"/>
              <a:pathLst>
                <a:path w="4596" h="4596" extrusionOk="0">
                  <a:moveTo>
                    <a:pt x="0" y="0"/>
                  </a:moveTo>
                  <a:lnTo>
                    <a:pt x="0" y="1047"/>
                  </a:lnTo>
                  <a:lnTo>
                    <a:pt x="3548" y="1047"/>
                  </a:lnTo>
                  <a:lnTo>
                    <a:pt x="3548" y="4595"/>
                  </a:lnTo>
                  <a:lnTo>
                    <a:pt x="4595" y="4595"/>
                  </a:lnTo>
                  <a:lnTo>
                    <a:pt x="459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57"/>
            <p:cNvSpPr/>
            <p:nvPr/>
          </p:nvSpPr>
          <p:spPr>
            <a:xfrm>
              <a:off x="8017486" y="3586472"/>
              <a:ext cx="63802" cy="64631"/>
            </a:xfrm>
            <a:custGeom>
              <a:avLst/>
              <a:gdLst/>
              <a:ahLst/>
              <a:cxnLst/>
              <a:rect l="l" t="t" r="r" b="b"/>
              <a:pathLst>
                <a:path w="4537" h="4596" extrusionOk="0">
                  <a:moveTo>
                    <a:pt x="0" y="0"/>
                  </a:moveTo>
                  <a:lnTo>
                    <a:pt x="0" y="4595"/>
                  </a:lnTo>
                  <a:lnTo>
                    <a:pt x="989" y="4595"/>
                  </a:lnTo>
                  <a:lnTo>
                    <a:pt x="989" y="1047"/>
                  </a:lnTo>
                  <a:lnTo>
                    <a:pt x="4537" y="1047"/>
                  </a:lnTo>
                  <a:lnTo>
                    <a:pt x="453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57"/>
            <p:cNvSpPr/>
            <p:nvPr/>
          </p:nvSpPr>
          <p:spPr>
            <a:xfrm>
              <a:off x="8109089" y="3678891"/>
              <a:ext cx="64631" cy="63816"/>
            </a:xfrm>
            <a:custGeom>
              <a:avLst/>
              <a:gdLst/>
              <a:ahLst/>
              <a:cxnLst/>
              <a:rect l="l" t="t" r="r" b="b"/>
              <a:pathLst>
                <a:path w="4596" h="4538" extrusionOk="0">
                  <a:moveTo>
                    <a:pt x="3548" y="1"/>
                  </a:moveTo>
                  <a:lnTo>
                    <a:pt x="3548" y="3549"/>
                  </a:lnTo>
                  <a:lnTo>
                    <a:pt x="0" y="3549"/>
                  </a:lnTo>
                  <a:lnTo>
                    <a:pt x="0" y="4537"/>
                  </a:lnTo>
                  <a:lnTo>
                    <a:pt x="4595" y="4537"/>
                  </a:lnTo>
                  <a:lnTo>
                    <a:pt x="459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57"/>
            <p:cNvSpPr/>
            <p:nvPr/>
          </p:nvSpPr>
          <p:spPr>
            <a:xfrm>
              <a:off x="8017486" y="3678891"/>
              <a:ext cx="63802" cy="63816"/>
            </a:xfrm>
            <a:custGeom>
              <a:avLst/>
              <a:gdLst/>
              <a:ahLst/>
              <a:cxnLst/>
              <a:rect l="l" t="t" r="r" b="b"/>
              <a:pathLst>
                <a:path w="4537" h="4538" extrusionOk="0">
                  <a:moveTo>
                    <a:pt x="0" y="1"/>
                  </a:moveTo>
                  <a:lnTo>
                    <a:pt x="0" y="4537"/>
                  </a:lnTo>
                  <a:lnTo>
                    <a:pt x="4537" y="4537"/>
                  </a:lnTo>
                  <a:lnTo>
                    <a:pt x="4537" y="3549"/>
                  </a:lnTo>
                  <a:lnTo>
                    <a:pt x="989" y="3549"/>
                  </a:lnTo>
                  <a:lnTo>
                    <a:pt x="98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57"/>
            <p:cNvSpPr/>
            <p:nvPr/>
          </p:nvSpPr>
          <p:spPr>
            <a:xfrm>
              <a:off x="6081740" y="3470302"/>
              <a:ext cx="79931" cy="67936"/>
            </a:xfrm>
            <a:custGeom>
              <a:avLst/>
              <a:gdLst/>
              <a:ahLst/>
              <a:cxnLst/>
              <a:rect l="l" t="t" r="r" b="b"/>
              <a:pathLst>
                <a:path w="5684" h="4831" extrusionOk="0">
                  <a:moveTo>
                    <a:pt x="3342" y="0"/>
                  </a:moveTo>
                  <a:cubicBezTo>
                    <a:pt x="3308" y="0"/>
                    <a:pt x="3274" y="1"/>
                    <a:pt x="3241" y="2"/>
                  </a:cubicBezTo>
                  <a:cubicBezTo>
                    <a:pt x="3217" y="2"/>
                    <a:pt x="3194" y="1"/>
                    <a:pt x="3170" y="1"/>
                  </a:cubicBezTo>
                  <a:cubicBezTo>
                    <a:pt x="1065" y="1"/>
                    <a:pt x="0" y="2579"/>
                    <a:pt x="1496" y="4132"/>
                  </a:cubicBezTo>
                  <a:cubicBezTo>
                    <a:pt x="1998" y="4615"/>
                    <a:pt x="2606" y="4831"/>
                    <a:pt x="3202" y="4831"/>
                  </a:cubicBezTo>
                  <a:cubicBezTo>
                    <a:pt x="4472" y="4831"/>
                    <a:pt x="5684" y="3851"/>
                    <a:pt x="5684" y="2387"/>
                  </a:cubicBezTo>
                  <a:cubicBezTo>
                    <a:pt x="5684" y="1083"/>
                    <a:pt x="4634" y="0"/>
                    <a:pt x="3342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25" name="Google Shape;1925;p57"/>
          <p:cNvSpPr txBox="1">
            <a:spLocks noGrp="1"/>
          </p:cNvSpPr>
          <p:nvPr>
            <p:ph type="title"/>
          </p:nvPr>
        </p:nvSpPr>
        <p:spPr>
          <a:xfrm>
            <a:off x="562229" y="1365506"/>
            <a:ext cx="4114119" cy="1016400"/>
          </a:xfrm>
          <a:prstGeom prst="rect">
            <a:avLst/>
          </a:prstGeom>
        </p:spPr>
        <p:txBody>
          <a:bodyPr spcFirstLastPara="1" wrap="square" lIns="91425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DEMO </a:t>
            </a:r>
            <a:r>
              <a:rPr lang="en-US" sz="2800" dirty="0"/>
              <a:t>(づ￣ 3￣)づ</a:t>
            </a:r>
            <a:endParaRPr sz="2800" dirty="0"/>
          </a:p>
        </p:txBody>
      </p:sp>
      <p:sp>
        <p:nvSpPr>
          <p:cNvPr id="1926" name="Google Shape;1926;p57"/>
          <p:cNvSpPr txBox="1">
            <a:spLocks noGrp="1"/>
          </p:cNvSpPr>
          <p:nvPr>
            <p:ph type="subTitle" idx="1"/>
          </p:nvPr>
        </p:nvSpPr>
        <p:spPr>
          <a:xfrm>
            <a:off x="720010" y="2570085"/>
            <a:ext cx="3349083" cy="11587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 dirty="0">
                <a:solidFill>
                  <a:schemeClr val="tx1"/>
                </a:solidFill>
              </a:rPr>
              <a:t>https://colab.research.google.com/drive/1BrzjuItIKqkuk3vN9m15xQMv7GB009WM?usp=sharing</a:t>
            </a:r>
            <a:endParaRPr u="sng" dirty="0">
              <a:solidFill>
                <a:schemeClr val="tx1"/>
              </a:solidFill>
            </a:endParaRPr>
          </a:p>
        </p:txBody>
      </p:sp>
      <p:sp>
        <p:nvSpPr>
          <p:cNvPr id="27" name="Google Shape;830;p37">
            <a:extLst>
              <a:ext uri="{FF2B5EF4-FFF2-40B4-BE49-F238E27FC236}">
                <a16:creationId xmlns:a16="http://schemas.microsoft.com/office/drawing/2014/main" id="{4227EDD6-4D81-4C1B-A7D2-921A93E802B8}"/>
              </a:ext>
            </a:extLst>
          </p:cNvPr>
          <p:cNvSpPr txBox="1"/>
          <p:nvPr/>
        </p:nvSpPr>
        <p:spPr>
          <a:xfrm>
            <a:off x="7385793" y="177050"/>
            <a:ext cx="1573932" cy="3165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CS523.M21.KHCL</a:t>
            </a:r>
            <a:endParaRPr sz="1300" dirty="0">
              <a:solidFill>
                <a:schemeClr val="dk1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</p:spTree>
  </p:cSld>
  <p:clrMapOvr>
    <a:masterClrMapping/>
  </p:clrMapOvr>
  <p:transition spd="med">
    <p:pull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9" name="Google Shape;1329;p42"/>
          <p:cNvSpPr txBox="1">
            <a:spLocks noGrp="1"/>
          </p:cNvSpPr>
          <p:nvPr>
            <p:ph type="title"/>
          </p:nvPr>
        </p:nvSpPr>
        <p:spPr>
          <a:xfrm>
            <a:off x="3067831" y="2095903"/>
            <a:ext cx="5714077" cy="227439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highlight>
                  <a:schemeClr val="accent1"/>
                </a:highlight>
              </a:rPr>
              <a:t>ÔN TẬP &amp; GIẢI ĐÁP THẮC MẮC</a:t>
            </a:r>
            <a:endParaRPr dirty="0">
              <a:highlight>
                <a:schemeClr val="accent1"/>
              </a:highlight>
            </a:endParaRPr>
          </a:p>
        </p:txBody>
      </p:sp>
      <p:sp>
        <p:nvSpPr>
          <p:cNvPr id="1417" name="Google Shape;1417;p42"/>
          <p:cNvSpPr txBox="1">
            <a:spLocks noGrp="1"/>
          </p:cNvSpPr>
          <p:nvPr>
            <p:ph type="title" idx="2"/>
          </p:nvPr>
        </p:nvSpPr>
        <p:spPr>
          <a:xfrm>
            <a:off x="3200400" y="796200"/>
            <a:ext cx="2492400" cy="7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1418" name="Google Shape;1418;p42"/>
          <p:cNvSpPr/>
          <p:nvPr/>
        </p:nvSpPr>
        <p:spPr>
          <a:xfrm>
            <a:off x="3400425" y="1763575"/>
            <a:ext cx="847725" cy="146825"/>
          </a:xfrm>
          <a:custGeom>
            <a:avLst/>
            <a:gdLst/>
            <a:ahLst/>
            <a:cxnLst/>
            <a:rect l="l" t="t" r="r" b="b"/>
            <a:pathLst>
              <a:path w="33909" h="5873" extrusionOk="0">
                <a:moveTo>
                  <a:pt x="0" y="5873"/>
                </a:moveTo>
                <a:cubicBezTo>
                  <a:pt x="10624" y="1624"/>
                  <a:pt x="22582" y="-1079"/>
                  <a:pt x="33909" y="539"/>
                </a:cubicBezTo>
              </a:path>
            </a:pathLst>
          </a:custGeom>
          <a:noFill/>
          <a:ln w="19050" cap="flat" cmpd="sng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1419" name="Google Shape;1419;p42"/>
          <p:cNvSpPr/>
          <p:nvPr/>
        </p:nvSpPr>
        <p:spPr>
          <a:xfrm>
            <a:off x="3543300" y="1837800"/>
            <a:ext cx="847725" cy="146825"/>
          </a:xfrm>
          <a:custGeom>
            <a:avLst/>
            <a:gdLst/>
            <a:ahLst/>
            <a:cxnLst/>
            <a:rect l="l" t="t" r="r" b="b"/>
            <a:pathLst>
              <a:path w="33909" h="5873" extrusionOk="0">
                <a:moveTo>
                  <a:pt x="0" y="5873"/>
                </a:moveTo>
                <a:cubicBezTo>
                  <a:pt x="10624" y="1624"/>
                  <a:pt x="22582" y="-1079"/>
                  <a:pt x="33909" y="539"/>
                </a:cubicBezTo>
              </a:path>
            </a:pathLst>
          </a:custGeom>
          <a:noFill/>
          <a:ln w="19050" cap="flat" cmpd="sng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</p:sp>
      <p:grpSp>
        <p:nvGrpSpPr>
          <p:cNvPr id="1420" name="Google Shape;1420;p42"/>
          <p:cNvGrpSpPr/>
          <p:nvPr/>
        </p:nvGrpSpPr>
        <p:grpSpPr>
          <a:xfrm>
            <a:off x="7531121" y="3580983"/>
            <a:ext cx="1250766" cy="1268375"/>
            <a:chOff x="6866604" y="3415321"/>
            <a:chExt cx="485470" cy="492267"/>
          </a:xfrm>
        </p:grpSpPr>
        <p:sp>
          <p:nvSpPr>
            <p:cNvPr id="1421" name="Google Shape;1421;p42"/>
            <p:cNvSpPr/>
            <p:nvPr/>
          </p:nvSpPr>
          <p:spPr>
            <a:xfrm rot="-2088369">
              <a:off x="7002438" y="3710949"/>
              <a:ext cx="338847" cy="82397"/>
            </a:xfrm>
            <a:custGeom>
              <a:avLst/>
              <a:gdLst/>
              <a:ahLst/>
              <a:cxnLst/>
              <a:rect l="l" t="t" r="r" b="b"/>
              <a:pathLst>
                <a:path w="8270" h="2011" extrusionOk="0">
                  <a:moveTo>
                    <a:pt x="3671" y="0"/>
                  </a:moveTo>
                  <a:cubicBezTo>
                    <a:pt x="3602" y="0"/>
                    <a:pt x="3532" y="70"/>
                    <a:pt x="3532" y="158"/>
                  </a:cubicBezTo>
                  <a:cubicBezTo>
                    <a:pt x="3532" y="228"/>
                    <a:pt x="3602" y="298"/>
                    <a:pt x="3671" y="298"/>
                  </a:cubicBezTo>
                  <a:lnTo>
                    <a:pt x="4213" y="298"/>
                  </a:lnTo>
                  <a:cubicBezTo>
                    <a:pt x="4283" y="298"/>
                    <a:pt x="4353" y="245"/>
                    <a:pt x="4353" y="158"/>
                  </a:cubicBezTo>
                  <a:cubicBezTo>
                    <a:pt x="4353" y="88"/>
                    <a:pt x="4283" y="18"/>
                    <a:pt x="4213" y="18"/>
                  </a:cubicBezTo>
                  <a:cubicBezTo>
                    <a:pt x="4039" y="18"/>
                    <a:pt x="3846" y="18"/>
                    <a:pt x="3671" y="0"/>
                  </a:cubicBezTo>
                  <a:close/>
                  <a:moveTo>
                    <a:pt x="5000" y="18"/>
                  </a:moveTo>
                  <a:cubicBezTo>
                    <a:pt x="4930" y="18"/>
                    <a:pt x="4860" y="88"/>
                    <a:pt x="4860" y="158"/>
                  </a:cubicBezTo>
                  <a:cubicBezTo>
                    <a:pt x="4860" y="245"/>
                    <a:pt x="4930" y="298"/>
                    <a:pt x="5000" y="298"/>
                  </a:cubicBezTo>
                  <a:lnTo>
                    <a:pt x="5542" y="298"/>
                  </a:lnTo>
                  <a:cubicBezTo>
                    <a:pt x="5612" y="298"/>
                    <a:pt x="5682" y="245"/>
                    <a:pt x="5682" y="158"/>
                  </a:cubicBezTo>
                  <a:cubicBezTo>
                    <a:pt x="5682" y="70"/>
                    <a:pt x="5612" y="18"/>
                    <a:pt x="5542" y="18"/>
                  </a:cubicBezTo>
                  <a:close/>
                  <a:moveTo>
                    <a:pt x="6329" y="18"/>
                  </a:moveTo>
                  <a:cubicBezTo>
                    <a:pt x="6259" y="18"/>
                    <a:pt x="6189" y="70"/>
                    <a:pt x="6189" y="158"/>
                  </a:cubicBezTo>
                  <a:cubicBezTo>
                    <a:pt x="6189" y="245"/>
                    <a:pt x="6259" y="298"/>
                    <a:pt x="6329" y="298"/>
                  </a:cubicBezTo>
                  <a:lnTo>
                    <a:pt x="6853" y="298"/>
                  </a:lnTo>
                  <a:cubicBezTo>
                    <a:pt x="6940" y="298"/>
                    <a:pt x="7010" y="245"/>
                    <a:pt x="7010" y="158"/>
                  </a:cubicBezTo>
                  <a:cubicBezTo>
                    <a:pt x="7010" y="70"/>
                    <a:pt x="6940" y="18"/>
                    <a:pt x="6871" y="18"/>
                  </a:cubicBezTo>
                  <a:close/>
                  <a:moveTo>
                    <a:pt x="7657" y="18"/>
                  </a:moveTo>
                  <a:cubicBezTo>
                    <a:pt x="7587" y="18"/>
                    <a:pt x="7517" y="88"/>
                    <a:pt x="7517" y="158"/>
                  </a:cubicBezTo>
                  <a:cubicBezTo>
                    <a:pt x="7517" y="245"/>
                    <a:pt x="7570" y="315"/>
                    <a:pt x="7657" y="315"/>
                  </a:cubicBezTo>
                  <a:lnTo>
                    <a:pt x="8112" y="315"/>
                  </a:lnTo>
                  <a:cubicBezTo>
                    <a:pt x="8199" y="315"/>
                    <a:pt x="8252" y="263"/>
                    <a:pt x="8269" y="175"/>
                  </a:cubicBezTo>
                  <a:cubicBezTo>
                    <a:pt x="8269" y="105"/>
                    <a:pt x="8199" y="35"/>
                    <a:pt x="8112" y="35"/>
                  </a:cubicBezTo>
                  <a:cubicBezTo>
                    <a:pt x="7972" y="18"/>
                    <a:pt x="7815" y="18"/>
                    <a:pt x="7657" y="18"/>
                  </a:cubicBezTo>
                  <a:close/>
                  <a:moveTo>
                    <a:pt x="2906" y="97"/>
                  </a:moveTo>
                  <a:cubicBezTo>
                    <a:pt x="2881" y="97"/>
                    <a:pt x="2856" y="105"/>
                    <a:pt x="2832" y="123"/>
                  </a:cubicBezTo>
                  <a:cubicBezTo>
                    <a:pt x="2675" y="210"/>
                    <a:pt x="2535" y="298"/>
                    <a:pt x="2378" y="385"/>
                  </a:cubicBezTo>
                  <a:cubicBezTo>
                    <a:pt x="2308" y="420"/>
                    <a:pt x="2273" y="507"/>
                    <a:pt x="2325" y="577"/>
                  </a:cubicBezTo>
                  <a:cubicBezTo>
                    <a:pt x="2349" y="624"/>
                    <a:pt x="2395" y="655"/>
                    <a:pt x="2445" y="655"/>
                  </a:cubicBezTo>
                  <a:cubicBezTo>
                    <a:pt x="2469" y="655"/>
                    <a:pt x="2494" y="647"/>
                    <a:pt x="2518" y="630"/>
                  </a:cubicBezTo>
                  <a:cubicBezTo>
                    <a:pt x="2675" y="542"/>
                    <a:pt x="2832" y="455"/>
                    <a:pt x="2972" y="367"/>
                  </a:cubicBezTo>
                  <a:cubicBezTo>
                    <a:pt x="3042" y="333"/>
                    <a:pt x="3077" y="245"/>
                    <a:pt x="3042" y="175"/>
                  </a:cubicBezTo>
                  <a:cubicBezTo>
                    <a:pt x="3007" y="129"/>
                    <a:pt x="2957" y="97"/>
                    <a:pt x="2906" y="97"/>
                  </a:cubicBezTo>
                  <a:close/>
                  <a:moveTo>
                    <a:pt x="1756" y="770"/>
                  </a:moveTo>
                  <a:cubicBezTo>
                    <a:pt x="1729" y="770"/>
                    <a:pt x="1702" y="775"/>
                    <a:pt x="1679" y="787"/>
                  </a:cubicBezTo>
                  <a:cubicBezTo>
                    <a:pt x="1539" y="874"/>
                    <a:pt x="1381" y="962"/>
                    <a:pt x="1224" y="1067"/>
                  </a:cubicBezTo>
                  <a:cubicBezTo>
                    <a:pt x="1154" y="1102"/>
                    <a:pt x="1137" y="1189"/>
                    <a:pt x="1172" y="1259"/>
                  </a:cubicBezTo>
                  <a:cubicBezTo>
                    <a:pt x="1207" y="1306"/>
                    <a:pt x="1257" y="1329"/>
                    <a:pt x="1308" y="1329"/>
                  </a:cubicBezTo>
                  <a:cubicBezTo>
                    <a:pt x="1333" y="1329"/>
                    <a:pt x="1358" y="1323"/>
                    <a:pt x="1381" y="1311"/>
                  </a:cubicBezTo>
                  <a:cubicBezTo>
                    <a:pt x="1539" y="1224"/>
                    <a:pt x="1679" y="1119"/>
                    <a:pt x="1836" y="1032"/>
                  </a:cubicBezTo>
                  <a:cubicBezTo>
                    <a:pt x="1906" y="997"/>
                    <a:pt x="1923" y="909"/>
                    <a:pt x="1888" y="839"/>
                  </a:cubicBezTo>
                  <a:cubicBezTo>
                    <a:pt x="1865" y="793"/>
                    <a:pt x="1811" y="770"/>
                    <a:pt x="1756" y="770"/>
                  </a:cubicBezTo>
                  <a:close/>
                  <a:moveTo>
                    <a:pt x="616" y="1451"/>
                  </a:moveTo>
                  <a:cubicBezTo>
                    <a:pt x="591" y="1451"/>
                    <a:pt x="566" y="1457"/>
                    <a:pt x="542" y="1469"/>
                  </a:cubicBezTo>
                  <a:cubicBezTo>
                    <a:pt x="402" y="1556"/>
                    <a:pt x="245" y="1644"/>
                    <a:pt x="88" y="1749"/>
                  </a:cubicBezTo>
                  <a:cubicBezTo>
                    <a:pt x="18" y="1783"/>
                    <a:pt x="0" y="1871"/>
                    <a:pt x="35" y="1941"/>
                  </a:cubicBezTo>
                  <a:cubicBezTo>
                    <a:pt x="70" y="1987"/>
                    <a:pt x="121" y="2011"/>
                    <a:pt x="171" y="2011"/>
                  </a:cubicBezTo>
                  <a:cubicBezTo>
                    <a:pt x="197" y="2011"/>
                    <a:pt x="222" y="2005"/>
                    <a:pt x="245" y="1993"/>
                  </a:cubicBezTo>
                  <a:cubicBezTo>
                    <a:pt x="402" y="1906"/>
                    <a:pt x="542" y="1801"/>
                    <a:pt x="700" y="1714"/>
                  </a:cubicBezTo>
                  <a:cubicBezTo>
                    <a:pt x="770" y="1679"/>
                    <a:pt x="787" y="1591"/>
                    <a:pt x="752" y="1521"/>
                  </a:cubicBezTo>
                  <a:cubicBezTo>
                    <a:pt x="717" y="1475"/>
                    <a:pt x="667" y="1451"/>
                    <a:pt x="616" y="145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42"/>
            <p:cNvSpPr/>
            <p:nvPr/>
          </p:nvSpPr>
          <p:spPr>
            <a:xfrm rot="-2088369">
              <a:off x="7040201" y="3518314"/>
              <a:ext cx="34417" cy="250100"/>
            </a:xfrm>
            <a:custGeom>
              <a:avLst/>
              <a:gdLst/>
              <a:ahLst/>
              <a:cxnLst/>
              <a:rect l="l" t="t" r="r" b="b"/>
              <a:pathLst>
                <a:path w="840" h="6104" extrusionOk="0">
                  <a:moveTo>
                    <a:pt x="700" y="0"/>
                  </a:moveTo>
                  <a:cubicBezTo>
                    <a:pt x="612" y="0"/>
                    <a:pt x="542" y="53"/>
                    <a:pt x="542" y="140"/>
                  </a:cubicBezTo>
                  <a:cubicBezTo>
                    <a:pt x="525" y="315"/>
                    <a:pt x="507" y="490"/>
                    <a:pt x="490" y="664"/>
                  </a:cubicBezTo>
                  <a:cubicBezTo>
                    <a:pt x="490" y="752"/>
                    <a:pt x="542" y="822"/>
                    <a:pt x="630" y="822"/>
                  </a:cubicBezTo>
                  <a:cubicBezTo>
                    <a:pt x="700" y="822"/>
                    <a:pt x="769" y="769"/>
                    <a:pt x="787" y="699"/>
                  </a:cubicBezTo>
                  <a:cubicBezTo>
                    <a:pt x="804" y="507"/>
                    <a:pt x="822" y="332"/>
                    <a:pt x="839" y="157"/>
                  </a:cubicBezTo>
                  <a:cubicBezTo>
                    <a:pt x="839" y="88"/>
                    <a:pt x="769" y="18"/>
                    <a:pt x="700" y="0"/>
                  </a:cubicBezTo>
                  <a:close/>
                  <a:moveTo>
                    <a:pt x="555" y="1326"/>
                  </a:moveTo>
                  <a:cubicBezTo>
                    <a:pt x="493" y="1326"/>
                    <a:pt x="435" y="1389"/>
                    <a:pt x="420" y="1451"/>
                  </a:cubicBezTo>
                  <a:cubicBezTo>
                    <a:pt x="402" y="1626"/>
                    <a:pt x="385" y="1818"/>
                    <a:pt x="367" y="1993"/>
                  </a:cubicBezTo>
                  <a:cubicBezTo>
                    <a:pt x="367" y="2063"/>
                    <a:pt x="420" y="2133"/>
                    <a:pt x="507" y="2150"/>
                  </a:cubicBezTo>
                  <a:cubicBezTo>
                    <a:pt x="577" y="2150"/>
                    <a:pt x="665" y="2098"/>
                    <a:pt x="665" y="2010"/>
                  </a:cubicBezTo>
                  <a:cubicBezTo>
                    <a:pt x="682" y="1836"/>
                    <a:pt x="700" y="1661"/>
                    <a:pt x="717" y="1486"/>
                  </a:cubicBezTo>
                  <a:cubicBezTo>
                    <a:pt x="717" y="1399"/>
                    <a:pt x="665" y="1329"/>
                    <a:pt x="577" y="1329"/>
                  </a:cubicBezTo>
                  <a:cubicBezTo>
                    <a:pt x="570" y="1327"/>
                    <a:pt x="562" y="1326"/>
                    <a:pt x="555" y="1326"/>
                  </a:cubicBezTo>
                  <a:close/>
                  <a:moveTo>
                    <a:pt x="455" y="2640"/>
                  </a:moveTo>
                  <a:cubicBezTo>
                    <a:pt x="385" y="2640"/>
                    <a:pt x="315" y="2692"/>
                    <a:pt x="297" y="2780"/>
                  </a:cubicBezTo>
                  <a:cubicBezTo>
                    <a:pt x="280" y="2954"/>
                    <a:pt x="262" y="3129"/>
                    <a:pt x="245" y="3304"/>
                  </a:cubicBezTo>
                  <a:cubicBezTo>
                    <a:pt x="245" y="3391"/>
                    <a:pt x="297" y="3461"/>
                    <a:pt x="385" y="3461"/>
                  </a:cubicBezTo>
                  <a:cubicBezTo>
                    <a:pt x="392" y="3463"/>
                    <a:pt x="400" y="3464"/>
                    <a:pt x="407" y="3464"/>
                  </a:cubicBezTo>
                  <a:cubicBezTo>
                    <a:pt x="469" y="3464"/>
                    <a:pt x="527" y="3402"/>
                    <a:pt x="542" y="3339"/>
                  </a:cubicBezTo>
                  <a:cubicBezTo>
                    <a:pt x="560" y="3164"/>
                    <a:pt x="577" y="2989"/>
                    <a:pt x="595" y="2797"/>
                  </a:cubicBezTo>
                  <a:cubicBezTo>
                    <a:pt x="595" y="2727"/>
                    <a:pt x="542" y="2657"/>
                    <a:pt x="455" y="2640"/>
                  </a:cubicBezTo>
                  <a:close/>
                  <a:moveTo>
                    <a:pt x="305" y="3966"/>
                  </a:moveTo>
                  <a:cubicBezTo>
                    <a:pt x="231" y="3966"/>
                    <a:pt x="175" y="4028"/>
                    <a:pt x="175" y="4091"/>
                  </a:cubicBezTo>
                  <a:cubicBezTo>
                    <a:pt x="158" y="4266"/>
                    <a:pt x="140" y="4458"/>
                    <a:pt x="123" y="4633"/>
                  </a:cubicBezTo>
                  <a:cubicBezTo>
                    <a:pt x="123" y="4703"/>
                    <a:pt x="175" y="4773"/>
                    <a:pt x="262" y="4790"/>
                  </a:cubicBezTo>
                  <a:cubicBezTo>
                    <a:pt x="332" y="4790"/>
                    <a:pt x="402" y="4738"/>
                    <a:pt x="420" y="4650"/>
                  </a:cubicBezTo>
                  <a:cubicBezTo>
                    <a:pt x="437" y="4475"/>
                    <a:pt x="455" y="4301"/>
                    <a:pt x="472" y="4126"/>
                  </a:cubicBezTo>
                  <a:cubicBezTo>
                    <a:pt x="472" y="4038"/>
                    <a:pt x="420" y="3968"/>
                    <a:pt x="332" y="3968"/>
                  </a:cubicBezTo>
                  <a:cubicBezTo>
                    <a:pt x="323" y="3967"/>
                    <a:pt x="314" y="3966"/>
                    <a:pt x="305" y="3966"/>
                  </a:cubicBezTo>
                  <a:close/>
                  <a:moveTo>
                    <a:pt x="183" y="5294"/>
                  </a:moveTo>
                  <a:cubicBezTo>
                    <a:pt x="123" y="5294"/>
                    <a:pt x="68" y="5343"/>
                    <a:pt x="53" y="5419"/>
                  </a:cubicBezTo>
                  <a:cubicBezTo>
                    <a:pt x="35" y="5594"/>
                    <a:pt x="18" y="5769"/>
                    <a:pt x="0" y="5944"/>
                  </a:cubicBezTo>
                  <a:cubicBezTo>
                    <a:pt x="0" y="6031"/>
                    <a:pt x="70" y="6101"/>
                    <a:pt x="140" y="6101"/>
                  </a:cubicBezTo>
                  <a:cubicBezTo>
                    <a:pt x="149" y="6103"/>
                    <a:pt x="158" y="6104"/>
                    <a:pt x="167" y="6104"/>
                  </a:cubicBezTo>
                  <a:cubicBezTo>
                    <a:pt x="242" y="6104"/>
                    <a:pt x="297" y="6041"/>
                    <a:pt x="297" y="5979"/>
                  </a:cubicBezTo>
                  <a:cubicBezTo>
                    <a:pt x="315" y="5804"/>
                    <a:pt x="332" y="5629"/>
                    <a:pt x="350" y="5454"/>
                  </a:cubicBezTo>
                  <a:cubicBezTo>
                    <a:pt x="350" y="5367"/>
                    <a:pt x="297" y="5297"/>
                    <a:pt x="210" y="5297"/>
                  </a:cubicBezTo>
                  <a:cubicBezTo>
                    <a:pt x="201" y="5295"/>
                    <a:pt x="192" y="5294"/>
                    <a:pt x="183" y="529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42"/>
            <p:cNvSpPr/>
            <p:nvPr/>
          </p:nvSpPr>
          <p:spPr>
            <a:xfrm rot="-2088369">
              <a:off x="6945649" y="3496741"/>
              <a:ext cx="277961" cy="364087"/>
            </a:xfrm>
            <a:custGeom>
              <a:avLst/>
              <a:gdLst/>
              <a:ahLst/>
              <a:cxnLst/>
              <a:rect l="l" t="t" r="r" b="b"/>
              <a:pathLst>
                <a:path w="6784" h="8886" extrusionOk="0">
                  <a:moveTo>
                    <a:pt x="3559" y="539"/>
                  </a:moveTo>
                  <a:lnTo>
                    <a:pt x="3559" y="539"/>
                  </a:lnTo>
                  <a:cubicBezTo>
                    <a:pt x="4427" y="3124"/>
                    <a:pt x="5318" y="5746"/>
                    <a:pt x="6418" y="8578"/>
                  </a:cubicBezTo>
                  <a:lnTo>
                    <a:pt x="6418" y="8578"/>
                  </a:lnTo>
                  <a:cubicBezTo>
                    <a:pt x="4400" y="8333"/>
                    <a:pt x="2368" y="8103"/>
                    <a:pt x="350" y="7858"/>
                  </a:cubicBezTo>
                  <a:lnTo>
                    <a:pt x="350" y="7858"/>
                  </a:lnTo>
                  <a:cubicBezTo>
                    <a:pt x="1333" y="5195"/>
                    <a:pt x="2394" y="2845"/>
                    <a:pt x="3559" y="539"/>
                  </a:cubicBezTo>
                  <a:close/>
                  <a:moveTo>
                    <a:pt x="3573" y="0"/>
                  </a:moveTo>
                  <a:cubicBezTo>
                    <a:pt x="3526" y="0"/>
                    <a:pt x="3477" y="32"/>
                    <a:pt x="3462" y="75"/>
                  </a:cubicBezTo>
                  <a:cubicBezTo>
                    <a:pt x="2204" y="2540"/>
                    <a:pt x="1067" y="5075"/>
                    <a:pt x="18" y="7941"/>
                  </a:cubicBezTo>
                  <a:cubicBezTo>
                    <a:pt x="1" y="7976"/>
                    <a:pt x="1" y="8029"/>
                    <a:pt x="18" y="8064"/>
                  </a:cubicBezTo>
                  <a:cubicBezTo>
                    <a:pt x="53" y="8099"/>
                    <a:pt x="88" y="8134"/>
                    <a:pt x="141" y="8134"/>
                  </a:cubicBezTo>
                  <a:cubicBezTo>
                    <a:pt x="2291" y="8378"/>
                    <a:pt x="4459" y="8641"/>
                    <a:pt x="6626" y="8885"/>
                  </a:cubicBezTo>
                  <a:cubicBezTo>
                    <a:pt x="6661" y="8885"/>
                    <a:pt x="6714" y="8868"/>
                    <a:pt x="6749" y="8833"/>
                  </a:cubicBezTo>
                  <a:cubicBezTo>
                    <a:pt x="6784" y="8798"/>
                    <a:pt x="6784" y="8728"/>
                    <a:pt x="6766" y="8693"/>
                  </a:cubicBezTo>
                  <a:cubicBezTo>
                    <a:pt x="5577" y="5651"/>
                    <a:pt x="4651" y="2872"/>
                    <a:pt x="3724" y="92"/>
                  </a:cubicBezTo>
                  <a:cubicBezTo>
                    <a:pt x="3707" y="40"/>
                    <a:pt x="3654" y="5"/>
                    <a:pt x="3602" y="5"/>
                  </a:cubicBezTo>
                  <a:cubicBezTo>
                    <a:pt x="3593" y="2"/>
                    <a:pt x="3583" y="0"/>
                    <a:pt x="35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42"/>
            <p:cNvSpPr/>
            <p:nvPr/>
          </p:nvSpPr>
          <p:spPr>
            <a:xfrm rot="-2088369">
              <a:off x="7068011" y="3439152"/>
              <a:ext cx="197736" cy="364456"/>
            </a:xfrm>
            <a:custGeom>
              <a:avLst/>
              <a:gdLst/>
              <a:ahLst/>
              <a:cxnLst/>
              <a:rect l="l" t="t" r="r" b="b"/>
              <a:pathLst>
                <a:path w="4826" h="8895" extrusionOk="0">
                  <a:moveTo>
                    <a:pt x="158" y="1"/>
                  </a:moveTo>
                  <a:cubicBezTo>
                    <a:pt x="128" y="1"/>
                    <a:pt x="98" y="11"/>
                    <a:pt x="70" y="31"/>
                  </a:cubicBezTo>
                  <a:cubicBezTo>
                    <a:pt x="18" y="84"/>
                    <a:pt x="0" y="171"/>
                    <a:pt x="53" y="241"/>
                  </a:cubicBezTo>
                  <a:lnTo>
                    <a:pt x="4503" y="6312"/>
                  </a:lnTo>
                  <a:lnTo>
                    <a:pt x="4503" y="6312"/>
                  </a:lnTo>
                  <a:cubicBezTo>
                    <a:pt x="4057" y="7093"/>
                    <a:pt x="3534" y="7889"/>
                    <a:pt x="3077" y="8685"/>
                  </a:cubicBezTo>
                  <a:cubicBezTo>
                    <a:pt x="3042" y="8755"/>
                    <a:pt x="3059" y="8842"/>
                    <a:pt x="3129" y="8877"/>
                  </a:cubicBezTo>
                  <a:cubicBezTo>
                    <a:pt x="3153" y="8889"/>
                    <a:pt x="3178" y="8894"/>
                    <a:pt x="3203" y="8894"/>
                  </a:cubicBezTo>
                  <a:cubicBezTo>
                    <a:pt x="3254" y="8894"/>
                    <a:pt x="3304" y="8871"/>
                    <a:pt x="3339" y="8824"/>
                  </a:cubicBezTo>
                  <a:cubicBezTo>
                    <a:pt x="3794" y="8020"/>
                    <a:pt x="4336" y="7199"/>
                    <a:pt x="4790" y="6377"/>
                  </a:cubicBezTo>
                  <a:cubicBezTo>
                    <a:pt x="4825" y="6325"/>
                    <a:pt x="4825" y="6272"/>
                    <a:pt x="4790" y="6220"/>
                  </a:cubicBezTo>
                  <a:lnTo>
                    <a:pt x="280" y="66"/>
                  </a:lnTo>
                  <a:cubicBezTo>
                    <a:pt x="248" y="24"/>
                    <a:pt x="204" y="1"/>
                    <a:pt x="15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25" name="Google Shape;1425;p42"/>
          <p:cNvGrpSpPr/>
          <p:nvPr/>
        </p:nvGrpSpPr>
        <p:grpSpPr>
          <a:xfrm>
            <a:off x="4050399" y="864870"/>
            <a:ext cx="3848187" cy="1893570"/>
            <a:chOff x="4050400" y="864870"/>
            <a:chExt cx="3759000" cy="2392200"/>
          </a:xfrm>
        </p:grpSpPr>
        <p:sp>
          <p:nvSpPr>
            <p:cNvPr id="1426" name="Google Shape;1426;p42"/>
            <p:cNvSpPr/>
            <p:nvPr/>
          </p:nvSpPr>
          <p:spPr>
            <a:xfrm rot="381417">
              <a:off x="4539720" y="915050"/>
              <a:ext cx="417609" cy="381782"/>
            </a:xfrm>
            <a:custGeom>
              <a:avLst/>
              <a:gdLst/>
              <a:ahLst/>
              <a:cxnLst/>
              <a:rect l="l" t="t" r="r" b="b"/>
              <a:pathLst>
                <a:path w="17699" h="15265" extrusionOk="0">
                  <a:moveTo>
                    <a:pt x="8936" y="0"/>
                  </a:moveTo>
                  <a:cubicBezTo>
                    <a:pt x="7104" y="3663"/>
                    <a:pt x="5221" y="7335"/>
                    <a:pt x="2840" y="10668"/>
                  </a:cubicBezTo>
                  <a:cubicBezTo>
                    <a:pt x="1939" y="11929"/>
                    <a:pt x="-520" y="13091"/>
                    <a:pt x="173" y="14478"/>
                  </a:cubicBezTo>
                  <a:cubicBezTo>
                    <a:pt x="1027" y="16186"/>
                    <a:pt x="4016" y="14471"/>
                    <a:pt x="5888" y="14097"/>
                  </a:cubicBezTo>
                  <a:cubicBezTo>
                    <a:pt x="9767" y="13321"/>
                    <a:pt x="13744" y="12954"/>
                    <a:pt x="17699" y="12954"/>
                  </a:cubicBez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</p:sp>
        <p:sp>
          <p:nvSpPr>
            <p:cNvPr id="1427" name="Google Shape;1427;p42"/>
            <p:cNvSpPr/>
            <p:nvPr/>
          </p:nvSpPr>
          <p:spPr>
            <a:xfrm>
              <a:off x="4050400" y="864870"/>
              <a:ext cx="3759000" cy="2392200"/>
            </a:xfrm>
            <a:prstGeom prst="arc">
              <a:avLst>
                <a:gd name="adj1" fmla="val 12973513"/>
                <a:gd name="adj2" fmla="val 1661112"/>
              </a:avLst>
            </a:prstGeom>
            <a:noFill/>
            <a:ln w="2857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" name="Google Shape;2832;p73">
            <a:extLst>
              <a:ext uri="{FF2B5EF4-FFF2-40B4-BE49-F238E27FC236}">
                <a16:creationId xmlns:a16="http://schemas.microsoft.com/office/drawing/2014/main" id="{26954F6B-FCC0-4F3B-8FE0-600EE2270004}"/>
              </a:ext>
            </a:extLst>
          </p:cNvPr>
          <p:cNvGrpSpPr/>
          <p:nvPr/>
        </p:nvGrpSpPr>
        <p:grpSpPr>
          <a:xfrm>
            <a:off x="846166" y="701432"/>
            <a:ext cx="2078790" cy="3619108"/>
            <a:chOff x="5671715" y="1193226"/>
            <a:chExt cx="579140" cy="932303"/>
          </a:xfrm>
        </p:grpSpPr>
        <p:sp>
          <p:nvSpPr>
            <p:cNvPr id="102" name="Google Shape;2833;p73">
              <a:extLst>
                <a:ext uri="{FF2B5EF4-FFF2-40B4-BE49-F238E27FC236}">
                  <a16:creationId xmlns:a16="http://schemas.microsoft.com/office/drawing/2014/main" id="{3597108E-22DA-46FB-A4C0-3E86FD031784}"/>
                </a:ext>
              </a:extLst>
            </p:cNvPr>
            <p:cNvSpPr/>
            <p:nvPr/>
          </p:nvSpPr>
          <p:spPr>
            <a:xfrm>
              <a:off x="5671715" y="1229473"/>
              <a:ext cx="559420" cy="847519"/>
            </a:xfrm>
            <a:custGeom>
              <a:avLst/>
              <a:gdLst/>
              <a:ahLst/>
              <a:cxnLst/>
              <a:rect l="l" t="t" r="r" b="b"/>
              <a:pathLst>
                <a:path w="20804" h="31518" extrusionOk="0">
                  <a:moveTo>
                    <a:pt x="13077" y="7045"/>
                  </a:moveTo>
                  <a:cubicBezTo>
                    <a:pt x="13024" y="10804"/>
                    <a:pt x="12989" y="14562"/>
                    <a:pt x="12850" y="18129"/>
                  </a:cubicBezTo>
                  <a:cubicBezTo>
                    <a:pt x="11228" y="18343"/>
                    <a:pt x="9593" y="18450"/>
                    <a:pt x="7957" y="18450"/>
                  </a:cubicBezTo>
                  <a:cubicBezTo>
                    <a:pt x="7723" y="18450"/>
                    <a:pt x="7489" y="18448"/>
                    <a:pt x="7256" y="18443"/>
                  </a:cubicBezTo>
                  <a:cubicBezTo>
                    <a:pt x="8742" y="14370"/>
                    <a:pt x="10699" y="10454"/>
                    <a:pt x="13077" y="7045"/>
                  </a:cubicBezTo>
                  <a:close/>
                  <a:moveTo>
                    <a:pt x="20367" y="1"/>
                  </a:moveTo>
                  <a:lnTo>
                    <a:pt x="20367" y="1"/>
                  </a:lnTo>
                  <a:cubicBezTo>
                    <a:pt x="16835" y="210"/>
                    <a:pt x="13706" y="315"/>
                    <a:pt x="10612" y="577"/>
                  </a:cubicBezTo>
                  <a:cubicBezTo>
                    <a:pt x="6714" y="6136"/>
                    <a:pt x="3200" y="12185"/>
                    <a:pt x="123" y="18566"/>
                  </a:cubicBezTo>
                  <a:cubicBezTo>
                    <a:pt x="88" y="20524"/>
                    <a:pt x="53" y="22499"/>
                    <a:pt x="1" y="24492"/>
                  </a:cubicBezTo>
                  <a:cubicBezTo>
                    <a:pt x="1826" y="24646"/>
                    <a:pt x="3659" y="24726"/>
                    <a:pt x="5482" y="24726"/>
                  </a:cubicBezTo>
                  <a:cubicBezTo>
                    <a:pt x="8007" y="24726"/>
                    <a:pt x="10510" y="24572"/>
                    <a:pt x="12937" y="24247"/>
                  </a:cubicBezTo>
                  <a:lnTo>
                    <a:pt x="12937" y="24247"/>
                  </a:lnTo>
                  <a:cubicBezTo>
                    <a:pt x="12937" y="26467"/>
                    <a:pt x="12920" y="28687"/>
                    <a:pt x="12605" y="31222"/>
                  </a:cubicBezTo>
                  <a:cubicBezTo>
                    <a:pt x="13851" y="31417"/>
                    <a:pt x="15115" y="31517"/>
                    <a:pt x="16408" y="31517"/>
                  </a:cubicBezTo>
                  <a:cubicBezTo>
                    <a:pt x="17673" y="31517"/>
                    <a:pt x="18966" y="31421"/>
                    <a:pt x="20297" y="31222"/>
                  </a:cubicBezTo>
                  <a:cubicBezTo>
                    <a:pt x="20769" y="20821"/>
                    <a:pt x="20804" y="10402"/>
                    <a:pt x="20367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28575" dir="2880000" algn="bl" rotWithShape="0">
                <a:schemeClr val="dk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2834;p73">
              <a:extLst>
                <a:ext uri="{FF2B5EF4-FFF2-40B4-BE49-F238E27FC236}">
                  <a16:creationId xmlns:a16="http://schemas.microsoft.com/office/drawing/2014/main" id="{E0F3CE83-AE65-4CED-831C-A3006401C3EA}"/>
                </a:ext>
              </a:extLst>
            </p:cNvPr>
            <p:cNvSpPr/>
            <p:nvPr/>
          </p:nvSpPr>
          <p:spPr>
            <a:xfrm>
              <a:off x="5978682" y="1207370"/>
              <a:ext cx="259973" cy="169595"/>
            </a:xfrm>
            <a:custGeom>
              <a:avLst/>
              <a:gdLst/>
              <a:ahLst/>
              <a:cxnLst/>
              <a:rect l="l" t="t" r="r" b="b"/>
              <a:pathLst>
                <a:path w="9668" h="6307" extrusionOk="0">
                  <a:moveTo>
                    <a:pt x="5364" y="1"/>
                  </a:moveTo>
                  <a:cubicBezTo>
                    <a:pt x="3656" y="1"/>
                    <a:pt x="1953" y="241"/>
                    <a:pt x="297" y="648"/>
                  </a:cubicBezTo>
                  <a:cubicBezTo>
                    <a:pt x="297" y="2291"/>
                    <a:pt x="88" y="4004"/>
                    <a:pt x="0" y="6102"/>
                  </a:cubicBezTo>
                  <a:cubicBezTo>
                    <a:pt x="1054" y="6239"/>
                    <a:pt x="2115" y="6307"/>
                    <a:pt x="3175" y="6307"/>
                  </a:cubicBezTo>
                  <a:cubicBezTo>
                    <a:pt x="5368" y="6307"/>
                    <a:pt x="7558" y="6015"/>
                    <a:pt x="9667" y="5438"/>
                  </a:cubicBezTo>
                  <a:cubicBezTo>
                    <a:pt x="9597" y="3864"/>
                    <a:pt x="9527" y="2186"/>
                    <a:pt x="9475" y="508"/>
                  </a:cubicBezTo>
                  <a:cubicBezTo>
                    <a:pt x="8118" y="157"/>
                    <a:pt x="6740" y="1"/>
                    <a:pt x="5364" y="1"/>
                  </a:cubicBezTo>
                  <a:close/>
                </a:path>
              </a:pathLst>
            </a:custGeom>
            <a:solidFill>
              <a:srgbClr val="F8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2835;p73">
              <a:extLst>
                <a:ext uri="{FF2B5EF4-FFF2-40B4-BE49-F238E27FC236}">
                  <a16:creationId xmlns:a16="http://schemas.microsoft.com/office/drawing/2014/main" id="{56D16225-1F15-46C2-969C-6D49FE6DEC1C}"/>
                </a:ext>
              </a:extLst>
            </p:cNvPr>
            <p:cNvSpPr/>
            <p:nvPr/>
          </p:nvSpPr>
          <p:spPr>
            <a:xfrm>
              <a:off x="6009686" y="1193226"/>
              <a:ext cx="15085" cy="14655"/>
            </a:xfrm>
            <a:custGeom>
              <a:avLst/>
              <a:gdLst/>
              <a:ahLst/>
              <a:cxnLst/>
              <a:rect l="l" t="t" r="r" b="b"/>
              <a:pathLst>
                <a:path w="561" h="545" extrusionOk="0">
                  <a:moveTo>
                    <a:pt x="293" y="1"/>
                  </a:moveTo>
                  <a:cubicBezTo>
                    <a:pt x="283" y="1"/>
                    <a:pt x="273" y="1"/>
                    <a:pt x="263" y="2"/>
                  </a:cubicBezTo>
                  <a:cubicBezTo>
                    <a:pt x="123" y="2"/>
                    <a:pt x="1" y="142"/>
                    <a:pt x="18" y="282"/>
                  </a:cubicBezTo>
                  <a:cubicBezTo>
                    <a:pt x="18" y="440"/>
                    <a:pt x="141" y="544"/>
                    <a:pt x="298" y="544"/>
                  </a:cubicBezTo>
                  <a:cubicBezTo>
                    <a:pt x="455" y="527"/>
                    <a:pt x="560" y="405"/>
                    <a:pt x="560" y="247"/>
                  </a:cubicBezTo>
                  <a:cubicBezTo>
                    <a:pt x="544" y="116"/>
                    <a:pt x="436" y="1"/>
                    <a:pt x="293" y="1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2836;p73">
              <a:extLst>
                <a:ext uri="{FF2B5EF4-FFF2-40B4-BE49-F238E27FC236}">
                  <a16:creationId xmlns:a16="http://schemas.microsoft.com/office/drawing/2014/main" id="{32C3CA92-CBDC-4832-B728-BFDDCB27685D}"/>
                </a:ext>
              </a:extLst>
            </p:cNvPr>
            <p:cNvSpPr/>
            <p:nvPr/>
          </p:nvSpPr>
          <p:spPr>
            <a:xfrm>
              <a:off x="5994655" y="1228021"/>
              <a:ext cx="15058" cy="14655"/>
            </a:xfrm>
            <a:custGeom>
              <a:avLst/>
              <a:gdLst/>
              <a:ahLst/>
              <a:cxnLst/>
              <a:rect l="l" t="t" r="r" b="b"/>
              <a:pathLst>
                <a:path w="560" h="545" extrusionOk="0">
                  <a:moveTo>
                    <a:pt x="293" y="0"/>
                  </a:moveTo>
                  <a:cubicBezTo>
                    <a:pt x="283" y="0"/>
                    <a:pt x="273" y="1"/>
                    <a:pt x="263" y="2"/>
                  </a:cubicBezTo>
                  <a:cubicBezTo>
                    <a:pt x="123" y="2"/>
                    <a:pt x="1" y="142"/>
                    <a:pt x="18" y="282"/>
                  </a:cubicBezTo>
                  <a:cubicBezTo>
                    <a:pt x="18" y="439"/>
                    <a:pt x="158" y="544"/>
                    <a:pt x="298" y="544"/>
                  </a:cubicBezTo>
                  <a:cubicBezTo>
                    <a:pt x="455" y="527"/>
                    <a:pt x="560" y="404"/>
                    <a:pt x="560" y="247"/>
                  </a:cubicBezTo>
                  <a:cubicBezTo>
                    <a:pt x="544" y="116"/>
                    <a:pt x="435" y="0"/>
                    <a:pt x="293" y="0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2837;p73">
              <a:extLst>
                <a:ext uri="{FF2B5EF4-FFF2-40B4-BE49-F238E27FC236}">
                  <a16:creationId xmlns:a16="http://schemas.microsoft.com/office/drawing/2014/main" id="{038A2B61-196C-4D99-800B-E2DEDEDAEA29}"/>
                </a:ext>
              </a:extLst>
            </p:cNvPr>
            <p:cNvSpPr/>
            <p:nvPr/>
          </p:nvSpPr>
          <p:spPr>
            <a:xfrm>
              <a:off x="6028508" y="1226138"/>
              <a:ext cx="15058" cy="14655"/>
            </a:xfrm>
            <a:custGeom>
              <a:avLst/>
              <a:gdLst/>
              <a:ahLst/>
              <a:cxnLst/>
              <a:rect l="l" t="t" r="r" b="b"/>
              <a:pathLst>
                <a:path w="560" h="545" extrusionOk="0">
                  <a:moveTo>
                    <a:pt x="292" y="0"/>
                  </a:moveTo>
                  <a:cubicBezTo>
                    <a:pt x="282" y="0"/>
                    <a:pt x="273" y="1"/>
                    <a:pt x="262" y="2"/>
                  </a:cubicBezTo>
                  <a:cubicBezTo>
                    <a:pt x="123" y="2"/>
                    <a:pt x="0" y="125"/>
                    <a:pt x="18" y="282"/>
                  </a:cubicBezTo>
                  <a:cubicBezTo>
                    <a:pt x="18" y="439"/>
                    <a:pt x="158" y="544"/>
                    <a:pt x="297" y="544"/>
                  </a:cubicBezTo>
                  <a:cubicBezTo>
                    <a:pt x="455" y="527"/>
                    <a:pt x="560" y="404"/>
                    <a:pt x="560" y="247"/>
                  </a:cubicBezTo>
                  <a:cubicBezTo>
                    <a:pt x="543" y="116"/>
                    <a:pt x="435" y="0"/>
                    <a:pt x="292" y="0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2838;p73">
              <a:extLst>
                <a:ext uri="{FF2B5EF4-FFF2-40B4-BE49-F238E27FC236}">
                  <a16:creationId xmlns:a16="http://schemas.microsoft.com/office/drawing/2014/main" id="{A16BC33E-FC65-4F0B-9DE3-1100A613FF8F}"/>
                </a:ext>
              </a:extLst>
            </p:cNvPr>
            <p:cNvSpPr/>
            <p:nvPr/>
          </p:nvSpPr>
          <p:spPr>
            <a:xfrm>
              <a:off x="6062335" y="1223826"/>
              <a:ext cx="15085" cy="14655"/>
            </a:xfrm>
            <a:custGeom>
              <a:avLst/>
              <a:gdLst/>
              <a:ahLst/>
              <a:cxnLst/>
              <a:rect l="l" t="t" r="r" b="b"/>
              <a:pathLst>
                <a:path w="561" h="545" extrusionOk="0">
                  <a:moveTo>
                    <a:pt x="281" y="1"/>
                  </a:moveTo>
                  <a:cubicBezTo>
                    <a:pt x="123" y="18"/>
                    <a:pt x="1" y="141"/>
                    <a:pt x="18" y="298"/>
                  </a:cubicBezTo>
                  <a:cubicBezTo>
                    <a:pt x="18" y="429"/>
                    <a:pt x="141" y="544"/>
                    <a:pt x="271" y="544"/>
                  </a:cubicBezTo>
                  <a:cubicBezTo>
                    <a:pt x="280" y="544"/>
                    <a:pt x="289" y="544"/>
                    <a:pt x="298" y="543"/>
                  </a:cubicBezTo>
                  <a:cubicBezTo>
                    <a:pt x="455" y="543"/>
                    <a:pt x="560" y="403"/>
                    <a:pt x="560" y="263"/>
                  </a:cubicBezTo>
                  <a:cubicBezTo>
                    <a:pt x="543" y="106"/>
                    <a:pt x="420" y="1"/>
                    <a:pt x="281" y="1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2839;p73">
              <a:extLst>
                <a:ext uri="{FF2B5EF4-FFF2-40B4-BE49-F238E27FC236}">
                  <a16:creationId xmlns:a16="http://schemas.microsoft.com/office/drawing/2014/main" id="{0C3D5B57-6815-4A3E-81F4-030F0F1D4277}"/>
                </a:ext>
              </a:extLst>
            </p:cNvPr>
            <p:cNvSpPr/>
            <p:nvPr/>
          </p:nvSpPr>
          <p:spPr>
            <a:xfrm>
              <a:off x="6096188" y="1221917"/>
              <a:ext cx="15542" cy="14628"/>
            </a:xfrm>
            <a:custGeom>
              <a:avLst/>
              <a:gdLst/>
              <a:ahLst/>
              <a:cxnLst/>
              <a:rect l="l" t="t" r="r" b="b"/>
              <a:pathLst>
                <a:path w="578" h="544" extrusionOk="0">
                  <a:moveTo>
                    <a:pt x="307" y="0"/>
                  </a:moveTo>
                  <a:cubicBezTo>
                    <a:pt x="298" y="0"/>
                    <a:pt x="289" y="1"/>
                    <a:pt x="280" y="2"/>
                  </a:cubicBezTo>
                  <a:cubicBezTo>
                    <a:pt x="123" y="2"/>
                    <a:pt x="1" y="142"/>
                    <a:pt x="18" y="282"/>
                  </a:cubicBezTo>
                  <a:cubicBezTo>
                    <a:pt x="18" y="439"/>
                    <a:pt x="158" y="544"/>
                    <a:pt x="298" y="544"/>
                  </a:cubicBezTo>
                  <a:cubicBezTo>
                    <a:pt x="455" y="526"/>
                    <a:pt x="577" y="404"/>
                    <a:pt x="560" y="247"/>
                  </a:cubicBezTo>
                  <a:cubicBezTo>
                    <a:pt x="544" y="116"/>
                    <a:pt x="435" y="0"/>
                    <a:pt x="307" y="0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2840;p73">
              <a:extLst>
                <a:ext uri="{FF2B5EF4-FFF2-40B4-BE49-F238E27FC236}">
                  <a16:creationId xmlns:a16="http://schemas.microsoft.com/office/drawing/2014/main" id="{3F147392-FE8E-455F-B325-5E9519EFEDD2}"/>
                </a:ext>
              </a:extLst>
            </p:cNvPr>
            <p:cNvSpPr/>
            <p:nvPr/>
          </p:nvSpPr>
          <p:spPr>
            <a:xfrm>
              <a:off x="6130042" y="1219604"/>
              <a:ext cx="15542" cy="15058"/>
            </a:xfrm>
            <a:custGeom>
              <a:avLst/>
              <a:gdLst/>
              <a:ahLst/>
              <a:cxnLst/>
              <a:rect l="l" t="t" r="r" b="b"/>
              <a:pathLst>
                <a:path w="578" h="560" extrusionOk="0">
                  <a:moveTo>
                    <a:pt x="280" y="0"/>
                  </a:moveTo>
                  <a:cubicBezTo>
                    <a:pt x="123" y="18"/>
                    <a:pt x="0" y="140"/>
                    <a:pt x="18" y="298"/>
                  </a:cubicBezTo>
                  <a:cubicBezTo>
                    <a:pt x="18" y="455"/>
                    <a:pt x="157" y="560"/>
                    <a:pt x="297" y="560"/>
                  </a:cubicBezTo>
                  <a:cubicBezTo>
                    <a:pt x="455" y="542"/>
                    <a:pt x="577" y="420"/>
                    <a:pt x="560" y="263"/>
                  </a:cubicBezTo>
                  <a:cubicBezTo>
                    <a:pt x="542" y="123"/>
                    <a:pt x="420" y="0"/>
                    <a:pt x="280" y="0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2841;p73">
              <a:extLst>
                <a:ext uri="{FF2B5EF4-FFF2-40B4-BE49-F238E27FC236}">
                  <a16:creationId xmlns:a16="http://schemas.microsoft.com/office/drawing/2014/main" id="{798BCD2A-3C97-414D-B110-C5D08CD62464}"/>
                </a:ext>
              </a:extLst>
            </p:cNvPr>
            <p:cNvSpPr/>
            <p:nvPr/>
          </p:nvSpPr>
          <p:spPr>
            <a:xfrm>
              <a:off x="5975859" y="1195108"/>
              <a:ext cx="15058" cy="14682"/>
            </a:xfrm>
            <a:custGeom>
              <a:avLst/>
              <a:gdLst/>
              <a:ahLst/>
              <a:cxnLst/>
              <a:rect l="l" t="t" r="r" b="b"/>
              <a:pathLst>
                <a:path w="560" h="546" extrusionOk="0">
                  <a:moveTo>
                    <a:pt x="292" y="1"/>
                  </a:moveTo>
                  <a:cubicBezTo>
                    <a:pt x="283" y="1"/>
                    <a:pt x="273" y="1"/>
                    <a:pt x="262" y="2"/>
                  </a:cubicBezTo>
                  <a:cubicBezTo>
                    <a:pt x="123" y="20"/>
                    <a:pt x="0" y="142"/>
                    <a:pt x="18" y="282"/>
                  </a:cubicBezTo>
                  <a:cubicBezTo>
                    <a:pt x="18" y="429"/>
                    <a:pt x="125" y="546"/>
                    <a:pt x="268" y="546"/>
                  </a:cubicBezTo>
                  <a:cubicBezTo>
                    <a:pt x="277" y="546"/>
                    <a:pt x="287" y="545"/>
                    <a:pt x="297" y="544"/>
                  </a:cubicBezTo>
                  <a:cubicBezTo>
                    <a:pt x="455" y="544"/>
                    <a:pt x="560" y="404"/>
                    <a:pt x="560" y="265"/>
                  </a:cubicBezTo>
                  <a:cubicBezTo>
                    <a:pt x="543" y="117"/>
                    <a:pt x="435" y="1"/>
                    <a:pt x="292" y="1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2842;p73">
              <a:extLst>
                <a:ext uri="{FF2B5EF4-FFF2-40B4-BE49-F238E27FC236}">
                  <a16:creationId xmlns:a16="http://schemas.microsoft.com/office/drawing/2014/main" id="{331BD5F6-E275-4BED-A632-2C3264BAC5A1}"/>
                </a:ext>
              </a:extLst>
            </p:cNvPr>
            <p:cNvSpPr/>
            <p:nvPr/>
          </p:nvSpPr>
          <p:spPr>
            <a:xfrm>
              <a:off x="6013934" y="1260933"/>
              <a:ext cx="15058" cy="14628"/>
            </a:xfrm>
            <a:custGeom>
              <a:avLst/>
              <a:gdLst/>
              <a:ahLst/>
              <a:cxnLst/>
              <a:rect l="l" t="t" r="r" b="b"/>
              <a:pathLst>
                <a:path w="560" h="544" extrusionOk="0">
                  <a:moveTo>
                    <a:pt x="289" y="0"/>
                  </a:moveTo>
                  <a:cubicBezTo>
                    <a:pt x="280" y="0"/>
                    <a:pt x="271" y="1"/>
                    <a:pt x="262" y="2"/>
                  </a:cubicBezTo>
                  <a:cubicBezTo>
                    <a:pt x="105" y="2"/>
                    <a:pt x="0" y="142"/>
                    <a:pt x="0" y="281"/>
                  </a:cubicBezTo>
                  <a:cubicBezTo>
                    <a:pt x="18" y="439"/>
                    <a:pt x="140" y="544"/>
                    <a:pt x="297" y="544"/>
                  </a:cubicBezTo>
                  <a:cubicBezTo>
                    <a:pt x="437" y="526"/>
                    <a:pt x="560" y="404"/>
                    <a:pt x="542" y="247"/>
                  </a:cubicBezTo>
                  <a:cubicBezTo>
                    <a:pt x="542" y="116"/>
                    <a:pt x="420" y="0"/>
                    <a:pt x="289" y="0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2843;p73">
              <a:extLst>
                <a:ext uri="{FF2B5EF4-FFF2-40B4-BE49-F238E27FC236}">
                  <a16:creationId xmlns:a16="http://schemas.microsoft.com/office/drawing/2014/main" id="{AEAFDC0C-FC18-4B6D-849B-27BB4F534067}"/>
                </a:ext>
              </a:extLst>
            </p:cNvPr>
            <p:cNvSpPr/>
            <p:nvPr/>
          </p:nvSpPr>
          <p:spPr>
            <a:xfrm>
              <a:off x="6047761" y="1258620"/>
              <a:ext cx="15085" cy="14628"/>
            </a:xfrm>
            <a:custGeom>
              <a:avLst/>
              <a:gdLst/>
              <a:ahLst/>
              <a:cxnLst/>
              <a:rect l="l" t="t" r="r" b="b"/>
              <a:pathLst>
                <a:path w="561" h="544" extrusionOk="0">
                  <a:moveTo>
                    <a:pt x="263" y="0"/>
                  </a:moveTo>
                  <a:cubicBezTo>
                    <a:pt x="106" y="18"/>
                    <a:pt x="1" y="140"/>
                    <a:pt x="1" y="298"/>
                  </a:cubicBezTo>
                  <a:cubicBezTo>
                    <a:pt x="17" y="428"/>
                    <a:pt x="125" y="544"/>
                    <a:pt x="268" y="544"/>
                  </a:cubicBezTo>
                  <a:cubicBezTo>
                    <a:pt x="278" y="544"/>
                    <a:pt x="288" y="543"/>
                    <a:pt x="298" y="542"/>
                  </a:cubicBezTo>
                  <a:cubicBezTo>
                    <a:pt x="438" y="542"/>
                    <a:pt x="560" y="420"/>
                    <a:pt x="543" y="263"/>
                  </a:cubicBezTo>
                  <a:cubicBezTo>
                    <a:pt x="543" y="105"/>
                    <a:pt x="403" y="0"/>
                    <a:pt x="263" y="0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2844;p73">
              <a:extLst>
                <a:ext uri="{FF2B5EF4-FFF2-40B4-BE49-F238E27FC236}">
                  <a16:creationId xmlns:a16="http://schemas.microsoft.com/office/drawing/2014/main" id="{F8892357-A0C8-4439-A87F-E3FE6AB8D6F9}"/>
                </a:ext>
              </a:extLst>
            </p:cNvPr>
            <p:cNvSpPr/>
            <p:nvPr/>
          </p:nvSpPr>
          <p:spPr>
            <a:xfrm>
              <a:off x="5965050" y="1297637"/>
              <a:ext cx="15058" cy="14628"/>
            </a:xfrm>
            <a:custGeom>
              <a:avLst/>
              <a:gdLst/>
              <a:ahLst/>
              <a:cxnLst/>
              <a:rect l="l" t="t" r="r" b="b"/>
              <a:pathLst>
                <a:path w="560" h="544" extrusionOk="0">
                  <a:moveTo>
                    <a:pt x="262" y="0"/>
                  </a:moveTo>
                  <a:cubicBezTo>
                    <a:pt x="123" y="18"/>
                    <a:pt x="0" y="140"/>
                    <a:pt x="18" y="298"/>
                  </a:cubicBezTo>
                  <a:cubicBezTo>
                    <a:pt x="18" y="428"/>
                    <a:pt x="125" y="544"/>
                    <a:pt x="267" y="544"/>
                  </a:cubicBezTo>
                  <a:cubicBezTo>
                    <a:pt x="277" y="544"/>
                    <a:pt x="287" y="543"/>
                    <a:pt x="297" y="542"/>
                  </a:cubicBezTo>
                  <a:cubicBezTo>
                    <a:pt x="455" y="542"/>
                    <a:pt x="560" y="402"/>
                    <a:pt x="560" y="263"/>
                  </a:cubicBezTo>
                  <a:cubicBezTo>
                    <a:pt x="542" y="105"/>
                    <a:pt x="420" y="0"/>
                    <a:pt x="262" y="0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2845;p73">
              <a:extLst>
                <a:ext uri="{FF2B5EF4-FFF2-40B4-BE49-F238E27FC236}">
                  <a16:creationId xmlns:a16="http://schemas.microsoft.com/office/drawing/2014/main" id="{0BC14E3D-E920-4977-9AC5-15B4468778E2}"/>
                </a:ext>
              </a:extLst>
            </p:cNvPr>
            <p:cNvSpPr/>
            <p:nvPr/>
          </p:nvSpPr>
          <p:spPr>
            <a:xfrm>
              <a:off x="5998876" y="1295701"/>
              <a:ext cx="15085" cy="14655"/>
            </a:xfrm>
            <a:custGeom>
              <a:avLst/>
              <a:gdLst/>
              <a:ahLst/>
              <a:cxnLst/>
              <a:rect l="l" t="t" r="r" b="b"/>
              <a:pathLst>
                <a:path w="561" h="545" extrusionOk="0">
                  <a:moveTo>
                    <a:pt x="293" y="1"/>
                  </a:moveTo>
                  <a:cubicBezTo>
                    <a:pt x="283" y="1"/>
                    <a:pt x="273" y="1"/>
                    <a:pt x="263" y="2"/>
                  </a:cubicBezTo>
                  <a:cubicBezTo>
                    <a:pt x="123" y="2"/>
                    <a:pt x="1" y="142"/>
                    <a:pt x="18" y="282"/>
                  </a:cubicBezTo>
                  <a:cubicBezTo>
                    <a:pt x="18" y="439"/>
                    <a:pt x="141" y="544"/>
                    <a:pt x="298" y="544"/>
                  </a:cubicBezTo>
                  <a:cubicBezTo>
                    <a:pt x="455" y="527"/>
                    <a:pt x="560" y="404"/>
                    <a:pt x="560" y="247"/>
                  </a:cubicBezTo>
                  <a:cubicBezTo>
                    <a:pt x="544" y="116"/>
                    <a:pt x="436" y="1"/>
                    <a:pt x="293" y="1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2846;p73">
              <a:extLst>
                <a:ext uri="{FF2B5EF4-FFF2-40B4-BE49-F238E27FC236}">
                  <a16:creationId xmlns:a16="http://schemas.microsoft.com/office/drawing/2014/main" id="{F87C76F6-FA2C-463A-8AAB-FDD2082452E3}"/>
                </a:ext>
              </a:extLst>
            </p:cNvPr>
            <p:cNvSpPr/>
            <p:nvPr/>
          </p:nvSpPr>
          <p:spPr>
            <a:xfrm>
              <a:off x="6032730" y="1293818"/>
              <a:ext cx="15058" cy="14655"/>
            </a:xfrm>
            <a:custGeom>
              <a:avLst/>
              <a:gdLst/>
              <a:ahLst/>
              <a:cxnLst/>
              <a:rect l="l" t="t" r="r" b="b"/>
              <a:pathLst>
                <a:path w="560" h="545" extrusionOk="0">
                  <a:moveTo>
                    <a:pt x="293" y="1"/>
                  </a:moveTo>
                  <a:cubicBezTo>
                    <a:pt x="283" y="1"/>
                    <a:pt x="273" y="1"/>
                    <a:pt x="263" y="2"/>
                  </a:cubicBezTo>
                  <a:cubicBezTo>
                    <a:pt x="123" y="2"/>
                    <a:pt x="1" y="125"/>
                    <a:pt x="18" y="282"/>
                  </a:cubicBezTo>
                  <a:cubicBezTo>
                    <a:pt x="18" y="440"/>
                    <a:pt x="140" y="544"/>
                    <a:pt x="298" y="544"/>
                  </a:cubicBezTo>
                  <a:cubicBezTo>
                    <a:pt x="455" y="527"/>
                    <a:pt x="560" y="405"/>
                    <a:pt x="560" y="247"/>
                  </a:cubicBezTo>
                  <a:cubicBezTo>
                    <a:pt x="544" y="116"/>
                    <a:pt x="435" y="1"/>
                    <a:pt x="293" y="1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2847;p73">
              <a:extLst>
                <a:ext uri="{FF2B5EF4-FFF2-40B4-BE49-F238E27FC236}">
                  <a16:creationId xmlns:a16="http://schemas.microsoft.com/office/drawing/2014/main" id="{39EAAF4A-CB31-4CF8-84A9-14C6B18AFCDF}"/>
                </a:ext>
              </a:extLst>
            </p:cNvPr>
            <p:cNvSpPr/>
            <p:nvPr/>
          </p:nvSpPr>
          <p:spPr>
            <a:xfrm>
              <a:off x="6066583" y="1291533"/>
              <a:ext cx="15058" cy="14628"/>
            </a:xfrm>
            <a:custGeom>
              <a:avLst/>
              <a:gdLst/>
              <a:ahLst/>
              <a:cxnLst/>
              <a:rect l="l" t="t" r="r" b="b"/>
              <a:pathLst>
                <a:path w="560" h="544" extrusionOk="0">
                  <a:moveTo>
                    <a:pt x="262" y="0"/>
                  </a:moveTo>
                  <a:cubicBezTo>
                    <a:pt x="123" y="18"/>
                    <a:pt x="0" y="140"/>
                    <a:pt x="18" y="297"/>
                  </a:cubicBezTo>
                  <a:cubicBezTo>
                    <a:pt x="18" y="428"/>
                    <a:pt x="125" y="544"/>
                    <a:pt x="267" y="544"/>
                  </a:cubicBezTo>
                  <a:cubicBezTo>
                    <a:pt x="277" y="544"/>
                    <a:pt x="287" y="543"/>
                    <a:pt x="297" y="542"/>
                  </a:cubicBezTo>
                  <a:cubicBezTo>
                    <a:pt x="455" y="542"/>
                    <a:pt x="560" y="402"/>
                    <a:pt x="560" y="262"/>
                  </a:cubicBezTo>
                  <a:cubicBezTo>
                    <a:pt x="542" y="105"/>
                    <a:pt x="420" y="0"/>
                    <a:pt x="262" y="0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2848;p73">
              <a:extLst>
                <a:ext uri="{FF2B5EF4-FFF2-40B4-BE49-F238E27FC236}">
                  <a16:creationId xmlns:a16="http://schemas.microsoft.com/office/drawing/2014/main" id="{4EE42E2C-543A-4E45-A098-6914AB4526E0}"/>
                </a:ext>
              </a:extLst>
            </p:cNvPr>
            <p:cNvSpPr/>
            <p:nvPr/>
          </p:nvSpPr>
          <p:spPr>
            <a:xfrm>
              <a:off x="6100410" y="1289597"/>
              <a:ext cx="15085" cy="14655"/>
            </a:xfrm>
            <a:custGeom>
              <a:avLst/>
              <a:gdLst/>
              <a:ahLst/>
              <a:cxnLst/>
              <a:rect l="l" t="t" r="r" b="b"/>
              <a:pathLst>
                <a:path w="561" h="545" extrusionOk="0">
                  <a:moveTo>
                    <a:pt x="293" y="0"/>
                  </a:moveTo>
                  <a:cubicBezTo>
                    <a:pt x="283" y="0"/>
                    <a:pt x="273" y="1"/>
                    <a:pt x="263" y="2"/>
                  </a:cubicBezTo>
                  <a:cubicBezTo>
                    <a:pt x="123" y="2"/>
                    <a:pt x="1" y="142"/>
                    <a:pt x="18" y="282"/>
                  </a:cubicBezTo>
                  <a:cubicBezTo>
                    <a:pt x="18" y="439"/>
                    <a:pt x="158" y="544"/>
                    <a:pt x="298" y="544"/>
                  </a:cubicBezTo>
                  <a:cubicBezTo>
                    <a:pt x="455" y="527"/>
                    <a:pt x="560" y="404"/>
                    <a:pt x="560" y="247"/>
                  </a:cubicBezTo>
                  <a:cubicBezTo>
                    <a:pt x="544" y="116"/>
                    <a:pt x="436" y="0"/>
                    <a:pt x="293" y="0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2849;p73">
              <a:extLst>
                <a:ext uri="{FF2B5EF4-FFF2-40B4-BE49-F238E27FC236}">
                  <a16:creationId xmlns:a16="http://schemas.microsoft.com/office/drawing/2014/main" id="{0412A90E-C0FB-4E06-B707-16FF087F54FC}"/>
                </a:ext>
              </a:extLst>
            </p:cNvPr>
            <p:cNvSpPr/>
            <p:nvPr/>
          </p:nvSpPr>
          <p:spPr>
            <a:xfrm>
              <a:off x="6134263" y="1287715"/>
              <a:ext cx="15058" cy="14655"/>
            </a:xfrm>
            <a:custGeom>
              <a:avLst/>
              <a:gdLst/>
              <a:ahLst/>
              <a:cxnLst/>
              <a:rect l="l" t="t" r="r" b="b"/>
              <a:pathLst>
                <a:path w="560" h="545" extrusionOk="0">
                  <a:moveTo>
                    <a:pt x="293" y="1"/>
                  </a:moveTo>
                  <a:cubicBezTo>
                    <a:pt x="283" y="1"/>
                    <a:pt x="273" y="1"/>
                    <a:pt x="263" y="2"/>
                  </a:cubicBezTo>
                  <a:cubicBezTo>
                    <a:pt x="123" y="2"/>
                    <a:pt x="0" y="125"/>
                    <a:pt x="18" y="282"/>
                  </a:cubicBezTo>
                  <a:cubicBezTo>
                    <a:pt x="18" y="439"/>
                    <a:pt x="158" y="544"/>
                    <a:pt x="298" y="544"/>
                  </a:cubicBezTo>
                  <a:cubicBezTo>
                    <a:pt x="455" y="527"/>
                    <a:pt x="560" y="404"/>
                    <a:pt x="560" y="247"/>
                  </a:cubicBezTo>
                  <a:cubicBezTo>
                    <a:pt x="544" y="116"/>
                    <a:pt x="435" y="1"/>
                    <a:pt x="293" y="1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2850;p73">
              <a:extLst>
                <a:ext uri="{FF2B5EF4-FFF2-40B4-BE49-F238E27FC236}">
                  <a16:creationId xmlns:a16="http://schemas.microsoft.com/office/drawing/2014/main" id="{5EE37EB5-301A-4160-998E-F5C2D2C62C9D}"/>
                </a:ext>
              </a:extLst>
            </p:cNvPr>
            <p:cNvSpPr/>
            <p:nvPr/>
          </p:nvSpPr>
          <p:spPr>
            <a:xfrm>
              <a:off x="5980081" y="1262842"/>
              <a:ext cx="15058" cy="14655"/>
            </a:xfrm>
            <a:custGeom>
              <a:avLst/>
              <a:gdLst/>
              <a:ahLst/>
              <a:cxnLst/>
              <a:rect l="l" t="t" r="r" b="b"/>
              <a:pathLst>
                <a:path w="560" h="545" extrusionOk="0">
                  <a:moveTo>
                    <a:pt x="263" y="1"/>
                  </a:moveTo>
                  <a:cubicBezTo>
                    <a:pt x="105" y="18"/>
                    <a:pt x="1" y="141"/>
                    <a:pt x="1" y="298"/>
                  </a:cubicBezTo>
                  <a:cubicBezTo>
                    <a:pt x="17" y="429"/>
                    <a:pt x="125" y="544"/>
                    <a:pt x="268" y="544"/>
                  </a:cubicBezTo>
                  <a:cubicBezTo>
                    <a:pt x="278" y="544"/>
                    <a:pt x="288" y="544"/>
                    <a:pt x="298" y="543"/>
                  </a:cubicBezTo>
                  <a:cubicBezTo>
                    <a:pt x="438" y="543"/>
                    <a:pt x="560" y="403"/>
                    <a:pt x="543" y="263"/>
                  </a:cubicBezTo>
                  <a:cubicBezTo>
                    <a:pt x="543" y="106"/>
                    <a:pt x="403" y="1"/>
                    <a:pt x="263" y="1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2851;p73">
              <a:extLst>
                <a:ext uri="{FF2B5EF4-FFF2-40B4-BE49-F238E27FC236}">
                  <a16:creationId xmlns:a16="http://schemas.microsoft.com/office/drawing/2014/main" id="{C4AA2750-EF2E-48B2-AE8A-E8CEF6226C5C}"/>
                </a:ext>
              </a:extLst>
            </p:cNvPr>
            <p:cNvSpPr/>
            <p:nvPr/>
          </p:nvSpPr>
          <p:spPr>
            <a:xfrm>
              <a:off x="6081614" y="1256738"/>
              <a:ext cx="15058" cy="14655"/>
            </a:xfrm>
            <a:custGeom>
              <a:avLst/>
              <a:gdLst/>
              <a:ahLst/>
              <a:cxnLst/>
              <a:rect l="l" t="t" r="r" b="b"/>
              <a:pathLst>
                <a:path w="560" h="545" extrusionOk="0">
                  <a:moveTo>
                    <a:pt x="263" y="0"/>
                  </a:moveTo>
                  <a:cubicBezTo>
                    <a:pt x="105" y="18"/>
                    <a:pt x="1" y="140"/>
                    <a:pt x="1" y="280"/>
                  </a:cubicBezTo>
                  <a:cubicBezTo>
                    <a:pt x="17" y="427"/>
                    <a:pt x="125" y="544"/>
                    <a:pt x="268" y="544"/>
                  </a:cubicBezTo>
                  <a:cubicBezTo>
                    <a:pt x="278" y="544"/>
                    <a:pt x="288" y="543"/>
                    <a:pt x="298" y="542"/>
                  </a:cubicBezTo>
                  <a:cubicBezTo>
                    <a:pt x="438" y="542"/>
                    <a:pt x="560" y="403"/>
                    <a:pt x="543" y="263"/>
                  </a:cubicBezTo>
                  <a:cubicBezTo>
                    <a:pt x="543" y="105"/>
                    <a:pt x="403" y="0"/>
                    <a:pt x="263" y="0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2852;p73">
              <a:extLst>
                <a:ext uri="{FF2B5EF4-FFF2-40B4-BE49-F238E27FC236}">
                  <a16:creationId xmlns:a16="http://schemas.microsoft.com/office/drawing/2014/main" id="{8072C690-7B68-4D14-952A-D0F9CB74D4DB}"/>
                </a:ext>
              </a:extLst>
            </p:cNvPr>
            <p:cNvSpPr/>
            <p:nvPr/>
          </p:nvSpPr>
          <p:spPr>
            <a:xfrm>
              <a:off x="6115468" y="1254802"/>
              <a:ext cx="15058" cy="14655"/>
            </a:xfrm>
            <a:custGeom>
              <a:avLst/>
              <a:gdLst/>
              <a:ahLst/>
              <a:cxnLst/>
              <a:rect l="l" t="t" r="r" b="b"/>
              <a:pathLst>
                <a:path w="560" h="545" extrusionOk="0">
                  <a:moveTo>
                    <a:pt x="289" y="1"/>
                  </a:moveTo>
                  <a:cubicBezTo>
                    <a:pt x="280" y="1"/>
                    <a:pt x="271" y="1"/>
                    <a:pt x="262" y="3"/>
                  </a:cubicBezTo>
                  <a:cubicBezTo>
                    <a:pt x="105" y="3"/>
                    <a:pt x="0" y="142"/>
                    <a:pt x="0" y="282"/>
                  </a:cubicBezTo>
                  <a:cubicBezTo>
                    <a:pt x="18" y="440"/>
                    <a:pt x="140" y="544"/>
                    <a:pt x="297" y="544"/>
                  </a:cubicBezTo>
                  <a:cubicBezTo>
                    <a:pt x="437" y="527"/>
                    <a:pt x="560" y="405"/>
                    <a:pt x="542" y="247"/>
                  </a:cubicBezTo>
                  <a:cubicBezTo>
                    <a:pt x="542" y="116"/>
                    <a:pt x="420" y="1"/>
                    <a:pt x="289" y="1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2853;p73">
              <a:extLst>
                <a:ext uri="{FF2B5EF4-FFF2-40B4-BE49-F238E27FC236}">
                  <a16:creationId xmlns:a16="http://schemas.microsoft.com/office/drawing/2014/main" id="{E0624F68-1840-4465-8C48-8FBA6E0C0251}"/>
                </a:ext>
              </a:extLst>
            </p:cNvPr>
            <p:cNvSpPr/>
            <p:nvPr/>
          </p:nvSpPr>
          <p:spPr>
            <a:xfrm>
              <a:off x="6149294" y="1252517"/>
              <a:ext cx="15085" cy="14628"/>
            </a:xfrm>
            <a:custGeom>
              <a:avLst/>
              <a:gdLst/>
              <a:ahLst/>
              <a:cxnLst/>
              <a:rect l="l" t="t" r="r" b="b"/>
              <a:pathLst>
                <a:path w="561" h="544" extrusionOk="0">
                  <a:moveTo>
                    <a:pt x="263" y="0"/>
                  </a:moveTo>
                  <a:cubicBezTo>
                    <a:pt x="106" y="18"/>
                    <a:pt x="1" y="140"/>
                    <a:pt x="1" y="297"/>
                  </a:cubicBezTo>
                  <a:cubicBezTo>
                    <a:pt x="17" y="428"/>
                    <a:pt x="125" y="544"/>
                    <a:pt x="268" y="544"/>
                  </a:cubicBezTo>
                  <a:cubicBezTo>
                    <a:pt x="278" y="544"/>
                    <a:pt x="288" y="543"/>
                    <a:pt x="298" y="542"/>
                  </a:cubicBezTo>
                  <a:cubicBezTo>
                    <a:pt x="438" y="542"/>
                    <a:pt x="560" y="420"/>
                    <a:pt x="543" y="262"/>
                  </a:cubicBezTo>
                  <a:cubicBezTo>
                    <a:pt x="543" y="105"/>
                    <a:pt x="403" y="0"/>
                    <a:pt x="263" y="0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2854;p73">
              <a:extLst>
                <a:ext uri="{FF2B5EF4-FFF2-40B4-BE49-F238E27FC236}">
                  <a16:creationId xmlns:a16="http://schemas.microsoft.com/office/drawing/2014/main" id="{1A29C667-8F30-42FD-8681-8D75E081C3A9}"/>
                </a:ext>
              </a:extLst>
            </p:cNvPr>
            <p:cNvSpPr/>
            <p:nvPr/>
          </p:nvSpPr>
          <p:spPr>
            <a:xfrm>
              <a:off x="6017699" y="1328613"/>
              <a:ext cx="15058" cy="14628"/>
            </a:xfrm>
            <a:custGeom>
              <a:avLst/>
              <a:gdLst/>
              <a:ahLst/>
              <a:cxnLst/>
              <a:rect l="l" t="t" r="r" b="b"/>
              <a:pathLst>
                <a:path w="560" h="544" extrusionOk="0">
                  <a:moveTo>
                    <a:pt x="292" y="0"/>
                  </a:moveTo>
                  <a:cubicBezTo>
                    <a:pt x="282" y="0"/>
                    <a:pt x="272" y="1"/>
                    <a:pt x="262" y="2"/>
                  </a:cubicBezTo>
                  <a:cubicBezTo>
                    <a:pt x="122" y="2"/>
                    <a:pt x="0" y="142"/>
                    <a:pt x="18" y="282"/>
                  </a:cubicBezTo>
                  <a:cubicBezTo>
                    <a:pt x="18" y="439"/>
                    <a:pt x="157" y="544"/>
                    <a:pt x="297" y="544"/>
                  </a:cubicBezTo>
                  <a:cubicBezTo>
                    <a:pt x="455" y="527"/>
                    <a:pt x="560" y="404"/>
                    <a:pt x="560" y="247"/>
                  </a:cubicBezTo>
                  <a:cubicBezTo>
                    <a:pt x="543" y="116"/>
                    <a:pt x="435" y="0"/>
                    <a:pt x="292" y="0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2855;p73">
              <a:extLst>
                <a:ext uri="{FF2B5EF4-FFF2-40B4-BE49-F238E27FC236}">
                  <a16:creationId xmlns:a16="http://schemas.microsoft.com/office/drawing/2014/main" id="{2A9BB397-1F08-409B-AA1D-AC9A24CC81AB}"/>
                </a:ext>
              </a:extLst>
            </p:cNvPr>
            <p:cNvSpPr/>
            <p:nvPr/>
          </p:nvSpPr>
          <p:spPr>
            <a:xfrm>
              <a:off x="6051525" y="1326300"/>
              <a:ext cx="15542" cy="14655"/>
            </a:xfrm>
            <a:custGeom>
              <a:avLst/>
              <a:gdLst/>
              <a:ahLst/>
              <a:cxnLst/>
              <a:rect l="l" t="t" r="r" b="b"/>
              <a:pathLst>
                <a:path w="578" h="545" extrusionOk="0">
                  <a:moveTo>
                    <a:pt x="280" y="1"/>
                  </a:moveTo>
                  <a:cubicBezTo>
                    <a:pt x="123" y="18"/>
                    <a:pt x="1" y="141"/>
                    <a:pt x="18" y="298"/>
                  </a:cubicBezTo>
                  <a:cubicBezTo>
                    <a:pt x="18" y="429"/>
                    <a:pt x="141" y="544"/>
                    <a:pt x="271" y="544"/>
                  </a:cubicBezTo>
                  <a:cubicBezTo>
                    <a:pt x="280" y="544"/>
                    <a:pt x="289" y="544"/>
                    <a:pt x="298" y="543"/>
                  </a:cubicBezTo>
                  <a:cubicBezTo>
                    <a:pt x="455" y="543"/>
                    <a:pt x="578" y="420"/>
                    <a:pt x="560" y="263"/>
                  </a:cubicBezTo>
                  <a:cubicBezTo>
                    <a:pt x="543" y="106"/>
                    <a:pt x="420" y="1"/>
                    <a:pt x="280" y="1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2856;p73">
              <a:extLst>
                <a:ext uri="{FF2B5EF4-FFF2-40B4-BE49-F238E27FC236}">
                  <a16:creationId xmlns:a16="http://schemas.microsoft.com/office/drawing/2014/main" id="{64F05700-DE26-4347-9D68-3A736D0F1563}"/>
                </a:ext>
              </a:extLst>
            </p:cNvPr>
            <p:cNvSpPr/>
            <p:nvPr/>
          </p:nvSpPr>
          <p:spPr>
            <a:xfrm>
              <a:off x="5969271" y="1365317"/>
              <a:ext cx="15058" cy="14655"/>
            </a:xfrm>
            <a:custGeom>
              <a:avLst/>
              <a:gdLst/>
              <a:ahLst/>
              <a:cxnLst/>
              <a:rect l="l" t="t" r="r" b="b"/>
              <a:pathLst>
                <a:path w="560" h="545" extrusionOk="0">
                  <a:moveTo>
                    <a:pt x="263" y="1"/>
                  </a:moveTo>
                  <a:cubicBezTo>
                    <a:pt x="105" y="18"/>
                    <a:pt x="1" y="140"/>
                    <a:pt x="1" y="298"/>
                  </a:cubicBezTo>
                  <a:cubicBezTo>
                    <a:pt x="17" y="429"/>
                    <a:pt x="125" y="544"/>
                    <a:pt x="268" y="544"/>
                  </a:cubicBezTo>
                  <a:cubicBezTo>
                    <a:pt x="278" y="544"/>
                    <a:pt x="288" y="544"/>
                    <a:pt x="298" y="543"/>
                  </a:cubicBezTo>
                  <a:cubicBezTo>
                    <a:pt x="438" y="543"/>
                    <a:pt x="560" y="403"/>
                    <a:pt x="542" y="263"/>
                  </a:cubicBezTo>
                  <a:cubicBezTo>
                    <a:pt x="542" y="106"/>
                    <a:pt x="403" y="1"/>
                    <a:pt x="263" y="1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2857;p73">
              <a:extLst>
                <a:ext uri="{FF2B5EF4-FFF2-40B4-BE49-F238E27FC236}">
                  <a16:creationId xmlns:a16="http://schemas.microsoft.com/office/drawing/2014/main" id="{5689177F-2F5F-48D2-80B0-84CA4F1DE611}"/>
                </a:ext>
              </a:extLst>
            </p:cNvPr>
            <p:cNvSpPr/>
            <p:nvPr/>
          </p:nvSpPr>
          <p:spPr>
            <a:xfrm>
              <a:off x="6003125" y="1363407"/>
              <a:ext cx="15058" cy="14682"/>
            </a:xfrm>
            <a:custGeom>
              <a:avLst/>
              <a:gdLst/>
              <a:ahLst/>
              <a:cxnLst/>
              <a:rect l="l" t="t" r="r" b="b"/>
              <a:pathLst>
                <a:path w="560" h="546" extrusionOk="0">
                  <a:moveTo>
                    <a:pt x="289" y="0"/>
                  </a:moveTo>
                  <a:cubicBezTo>
                    <a:pt x="280" y="0"/>
                    <a:pt x="271" y="1"/>
                    <a:pt x="262" y="2"/>
                  </a:cubicBezTo>
                  <a:cubicBezTo>
                    <a:pt x="105" y="2"/>
                    <a:pt x="0" y="142"/>
                    <a:pt x="0" y="281"/>
                  </a:cubicBezTo>
                  <a:cubicBezTo>
                    <a:pt x="17" y="429"/>
                    <a:pt x="125" y="545"/>
                    <a:pt x="268" y="545"/>
                  </a:cubicBezTo>
                  <a:cubicBezTo>
                    <a:pt x="277" y="545"/>
                    <a:pt x="287" y="545"/>
                    <a:pt x="297" y="544"/>
                  </a:cubicBezTo>
                  <a:cubicBezTo>
                    <a:pt x="437" y="526"/>
                    <a:pt x="560" y="404"/>
                    <a:pt x="542" y="264"/>
                  </a:cubicBezTo>
                  <a:cubicBezTo>
                    <a:pt x="542" y="117"/>
                    <a:pt x="420" y="0"/>
                    <a:pt x="289" y="0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2858;p73">
              <a:extLst>
                <a:ext uri="{FF2B5EF4-FFF2-40B4-BE49-F238E27FC236}">
                  <a16:creationId xmlns:a16="http://schemas.microsoft.com/office/drawing/2014/main" id="{10570099-6FA7-4116-BBCA-0A97D880D42F}"/>
                </a:ext>
              </a:extLst>
            </p:cNvPr>
            <p:cNvSpPr/>
            <p:nvPr/>
          </p:nvSpPr>
          <p:spPr>
            <a:xfrm>
              <a:off x="6036951" y="1361525"/>
              <a:ext cx="15085" cy="14628"/>
            </a:xfrm>
            <a:custGeom>
              <a:avLst/>
              <a:gdLst/>
              <a:ahLst/>
              <a:cxnLst/>
              <a:rect l="l" t="t" r="r" b="b"/>
              <a:pathLst>
                <a:path w="561" h="544" extrusionOk="0">
                  <a:moveTo>
                    <a:pt x="290" y="0"/>
                  </a:moveTo>
                  <a:cubicBezTo>
                    <a:pt x="281" y="0"/>
                    <a:pt x="272" y="1"/>
                    <a:pt x="263" y="2"/>
                  </a:cubicBezTo>
                  <a:cubicBezTo>
                    <a:pt x="106" y="2"/>
                    <a:pt x="1" y="124"/>
                    <a:pt x="1" y="281"/>
                  </a:cubicBezTo>
                  <a:cubicBezTo>
                    <a:pt x="18" y="439"/>
                    <a:pt x="141" y="544"/>
                    <a:pt x="298" y="544"/>
                  </a:cubicBezTo>
                  <a:cubicBezTo>
                    <a:pt x="438" y="526"/>
                    <a:pt x="560" y="404"/>
                    <a:pt x="543" y="247"/>
                  </a:cubicBezTo>
                  <a:cubicBezTo>
                    <a:pt x="543" y="116"/>
                    <a:pt x="420" y="0"/>
                    <a:pt x="290" y="0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2859;p73">
              <a:extLst>
                <a:ext uri="{FF2B5EF4-FFF2-40B4-BE49-F238E27FC236}">
                  <a16:creationId xmlns:a16="http://schemas.microsoft.com/office/drawing/2014/main" id="{09DF5ECB-5E1A-4B74-87AC-E63CE81C36E6}"/>
                </a:ext>
              </a:extLst>
            </p:cNvPr>
            <p:cNvSpPr/>
            <p:nvPr/>
          </p:nvSpPr>
          <p:spPr>
            <a:xfrm>
              <a:off x="6070805" y="1359213"/>
              <a:ext cx="15058" cy="14628"/>
            </a:xfrm>
            <a:custGeom>
              <a:avLst/>
              <a:gdLst/>
              <a:ahLst/>
              <a:cxnLst/>
              <a:rect l="l" t="t" r="r" b="b"/>
              <a:pathLst>
                <a:path w="560" h="544" extrusionOk="0">
                  <a:moveTo>
                    <a:pt x="263" y="0"/>
                  </a:moveTo>
                  <a:cubicBezTo>
                    <a:pt x="105" y="18"/>
                    <a:pt x="1" y="140"/>
                    <a:pt x="1" y="298"/>
                  </a:cubicBezTo>
                  <a:cubicBezTo>
                    <a:pt x="17" y="428"/>
                    <a:pt x="125" y="544"/>
                    <a:pt x="268" y="544"/>
                  </a:cubicBezTo>
                  <a:cubicBezTo>
                    <a:pt x="278" y="544"/>
                    <a:pt x="288" y="543"/>
                    <a:pt x="298" y="542"/>
                  </a:cubicBezTo>
                  <a:cubicBezTo>
                    <a:pt x="438" y="542"/>
                    <a:pt x="560" y="402"/>
                    <a:pt x="542" y="263"/>
                  </a:cubicBezTo>
                  <a:cubicBezTo>
                    <a:pt x="542" y="105"/>
                    <a:pt x="403" y="0"/>
                    <a:pt x="263" y="0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2860;p73">
              <a:extLst>
                <a:ext uri="{FF2B5EF4-FFF2-40B4-BE49-F238E27FC236}">
                  <a16:creationId xmlns:a16="http://schemas.microsoft.com/office/drawing/2014/main" id="{0B4DB0E0-C42D-4DB8-880C-FAB81E687F30}"/>
                </a:ext>
              </a:extLst>
            </p:cNvPr>
            <p:cNvSpPr/>
            <p:nvPr/>
          </p:nvSpPr>
          <p:spPr>
            <a:xfrm>
              <a:off x="6104658" y="1357277"/>
              <a:ext cx="15058" cy="14709"/>
            </a:xfrm>
            <a:custGeom>
              <a:avLst/>
              <a:gdLst/>
              <a:ahLst/>
              <a:cxnLst/>
              <a:rect l="l" t="t" r="r" b="b"/>
              <a:pathLst>
                <a:path w="560" h="547" extrusionOk="0">
                  <a:moveTo>
                    <a:pt x="289" y="1"/>
                  </a:moveTo>
                  <a:cubicBezTo>
                    <a:pt x="280" y="1"/>
                    <a:pt x="271" y="1"/>
                    <a:pt x="262" y="2"/>
                  </a:cubicBezTo>
                  <a:cubicBezTo>
                    <a:pt x="105" y="2"/>
                    <a:pt x="0" y="142"/>
                    <a:pt x="0" y="282"/>
                  </a:cubicBezTo>
                  <a:cubicBezTo>
                    <a:pt x="17" y="429"/>
                    <a:pt x="125" y="546"/>
                    <a:pt x="268" y="546"/>
                  </a:cubicBezTo>
                  <a:cubicBezTo>
                    <a:pt x="277" y="546"/>
                    <a:pt x="287" y="545"/>
                    <a:pt x="297" y="544"/>
                  </a:cubicBezTo>
                  <a:cubicBezTo>
                    <a:pt x="437" y="527"/>
                    <a:pt x="560" y="405"/>
                    <a:pt x="542" y="265"/>
                  </a:cubicBezTo>
                  <a:cubicBezTo>
                    <a:pt x="542" y="117"/>
                    <a:pt x="420" y="1"/>
                    <a:pt x="289" y="1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2861;p73">
              <a:extLst>
                <a:ext uri="{FF2B5EF4-FFF2-40B4-BE49-F238E27FC236}">
                  <a16:creationId xmlns:a16="http://schemas.microsoft.com/office/drawing/2014/main" id="{AD15E31C-5761-49BE-8F13-6409F063B381}"/>
                </a:ext>
              </a:extLst>
            </p:cNvPr>
            <p:cNvSpPr/>
            <p:nvPr/>
          </p:nvSpPr>
          <p:spPr>
            <a:xfrm>
              <a:off x="6138485" y="1355395"/>
              <a:ext cx="15085" cy="14655"/>
            </a:xfrm>
            <a:custGeom>
              <a:avLst/>
              <a:gdLst/>
              <a:ahLst/>
              <a:cxnLst/>
              <a:rect l="l" t="t" r="r" b="b"/>
              <a:pathLst>
                <a:path w="561" h="545" extrusionOk="0">
                  <a:moveTo>
                    <a:pt x="290" y="1"/>
                  </a:moveTo>
                  <a:cubicBezTo>
                    <a:pt x="281" y="1"/>
                    <a:pt x="272" y="1"/>
                    <a:pt x="263" y="3"/>
                  </a:cubicBezTo>
                  <a:cubicBezTo>
                    <a:pt x="106" y="3"/>
                    <a:pt x="1" y="125"/>
                    <a:pt x="1" y="282"/>
                  </a:cubicBezTo>
                  <a:cubicBezTo>
                    <a:pt x="18" y="440"/>
                    <a:pt x="141" y="544"/>
                    <a:pt x="298" y="544"/>
                  </a:cubicBezTo>
                  <a:cubicBezTo>
                    <a:pt x="438" y="527"/>
                    <a:pt x="560" y="405"/>
                    <a:pt x="543" y="247"/>
                  </a:cubicBezTo>
                  <a:cubicBezTo>
                    <a:pt x="543" y="116"/>
                    <a:pt x="420" y="1"/>
                    <a:pt x="290" y="1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2862;p73">
              <a:extLst>
                <a:ext uri="{FF2B5EF4-FFF2-40B4-BE49-F238E27FC236}">
                  <a16:creationId xmlns:a16="http://schemas.microsoft.com/office/drawing/2014/main" id="{1FB90DFF-20C7-4A76-A899-BC62DFE853BE}"/>
                </a:ext>
              </a:extLst>
            </p:cNvPr>
            <p:cNvSpPr/>
            <p:nvPr/>
          </p:nvSpPr>
          <p:spPr>
            <a:xfrm>
              <a:off x="5983845" y="1330549"/>
              <a:ext cx="15058" cy="14628"/>
            </a:xfrm>
            <a:custGeom>
              <a:avLst/>
              <a:gdLst/>
              <a:ahLst/>
              <a:cxnLst/>
              <a:rect l="l" t="t" r="r" b="b"/>
              <a:pathLst>
                <a:path w="560" h="544" extrusionOk="0">
                  <a:moveTo>
                    <a:pt x="263" y="0"/>
                  </a:moveTo>
                  <a:cubicBezTo>
                    <a:pt x="123" y="17"/>
                    <a:pt x="0" y="140"/>
                    <a:pt x="18" y="297"/>
                  </a:cubicBezTo>
                  <a:cubicBezTo>
                    <a:pt x="18" y="428"/>
                    <a:pt x="140" y="544"/>
                    <a:pt x="271" y="544"/>
                  </a:cubicBezTo>
                  <a:cubicBezTo>
                    <a:pt x="280" y="544"/>
                    <a:pt x="289" y="543"/>
                    <a:pt x="298" y="542"/>
                  </a:cubicBezTo>
                  <a:cubicBezTo>
                    <a:pt x="455" y="542"/>
                    <a:pt x="560" y="402"/>
                    <a:pt x="560" y="262"/>
                  </a:cubicBezTo>
                  <a:cubicBezTo>
                    <a:pt x="542" y="105"/>
                    <a:pt x="420" y="0"/>
                    <a:pt x="263" y="0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2863;p73">
              <a:extLst>
                <a:ext uri="{FF2B5EF4-FFF2-40B4-BE49-F238E27FC236}">
                  <a16:creationId xmlns:a16="http://schemas.microsoft.com/office/drawing/2014/main" id="{9FDEDF5A-A2FA-431D-9808-BAF6072B8AFD}"/>
                </a:ext>
              </a:extLst>
            </p:cNvPr>
            <p:cNvSpPr/>
            <p:nvPr/>
          </p:nvSpPr>
          <p:spPr>
            <a:xfrm>
              <a:off x="6085379" y="1324418"/>
              <a:ext cx="15542" cy="14655"/>
            </a:xfrm>
            <a:custGeom>
              <a:avLst/>
              <a:gdLst/>
              <a:ahLst/>
              <a:cxnLst/>
              <a:rect l="l" t="t" r="r" b="b"/>
              <a:pathLst>
                <a:path w="578" h="545" extrusionOk="0">
                  <a:moveTo>
                    <a:pt x="280" y="1"/>
                  </a:moveTo>
                  <a:cubicBezTo>
                    <a:pt x="123" y="18"/>
                    <a:pt x="0" y="141"/>
                    <a:pt x="18" y="298"/>
                  </a:cubicBezTo>
                  <a:cubicBezTo>
                    <a:pt x="18" y="429"/>
                    <a:pt x="140" y="544"/>
                    <a:pt x="271" y="544"/>
                  </a:cubicBezTo>
                  <a:cubicBezTo>
                    <a:pt x="280" y="544"/>
                    <a:pt x="289" y="544"/>
                    <a:pt x="298" y="543"/>
                  </a:cubicBezTo>
                  <a:cubicBezTo>
                    <a:pt x="455" y="543"/>
                    <a:pt x="577" y="403"/>
                    <a:pt x="560" y="263"/>
                  </a:cubicBezTo>
                  <a:cubicBezTo>
                    <a:pt x="542" y="106"/>
                    <a:pt x="420" y="1"/>
                    <a:pt x="280" y="1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2864;p73">
              <a:extLst>
                <a:ext uri="{FF2B5EF4-FFF2-40B4-BE49-F238E27FC236}">
                  <a16:creationId xmlns:a16="http://schemas.microsoft.com/office/drawing/2014/main" id="{F4154BC4-7961-4B7A-955E-20589EC1AF97}"/>
                </a:ext>
              </a:extLst>
            </p:cNvPr>
            <p:cNvSpPr/>
            <p:nvPr/>
          </p:nvSpPr>
          <p:spPr>
            <a:xfrm>
              <a:off x="6119232" y="1322509"/>
              <a:ext cx="15516" cy="14628"/>
            </a:xfrm>
            <a:custGeom>
              <a:avLst/>
              <a:gdLst/>
              <a:ahLst/>
              <a:cxnLst/>
              <a:rect l="l" t="t" r="r" b="b"/>
              <a:pathLst>
                <a:path w="577" h="544" extrusionOk="0">
                  <a:moveTo>
                    <a:pt x="307" y="0"/>
                  </a:moveTo>
                  <a:cubicBezTo>
                    <a:pt x="298" y="0"/>
                    <a:pt x="289" y="1"/>
                    <a:pt x="280" y="2"/>
                  </a:cubicBezTo>
                  <a:cubicBezTo>
                    <a:pt x="122" y="2"/>
                    <a:pt x="0" y="142"/>
                    <a:pt x="18" y="282"/>
                  </a:cubicBezTo>
                  <a:cubicBezTo>
                    <a:pt x="18" y="439"/>
                    <a:pt x="157" y="544"/>
                    <a:pt x="297" y="544"/>
                  </a:cubicBezTo>
                  <a:cubicBezTo>
                    <a:pt x="455" y="526"/>
                    <a:pt x="577" y="404"/>
                    <a:pt x="559" y="247"/>
                  </a:cubicBezTo>
                  <a:cubicBezTo>
                    <a:pt x="559" y="116"/>
                    <a:pt x="437" y="0"/>
                    <a:pt x="307" y="0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2865;p73">
              <a:extLst>
                <a:ext uri="{FF2B5EF4-FFF2-40B4-BE49-F238E27FC236}">
                  <a16:creationId xmlns:a16="http://schemas.microsoft.com/office/drawing/2014/main" id="{5FA97A91-F522-466E-B324-C9F5D0B3122B}"/>
                </a:ext>
              </a:extLst>
            </p:cNvPr>
            <p:cNvSpPr/>
            <p:nvPr/>
          </p:nvSpPr>
          <p:spPr>
            <a:xfrm>
              <a:off x="6153059" y="1320197"/>
              <a:ext cx="15542" cy="14655"/>
            </a:xfrm>
            <a:custGeom>
              <a:avLst/>
              <a:gdLst/>
              <a:ahLst/>
              <a:cxnLst/>
              <a:rect l="l" t="t" r="r" b="b"/>
              <a:pathLst>
                <a:path w="578" h="545" extrusionOk="0">
                  <a:moveTo>
                    <a:pt x="280" y="0"/>
                  </a:moveTo>
                  <a:cubicBezTo>
                    <a:pt x="123" y="18"/>
                    <a:pt x="1" y="140"/>
                    <a:pt x="18" y="298"/>
                  </a:cubicBezTo>
                  <a:cubicBezTo>
                    <a:pt x="35" y="428"/>
                    <a:pt x="143" y="544"/>
                    <a:pt x="271" y="544"/>
                  </a:cubicBezTo>
                  <a:cubicBezTo>
                    <a:pt x="280" y="544"/>
                    <a:pt x="289" y="543"/>
                    <a:pt x="298" y="542"/>
                  </a:cubicBezTo>
                  <a:cubicBezTo>
                    <a:pt x="455" y="542"/>
                    <a:pt x="578" y="420"/>
                    <a:pt x="560" y="263"/>
                  </a:cubicBezTo>
                  <a:cubicBezTo>
                    <a:pt x="560" y="105"/>
                    <a:pt x="420" y="0"/>
                    <a:pt x="280" y="0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2866;p73">
              <a:extLst>
                <a:ext uri="{FF2B5EF4-FFF2-40B4-BE49-F238E27FC236}">
                  <a16:creationId xmlns:a16="http://schemas.microsoft.com/office/drawing/2014/main" id="{C7583205-9B3B-4842-9D2C-3D537EA83073}"/>
                </a:ext>
              </a:extLst>
            </p:cNvPr>
            <p:cNvSpPr/>
            <p:nvPr/>
          </p:nvSpPr>
          <p:spPr>
            <a:xfrm>
              <a:off x="6163868" y="1217722"/>
              <a:ext cx="15542" cy="14655"/>
            </a:xfrm>
            <a:custGeom>
              <a:avLst/>
              <a:gdLst/>
              <a:ahLst/>
              <a:cxnLst/>
              <a:rect l="l" t="t" r="r" b="b"/>
              <a:pathLst>
                <a:path w="578" h="545" extrusionOk="0">
                  <a:moveTo>
                    <a:pt x="281" y="1"/>
                  </a:moveTo>
                  <a:cubicBezTo>
                    <a:pt x="123" y="18"/>
                    <a:pt x="1" y="140"/>
                    <a:pt x="18" y="298"/>
                  </a:cubicBezTo>
                  <a:cubicBezTo>
                    <a:pt x="35" y="429"/>
                    <a:pt x="143" y="544"/>
                    <a:pt x="271" y="544"/>
                  </a:cubicBezTo>
                  <a:cubicBezTo>
                    <a:pt x="280" y="544"/>
                    <a:pt x="289" y="544"/>
                    <a:pt x="298" y="542"/>
                  </a:cubicBezTo>
                  <a:cubicBezTo>
                    <a:pt x="455" y="542"/>
                    <a:pt x="578" y="403"/>
                    <a:pt x="560" y="263"/>
                  </a:cubicBezTo>
                  <a:cubicBezTo>
                    <a:pt x="560" y="105"/>
                    <a:pt x="420" y="1"/>
                    <a:pt x="281" y="1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2867;p73">
              <a:extLst>
                <a:ext uri="{FF2B5EF4-FFF2-40B4-BE49-F238E27FC236}">
                  <a16:creationId xmlns:a16="http://schemas.microsoft.com/office/drawing/2014/main" id="{B7FEF03F-9552-4BD6-8D50-1FA86AD45AAE}"/>
                </a:ext>
              </a:extLst>
            </p:cNvPr>
            <p:cNvSpPr/>
            <p:nvPr/>
          </p:nvSpPr>
          <p:spPr>
            <a:xfrm>
              <a:off x="6168117" y="1285402"/>
              <a:ext cx="15058" cy="14655"/>
            </a:xfrm>
            <a:custGeom>
              <a:avLst/>
              <a:gdLst/>
              <a:ahLst/>
              <a:cxnLst/>
              <a:rect l="l" t="t" r="r" b="b"/>
              <a:pathLst>
                <a:path w="560" h="545" extrusionOk="0">
                  <a:moveTo>
                    <a:pt x="262" y="1"/>
                  </a:moveTo>
                  <a:cubicBezTo>
                    <a:pt x="123" y="18"/>
                    <a:pt x="0" y="141"/>
                    <a:pt x="18" y="298"/>
                  </a:cubicBezTo>
                  <a:cubicBezTo>
                    <a:pt x="18" y="429"/>
                    <a:pt x="140" y="544"/>
                    <a:pt x="270" y="544"/>
                  </a:cubicBezTo>
                  <a:cubicBezTo>
                    <a:pt x="279" y="544"/>
                    <a:pt x="288" y="544"/>
                    <a:pt x="297" y="543"/>
                  </a:cubicBezTo>
                  <a:cubicBezTo>
                    <a:pt x="455" y="543"/>
                    <a:pt x="560" y="403"/>
                    <a:pt x="560" y="263"/>
                  </a:cubicBezTo>
                  <a:cubicBezTo>
                    <a:pt x="542" y="106"/>
                    <a:pt x="420" y="1"/>
                    <a:pt x="262" y="1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2868;p73">
              <a:extLst>
                <a:ext uri="{FF2B5EF4-FFF2-40B4-BE49-F238E27FC236}">
                  <a16:creationId xmlns:a16="http://schemas.microsoft.com/office/drawing/2014/main" id="{4538EFE7-6C57-49DA-97B9-10D87D13CAB9}"/>
                </a:ext>
              </a:extLst>
            </p:cNvPr>
            <p:cNvSpPr/>
            <p:nvPr/>
          </p:nvSpPr>
          <p:spPr>
            <a:xfrm>
              <a:off x="6149294" y="1252517"/>
              <a:ext cx="15085" cy="14628"/>
            </a:xfrm>
            <a:custGeom>
              <a:avLst/>
              <a:gdLst/>
              <a:ahLst/>
              <a:cxnLst/>
              <a:rect l="l" t="t" r="r" b="b"/>
              <a:pathLst>
                <a:path w="561" h="544" extrusionOk="0">
                  <a:moveTo>
                    <a:pt x="263" y="0"/>
                  </a:moveTo>
                  <a:cubicBezTo>
                    <a:pt x="106" y="18"/>
                    <a:pt x="1" y="140"/>
                    <a:pt x="1" y="297"/>
                  </a:cubicBezTo>
                  <a:cubicBezTo>
                    <a:pt x="17" y="428"/>
                    <a:pt x="125" y="544"/>
                    <a:pt x="268" y="544"/>
                  </a:cubicBezTo>
                  <a:cubicBezTo>
                    <a:pt x="278" y="544"/>
                    <a:pt x="288" y="543"/>
                    <a:pt x="298" y="542"/>
                  </a:cubicBezTo>
                  <a:cubicBezTo>
                    <a:pt x="438" y="542"/>
                    <a:pt x="560" y="420"/>
                    <a:pt x="543" y="262"/>
                  </a:cubicBezTo>
                  <a:cubicBezTo>
                    <a:pt x="543" y="105"/>
                    <a:pt x="403" y="0"/>
                    <a:pt x="263" y="0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2869;p73">
              <a:extLst>
                <a:ext uri="{FF2B5EF4-FFF2-40B4-BE49-F238E27FC236}">
                  <a16:creationId xmlns:a16="http://schemas.microsoft.com/office/drawing/2014/main" id="{A59B8DE9-4F5C-4D47-B9FD-02E367E9D791}"/>
                </a:ext>
              </a:extLst>
            </p:cNvPr>
            <p:cNvSpPr/>
            <p:nvPr/>
          </p:nvSpPr>
          <p:spPr>
            <a:xfrm>
              <a:off x="6183148" y="1250581"/>
              <a:ext cx="15058" cy="14682"/>
            </a:xfrm>
            <a:custGeom>
              <a:avLst/>
              <a:gdLst/>
              <a:ahLst/>
              <a:cxnLst/>
              <a:rect l="l" t="t" r="r" b="b"/>
              <a:pathLst>
                <a:path w="560" h="546" extrusionOk="0">
                  <a:moveTo>
                    <a:pt x="293" y="1"/>
                  </a:moveTo>
                  <a:cubicBezTo>
                    <a:pt x="283" y="1"/>
                    <a:pt x="273" y="1"/>
                    <a:pt x="263" y="2"/>
                  </a:cubicBezTo>
                  <a:cubicBezTo>
                    <a:pt x="105" y="20"/>
                    <a:pt x="1" y="142"/>
                    <a:pt x="1" y="282"/>
                  </a:cubicBezTo>
                  <a:cubicBezTo>
                    <a:pt x="17" y="429"/>
                    <a:pt x="125" y="546"/>
                    <a:pt x="268" y="546"/>
                  </a:cubicBezTo>
                  <a:cubicBezTo>
                    <a:pt x="278" y="546"/>
                    <a:pt x="288" y="545"/>
                    <a:pt x="298" y="544"/>
                  </a:cubicBezTo>
                  <a:cubicBezTo>
                    <a:pt x="438" y="544"/>
                    <a:pt x="560" y="404"/>
                    <a:pt x="542" y="264"/>
                  </a:cubicBezTo>
                  <a:cubicBezTo>
                    <a:pt x="542" y="117"/>
                    <a:pt x="435" y="1"/>
                    <a:pt x="293" y="1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2870;p73">
              <a:extLst>
                <a:ext uri="{FF2B5EF4-FFF2-40B4-BE49-F238E27FC236}">
                  <a16:creationId xmlns:a16="http://schemas.microsoft.com/office/drawing/2014/main" id="{50B92F43-750D-45FB-9DBF-7F08E0194837}"/>
                </a:ext>
              </a:extLst>
            </p:cNvPr>
            <p:cNvSpPr/>
            <p:nvPr/>
          </p:nvSpPr>
          <p:spPr>
            <a:xfrm>
              <a:off x="6172338" y="1353109"/>
              <a:ext cx="15058" cy="14628"/>
            </a:xfrm>
            <a:custGeom>
              <a:avLst/>
              <a:gdLst/>
              <a:ahLst/>
              <a:cxnLst/>
              <a:rect l="l" t="t" r="r" b="b"/>
              <a:pathLst>
                <a:path w="560" h="544" extrusionOk="0">
                  <a:moveTo>
                    <a:pt x="263" y="0"/>
                  </a:moveTo>
                  <a:cubicBezTo>
                    <a:pt x="105" y="18"/>
                    <a:pt x="0" y="140"/>
                    <a:pt x="0" y="297"/>
                  </a:cubicBezTo>
                  <a:cubicBezTo>
                    <a:pt x="17" y="428"/>
                    <a:pt x="125" y="544"/>
                    <a:pt x="268" y="544"/>
                  </a:cubicBezTo>
                  <a:cubicBezTo>
                    <a:pt x="278" y="544"/>
                    <a:pt x="288" y="543"/>
                    <a:pt x="298" y="542"/>
                  </a:cubicBezTo>
                  <a:cubicBezTo>
                    <a:pt x="438" y="542"/>
                    <a:pt x="560" y="402"/>
                    <a:pt x="542" y="262"/>
                  </a:cubicBezTo>
                  <a:cubicBezTo>
                    <a:pt x="542" y="105"/>
                    <a:pt x="420" y="0"/>
                    <a:pt x="263" y="0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2871;p73">
              <a:extLst>
                <a:ext uri="{FF2B5EF4-FFF2-40B4-BE49-F238E27FC236}">
                  <a16:creationId xmlns:a16="http://schemas.microsoft.com/office/drawing/2014/main" id="{303FEBC4-5EE7-47AE-B20E-CD465A93C593}"/>
                </a:ext>
              </a:extLst>
            </p:cNvPr>
            <p:cNvSpPr/>
            <p:nvPr/>
          </p:nvSpPr>
          <p:spPr>
            <a:xfrm>
              <a:off x="6153059" y="1320197"/>
              <a:ext cx="15542" cy="14655"/>
            </a:xfrm>
            <a:custGeom>
              <a:avLst/>
              <a:gdLst/>
              <a:ahLst/>
              <a:cxnLst/>
              <a:rect l="l" t="t" r="r" b="b"/>
              <a:pathLst>
                <a:path w="578" h="545" extrusionOk="0">
                  <a:moveTo>
                    <a:pt x="280" y="0"/>
                  </a:moveTo>
                  <a:cubicBezTo>
                    <a:pt x="123" y="18"/>
                    <a:pt x="1" y="140"/>
                    <a:pt x="18" y="298"/>
                  </a:cubicBezTo>
                  <a:cubicBezTo>
                    <a:pt x="35" y="428"/>
                    <a:pt x="143" y="544"/>
                    <a:pt x="271" y="544"/>
                  </a:cubicBezTo>
                  <a:cubicBezTo>
                    <a:pt x="280" y="544"/>
                    <a:pt x="289" y="543"/>
                    <a:pt x="298" y="542"/>
                  </a:cubicBezTo>
                  <a:cubicBezTo>
                    <a:pt x="455" y="542"/>
                    <a:pt x="578" y="420"/>
                    <a:pt x="560" y="263"/>
                  </a:cubicBezTo>
                  <a:cubicBezTo>
                    <a:pt x="560" y="105"/>
                    <a:pt x="420" y="0"/>
                    <a:pt x="280" y="0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2872;p73">
              <a:extLst>
                <a:ext uri="{FF2B5EF4-FFF2-40B4-BE49-F238E27FC236}">
                  <a16:creationId xmlns:a16="http://schemas.microsoft.com/office/drawing/2014/main" id="{3C9A6720-10A0-4F59-9BD8-30F991451660}"/>
                </a:ext>
              </a:extLst>
            </p:cNvPr>
            <p:cNvSpPr/>
            <p:nvPr/>
          </p:nvSpPr>
          <p:spPr>
            <a:xfrm>
              <a:off x="6187370" y="1318314"/>
              <a:ext cx="15085" cy="14655"/>
            </a:xfrm>
            <a:custGeom>
              <a:avLst/>
              <a:gdLst/>
              <a:ahLst/>
              <a:cxnLst/>
              <a:rect l="l" t="t" r="r" b="b"/>
              <a:pathLst>
                <a:path w="561" h="545" extrusionOk="0">
                  <a:moveTo>
                    <a:pt x="263" y="0"/>
                  </a:moveTo>
                  <a:cubicBezTo>
                    <a:pt x="106" y="18"/>
                    <a:pt x="1" y="140"/>
                    <a:pt x="1" y="298"/>
                  </a:cubicBezTo>
                  <a:cubicBezTo>
                    <a:pt x="17" y="429"/>
                    <a:pt x="125" y="544"/>
                    <a:pt x="254" y="544"/>
                  </a:cubicBezTo>
                  <a:cubicBezTo>
                    <a:pt x="263" y="544"/>
                    <a:pt x="272" y="544"/>
                    <a:pt x="281" y="542"/>
                  </a:cubicBezTo>
                  <a:cubicBezTo>
                    <a:pt x="438" y="542"/>
                    <a:pt x="560" y="403"/>
                    <a:pt x="543" y="263"/>
                  </a:cubicBezTo>
                  <a:cubicBezTo>
                    <a:pt x="543" y="105"/>
                    <a:pt x="403" y="0"/>
                    <a:pt x="263" y="0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2873;p73">
              <a:extLst>
                <a:ext uri="{FF2B5EF4-FFF2-40B4-BE49-F238E27FC236}">
                  <a16:creationId xmlns:a16="http://schemas.microsoft.com/office/drawing/2014/main" id="{40FB4A19-200E-46A0-A8BB-6921E7AB7BA2}"/>
                </a:ext>
              </a:extLst>
            </p:cNvPr>
            <p:cNvSpPr/>
            <p:nvPr/>
          </p:nvSpPr>
          <p:spPr>
            <a:xfrm>
              <a:off x="6198179" y="1215786"/>
              <a:ext cx="15085" cy="14655"/>
            </a:xfrm>
            <a:custGeom>
              <a:avLst/>
              <a:gdLst/>
              <a:ahLst/>
              <a:cxnLst/>
              <a:rect l="l" t="t" r="r" b="b"/>
              <a:pathLst>
                <a:path w="561" h="545" extrusionOk="0">
                  <a:moveTo>
                    <a:pt x="290" y="1"/>
                  </a:moveTo>
                  <a:cubicBezTo>
                    <a:pt x="281" y="1"/>
                    <a:pt x="272" y="1"/>
                    <a:pt x="263" y="3"/>
                  </a:cubicBezTo>
                  <a:cubicBezTo>
                    <a:pt x="106" y="3"/>
                    <a:pt x="1" y="142"/>
                    <a:pt x="1" y="282"/>
                  </a:cubicBezTo>
                  <a:cubicBezTo>
                    <a:pt x="18" y="440"/>
                    <a:pt x="141" y="544"/>
                    <a:pt x="281" y="544"/>
                  </a:cubicBezTo>
                  <a:cubicBezTo>
                    <a:pt x="438" y="527"/>
                    <a:pt x="560" y="405"/>
                    <a:pt x="543" y="247"/>
                  </a:cubicBezTo>
                  <a:cubicBezTo>
                    <a:pt x="543" y="116"/>
                    <a:pt x="420" y="1"/>
                    <a:pt x="290" y="1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2874;p73">
              <a:extLst>
                <a:ext uri="{FF2B5EF4-FFF2-40B4-BE49-F238E27FC236}">
                  <a16:creationId xmlns:a16="http://schemas.microsoft.com/office/drawing/2014/main" id="{60E89F78-0EB2-40D4-ACEB-98FD47CB3A62}"/>
                </a:ext>
              </a:extLst>
            </p:cNvPr>
            <p:cNvSpPr/>
            <p:nvPr/>
          </p:nvSpPr>
          <p:spPr>
            <a:xfrm>
              <a:off x="6201943" y="1283493"/>
              <a:ext cx="15085" cy="14628"/>
            </a:xfrm>
            <a:custGeom>
              <a:avLst/>
              <a:gdLst/>
              <a:ahLst/>
              <a:cxnLst/>
              <a:rect l="l" t="t" r="r" b="b"/>
              <a:pathLst>
                <a:path w="561" h="544" extrusionOk="0">
                  <a:moveTo>
                    <a:pt x="293" y="0"/>
                  </a:moveTo>
                  <a:cubicBezTo>
                    <a:pt x="283" y="0"/>
                    <a:pt x="273" y="1"/>
                    <a:pt x="263" y="2"/>
                  </a:cubicBezTo>
                  <a:cubicBezTo>
                    <a:pt x="123" y="2"/>
                    <a:pt x="1" y="142"/>
                    <a:pt x="18" y="282"/>
                  </a:cubicBezTo>
                  <a:cubicBezTo>
                    <a:pt x="18" y="439"/>
                    <a:pt x="158" y="544"/>
                    <a:pt x="298" y="544"/>
                  </a:cubicBezTo>
                  <a:cubicBezTo>
                    <a:pt x="455" y="526"/>
                    <a:pt x="560" y="404"/>
                    <a:pt x="560" y="247"/>
                  </a:cubicBezTo>
                  <a:cubicBezTo>
                    <a:pt x="544" y="116"/>
                    <a:pt x="436" y="0"/>
                    <a:pt x="293" y="0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2875;p73">
              <a:extLst>
                <a:ext uri="{FF2B5EF4-FFF2-40B4-BE49-F238E27FC236}">
                  <a16:creationId xmlns:a16="http://schemas.microsoft.com/office/drawing/2014/main" id="{B3E20566-3BEE-4422-9E39-F64E6B6989BC}"/>
                </a:ext>
              </a:extLst>
            </p:cNvPr>
            <p:cNvSpPr/>
            <p:nvPr/>
          </p:nvSpPr>
          <p:spPr>
            <a:xfrm>
              <a:off x="6217001" y="1248698"/>
              <a:ext cx="15058" cy="14655"/>
            </a:xfrm>
            <a:custGeom>
              <a:avLst/>
              <a:gdLst/>
              <a:ahLst/>
              <a:cxnLst/>
              <a:rect l="l" t="t" r="r" b="b"/>
              <a:pathLst>
                <a:path w="560" h="545" extrusionOk="0">
                  <a:moveTo>
                    <a:pt x="292" y="1"/>
                  </a:moveTo>
                  <a:cubicBezTo>
                    <a:pt x="283" y="1"/>
                    <a:pt x="273" y="1"/>
                    <a:pt x="262" y="2"/>
                  </a:cubicBezTo>
                  <a:cubicBezTo>
                    <a:pt x="105" y="2"/>
                    <a:pt x="0" y="142"/>
                    <a:pt x="0" y="282"/>
                  </a:cubicBezTo>
                  <a:cubicBezTo>
                    <a:pt x="18" y="439"/>
                    <a:pt x="140" y="544"/>
                    <a:pt x="297" y="544"/>
                  </a:cubicBezTo>
                  <a:cubicBezTo>
                    <a:pt x="437" y="527"/>
                    <a:pt x="560" y="404"/>
                    <a:pt x="542" y="247"/>
                  </a:cubicBezTo>
                  <a:cubicBezTo>
                    <a:pt x="542" y="116"/>
                    <a:pt x="435" y="1"/>
                    <a:pt x="292" y="1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2876;p73">
              <a:extLst>
                <a:ext uri="{FF2B5EF4-FFF2-40B4-BE49-F238E27FC236}">
                  <a16:creationId xmlns:a16="http://schemas.microsoft.com/office/drawing/2014/main" id="{21C0E04C-AB22-4BA0-81CF-59E0514F2990}"/>
                </a:ext>
              </a:extLst>
            </p:cNvPr>
            <p:cNvSpPr/>
            <p:nvPr/>
          </p:nvSpPr>
          <p:spPr>
            <a:xfrm>
              <a:off x="6206192" y="1351173"/>
              <a:ext cx="15058" cy="14655"/>
            </a:xfrm>
            <a:custGeom>
              <a:avLst/>
              <a:gdLst/>
              <a:ahLst/>
              <a:cxnLst/>
              <a:rect l="l" t="t" r="r" b="b"/>
              <a:pathLst>
                <a:path w="560" h="545" extrusionOk="0">
                  <a:moveTo>
                    <a:pt x="292" y="1"/>
                  </a:moveTo>
                  <a:cubicBezTo>
                    <a:pt x="282" y="1"/>
                    <a:pt x="272" y="1"/>
                    <a:pt x="262" y="2"/>
                  </a:cubicBezTo>
                  <a:cubicBezTo>
                    <a:pt x="105" y="2"/>
                    <a:pt x="0" y="142"/>
                    <a:pt x="0" y="282"/>
                  </a:cubicBezTo>
                  <a:cubicBezTo>
                    <a:pt x="18" y="439"/>
                    <a:pt x="140" y="544"/>
                    <a:pt x="297" y="544"/>
                  </a:cubicBezTo>
                  <a:cubicBezTo>
                    <a:pt x="437" y="527"/>
                    <a:pt x="560" y="404"/>
                    <a:pt x="542" y="247"/>
                  </a:cubicBezTo>
                  <a:cubicBezTo>
                    <a:pt x="542" y="116"/>
                    <a:pt x="435" y="1"/>
                    <a:pt x="292" y="1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2877;p73">
              <a:extLst>
                <a:ext uri="{FF2B5EF4-FFF2-40B4-BE49-F238E27FC236}">
                  <a16:creationId xmlns:a16="http://schemas.microsoft.com/office/drawing/2014/main" id="{26F70E4A-3176-4B82-A828-7F08DF897A7B}"/>
                </a:ext>
              </a:extLst>
            </p:cNvPr>
            <p:cNvSpPr/>
            <p:nvPr/>
          </p:nvSpPr>
          <p:spPr>
            <a:xfrm>
              <a:off x="6221223" y="1316378"/>
              <a:ext cx="15058" cy="14655"/>
            </a:xfrm>
            <a:custGeom>
              <a:avLst/>
              <a:gdLst/>
              <a:ahLst/>
              <a:cxnLst/>
              <a:rect l="l" t="t" r="r" b="b"/>
              <a:pathLst>
                <a:path w="560" h="545" extrusionOk="0">
                  <a:moveTo>
                    <a:pt x="290" y="1"/>
                  </a:moveTo>
                  <a:cubicBezTo>
                    <a:pt x="281" y="1"/>
                    <a:pt x="272" y="1"/>
                    <a:pt x="263" y="3"/>
                  </a:cubicBezTo>
                  <a:cubicBezTo>
                    <a:pt x="105" y="3"/>
                    <a:pt x="1" y="142"/>
                    <a:pt x="1" y="282"/>
                  </a:cubicBezTo>
                  <a:cubicBezTo>
                    <a:pt x="18" y="440"/>
                    <a:pt x="140" y="544"/>
                    <a:pt x="298" y="544"/>
                  </a:cubicBezTo>
                  <a:cubicBezTo>
                    <a:pt x="438" y="527"/>
                    <a:pt x="560" y="405"/>
                    <a:pt x="542" y="247"/>
                  </a:cubicBezTo>
                  <a:cubicBezTo>
                    <a:pt x="542" y="116"/>
                    <a:pt x="420" y="1"/>
                    <a:pt x="290" y="1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2878;p73">
              <a:extLst>
                <a:ext uri="{FF2B5EF4-FFF2-40B4-BE49-F238E27FC236}">
                  <a16:creationId xmlns:a16="http://schemas.microsoft.com/office/drawing/2014/main" id="{1A83F20D-0EF7-4D2F-A3CE-ED51757371CB}"/>
                </a:ext>
              </a:extLst>
            </p:cNvPr>
            <p:cNvSpPr/>
            <p:nvPr/>
          </p:nvSpPr>
          <p:spPr>
            <a:xfrm>
              <a:off x="6232032" y="1213500"/>
              <a:ext cx="15058" cy="15058"/>
            </a:xfrm>
            <a:custGeom>
              <a:avLst/>
              <a:gdLst/>
              <a:ahLst/>
              <a:cxnLst/>
              <a:rect l="l" t="t" r="r" b="b"/>
              <a:pathLst>
                <a:path w="560" h="560" extrusionOk="0">
                  <a:moveTo>
                    <a:pt x="263" y="0"/>
                  </a:moveTo>
                  <a:cubicBezTo>
                    <a:pt x="105" y="18"/>
                    <a:pt x="1" y="140"/>
                    <a:pt x="1" y="297"/>
                  </a:cubicBezTo>
                  <a:cubicBezTo>
                    <a:pt x="18" y="455"/>
                    <a:pt x="140" y="560"/>
                    <a:pt x="298" y="560"/>
                  </a:cubicBezTo>
                  <a:cubicBezTo>
                    <a:pt x="438" y="542"/>
                    <a:pt x="560" y="420"/>
                    <a:pt x="543" y="262"/>
                  </a:cubicBezTo>
                  <a:cubicBezTo>
                    <a:pt x="543" y="105"/>
                    <a:pt x="403" y="0"/>
                    <a:pt x="263" y="0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2879;p73">
              <a:extLst>
                <a:ext uri="{FF2B5EF4-FFF2-40B4-BE49-F238E27FC236}">
                  <a16:creationId xmlns:a16="http://schemas.microsoft.com/office/drawing/2014/main" id="{ED5B25C8-D3B7-4062-AE9C-40855E177EEE}"/>
                </a:ext>
              </a:extLst>
            </p:cNvPr>
            <p:cNvSpPr/>
            <p:nvPr/>
          </p:nvSpPr>
          <p:spPr>
            <a:xfrm>
              <a:off x="6235797" y="1281611"/>
              <a:ext cx="15058" cy="14628"/>
            </a:xfrm>
            <a:custGeom>
              <a:avLst/>
              <a:gdLst/>
              <a:ahLst/>
              <a:cxnLst/>
              <a:rect l="l" t="t" r="r" b="b"/>
              <a:pathLst>
                <a:path w="560" h="544" extrusionOk="0">
                  <a:moveTo>
                    <a:pt x="293" y="0"/>
                  </a:moveTo>
                  <a:cubicBezTo>
                    <a:pt x="283" y="0"/>
                    <a:pt x="273" y="1"/>
                    <a:pt x="263" y="2"/>
                  </a:cubicBezTo>
                  <a:cubicBezTo>
                    <a:pt x="123" y="2"/>
                    <a:pt x="0" y="124"/>
                    <a:pt x="18" y="282"/>
                  </a:cubicBezTo>
                  <a:cubicBezTo>
                    <a:pt x="18" y="439"/>
                    <a:pt x="158" y="544"/>
                    <a:pt x="298" y="544"/>
                  </a:cubicBezTo>
                  <a:cubicBezTo>
                    <a:pt x="455" y="526"/>
                    <a:pt x="560" y="404"/>
                    <a:pt x="560" y="247"/>
                  </a:cubicBezTo>
                  <a:cubicBezTo>
                    <a:pt x="544" y="116"/>
                    <a:pt x="435" y="0"/>
                    <a:pt x="293" y="0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2880;p73">
              <a:extLst>
                <a:ext uri="{FF2B5EF4-FFF2-40B4-BE49-F238E27FC236}">
                  <a16:creationId xmlns:a16="http://schemas.microsoft.com/office/drawing/2014/main" id="{4A51F466-987A-4692-BC96-7126322B36A9}"/>
                </a:ext>
              </a:extLst>
            </p:cNvPr>
            <p:cNvSpPr/>
            <p:nvPr/>
          </p:nvSpPr>
          <p:spPr>
            <a:xfrm>
              <a:off x="6034128" y="1863573"/>
              <a:ext cx="136843" cy="184761"/>
            </a:xfrm>
            <a:custGeom>
              <a:avLst/>
              <a:gdLst/>
              <a:ahLst/>
              <a:cxnLst/>
              <a:rect l="l" t="t" r="r" b="b"/>
              <a:pathLst>
                <a:path w="5089" h="6871" extrusionOk="0">
                  <a:moveTo>
                    <a:pt x="4931" y="1"/>
                  </a:moveTo>
                  <a:cubicBezTo>
                    <a:pt x="4861" y="1"/>
                    <a:pt x="4791" y="71"/>
                    <a:pt x="4791" y="141"/>
                  </a:cubicBezTo>
                  <a:lnTo>
                    <a:pt x="4791" y="6404"/>
                  </a:lnTo>
                  <a:lnTo>
                    <a:pt x="4791" y="6404"/>
                  </a:lnTo>
                  <a:cubicBezTo>
                    <a:pt x="3247" y="6455"/>
                    <a:pt x="1702" y="6523"/>
                    <a:pt x="158" y="6574"/>
                  </a:cubicBezTo>
                  <a:cubicBezTo>
                    <a:pt x="71" y="6574"/>
                    <a:pt x="1" y="6644"/>
                    <a:pt x="18" y="6731"/>
                  </a:cubicBezTo>
                  <a:cubicBezTo>
                    <a:pt x="18" y="6801"/>
                    <a:pt x="88" y="6871"/>
                    <a:pt x="158" y="6871"/>
                  </a:cubicBezTo>
                  <a:cubicBezTo>
                    <a:pt x="1749" y="6801"/>
                    <a:pt x="3340" y="6749"/>
                    <a:pt x="4948" y="6679"/>
                  </a:cubicBezTo>
                  <a:cubicBezTo>
                    <a:pt x="5018" y="6679"/>
                    <a:pt x="5088" y="6609"/>
                    <a:pt x="5088" y="6539"/>
                  </a:cubicBezTo>
                  <a:lnTo>
                    <a:pt x="5088" y="141"/>
                  </a:lnTo>
                  <a:cubicBezTo>
                    <a:pt x="5088" y="71"/>
                    <a:pt x="5018" y="1"/>
                    <a:pt x="4931" y="1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2881;p73">
              <a:extLst>
                <a:ext uri="{FF2B5EF4-FFF2-40B4-BE49-F238E27FC236}">
                  <a16:creationId xmlns:a16="http://schemas.microsoft.com/office/drawing/2014/main" id="{42984C39-E314-4E14-B1B2-CAE908C7FEA6}"/>
                </a:ext>
              </a:extLst>
            </p:cNvPr>
            <p:cNvSpPr/>
            <p:nvPr/>
          </p:nvSpPr>
          <p:spPr>
            <a:xfrm>
              <a:off x="6102776" y="1968306"/>
              <a:ext cx="68193" cy="77228"/>
            </a:xfrm>
            <a:custGeom>
              <a:avLst/>
              <a:gdLst/>
              <a:ahLst/>
              <a:cxnLst/>
              <a:rect l="l" t="t" r="r" b="b"/>
              <a:pathLst>
                <a:path w="2536" h="2872" extrusionOk="0">
                  <a:moveTo>
                    <a:pt x="2393" y="1"/>
                  </a:moveTo>
                  <a:cubicBezTo>
                    <a:pt x="2383" y="1"/>
                    <a:pt x="2372" y="2"/>
                    <a:pt x="2360" y="4"/>
                  </a:cubicBezTo>
                  <a:cubicBezTo>
                    <a:pt x="1713" y="109"/>
                    <a:pt x="1137" y="459"/>
                    <a:pt x="717" y="948"/>
                  </a:cubicBezTo>
                  <a:cubicBezTo>
                    <a:pt x="297" y="1455"/>
                    <a:pt x="18" y="2084"/>
                    <a:pt x="18" y="2731"/>
                  </a:cubicBezTo>
                  <a:cubicBezTo>
                    <a:pt x="0" y="2801"/>
                    <a:pt x="70" y="2871"/>
                    <a:pt x="158" y="2871"/>
                  </a:cubicBezTo>
                  <a:cubicBezTo>
                    <a:pt x="227" y="2871"/>
                    <a:pt x="297" y="2819"/>
                    <a:pt x="297" y="2731"/>
                  </a:cubicBezTo>
                  <a:cubicBezTo>
                    <a:pt x="315" y="2154"/>
                    <a:pt x="560" y="1595"/>
                    <a:pt x="927" y="1140"/>
                  </a:cubicBezTo>
                  <a:cubicBezTo>
                    <a:pt x="1311" y="703"/>
                    <a:pt x="1836" y="371"/>
                    <a:pt x="2413" y="284"/>
                  </a:cubicBezTo>
                  <a:cubicBezTo>
                    <a:pt x="2483" y="284"/>
                    <a:pt x="2535" y="196"/>
                    <a:pt x="2535" y="126"/>
                  </a:cubicBezTo>
                  <a:cubicBezTo>
                    <a:pt x="2520" y="50"/>
                    <a:pt x="2465" y="1"/>
                    <a:pt x="2393" y="1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2882;p73">
              <a:extLst>
                <a:ext uri="{FF2B5EF4-FFF2-40B4-BE49-F238E27FC236}">
                  <a16:creationId xmlns:a16="http://schemas.microsoft.com/office/drawing/2014/main" id="{23C0F459-5E38-45ED-AA07-1C3309CF16E6}"/>
                </a:ext>
              </a:extLst>
            </p:cNvPr>
            <p:cNvSpPr/>
            <p:nvPr/>
          </p:nvSpPr>
          <p:spPr>
            <a:xfrm>
              <a:off x="6128160" y="2004122"/>
              <a:ext cx="25868" cy="26352"/>
            </a:xfrm>
            <a:custGeom>
              <a:avLst/>
              <a:gdLst/>
              <a:ahLst/>
              <a:cxnLst/>
              <a:rect l="l" t="t" r="r" b="b"/>
              <a:pathLst>
                <a:path w="962" h="980" extrusionOk="0">
                  <a:moveTo>
                    <a:pt x="525" y="298"/>
                  </a:moveTo>
                  <a:cubicBezTo>
                    <a:pt x="595" y="315"/>
                    <a:pt x="612" y="350"/>
                    <a:pt x="630" y="368"/>
                  </a:cubicBezTo>
                  <a:cubicBezTo>
                    <a:pt x="665" y="403"/>
                    <a:pt x="665" y="438"/>
                    <a:pt x="665" y="473"/>
                  </a:cubicBezTo>
                  <a:cubicBezTo>
                    <a:pt x="665" y="560"/>
                    <a:pt x="630" y="647"/>
                    <a:pt x="577" y="665"/>
                  </a:cubicBezTo>
                  <a:cubicBezTo>
                    <a:pt x="560" y="682"/>
                    <a:pt x="542" y="682"/>
                    <a:pt x="507" y="682"/>
                  </a:cubicBezTo>
                  <a:cubicBezTo>
                    <a:pt x="455" y="682"/>
                    <a:pt x="402" y="665"/>
                    <a:pt x="350" y="630"/>
                  </a:cubicBezTo>
                  <a:cubicBezTo>
                    <a:pt x="315" y="595"/>
                    <a:pt x="297" y="560"/>
                    <a:pt x="280" y="525"/>
                  </a:cubicBezTo>
                  <a:lnTo>
                    <a:pt x="280" y="508"/>
                  </a:lnTo>
                  <a:cubicBezTo>
                    <a:pt x="280" y="455"/>
                    <a:pt x="315" y="403"/>
                    <a:pt x="350" y="368"/>
                  </a:cubicBezTo>
                  <a:cubicBezTo>
                    <a:pt x="385" y="315"/>
                    <a:pt x="455" y="298"/>
                    <a:pt x="490" y="298"/>
                  </a:cubicBezTo>
                  <a:close/>
                  <a:moveTo>
                    <a:pt x="490" y="1"/>
                  </a:moveTo>
                  <a:cubicBezTo>
                    <a:pt x="367" y="1"/>
                    <a:pt x="245" y="71"/>
                    <a:pt x="140" y="158"/>
                  </a:cubicBezTo>
                  <a:cubicBezTo>
                    <a:pt x="53" y="245"/>
                    <a:pt x="0" y="368"/>
                    <a:pt x="0" y="508"/>
                  </a:cubicBezTo>
                  <a:lnTo>
                    <a:pt x="0" y="560"/>
                  </a:lnTo>
                  <a:cubicBezTo>
                    <a:pt x="18" y="700"/>
                    <a:pt x="88" y="805"/>
                    <a:pt x="175" y="875"/>
                  </a:cubicBezTo>
                  <a:cubicBezTo>
                    <a:pt x="280" y="927"/>
                    <a:pt x="385" y="980"/>
                    <a:pt x="507" y="980"/>
                  </a:cubicBezTo>
                  <a:cubicBezTo>
                    <a:pt x="577" y="980"/>
                    <a:pt x="665" y="962"/>
                    <a:pt x="734" y="910"/>
                  </a:cubicBezTo>
                  <a:cubicBezTo>
                    <a:pt x="892" y="822"/>
                    <a:pt x="962" y="647"/>
                    <a:pt x="962" y="473"/>
                  </a:cubicBezTo>
                  <a:cubicBezTo>
                    <a:pt x="962" y="385"/>
                    <a:pt x="927" y="280"/>
                    <a:pt x="874" y="210"/>
                  </a:cubicBezTo>
                  <a:cubicBezTo>
                    <a:pt x="822" y="123"/>
                    <a:pt x="717" y="53"/>
                    <a:pt x="612" y="18"/>
                  </a:cubicBezTo>
                  <a:cubicBezTo>
                    <a:pt x="560" y="18"/>
                    <a:pt x="525" y="1"/>
                    <a:pt x="490" y="1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2" name="Google Shape;2883;p73">
              <a:extLst>
                <a:ext uri="{FF2B5EF4-FFF2-40B4-BE49-F238E27FC236}">
                  <a16:creationId xmlns:a16="http://schemas.microsoft.com/office/drawing/2014/main" id="{837F21C8-2207-4E3F-8AA1-DE5B0C3D0239}"/>
                </a:ext>
              </a:extLst>
            </p:cNvPr>
            <p:cNvGrpSpPr/>
            <p:nvPr/>
          </p:nvGrpSpPr>
          <p:grpSpPr>
            <a:xfrm>
              <a:off x="5752724" y="1977903"/>
              <a:ext cx="162200" cy="147626"/>
              <a:chOff x="4779800" y="3121700"/>
              <a:chExt cx="150800" cy="137250"/>
            </a:xfrm>
          </p:grpSpPr>
          <p:sp>
            <p:nvSpPr>
              <p:cNvPr id="153" name="Google Shape;2884;p73">
                <a:extLst>
                  <a:ext uri="{FF2B5EF4-FFF2-40B4-BE49-F238E27FC236}">
                    <a16:creationId xmlns:a16="http://schemas.microsoft.com/office/drawing/2014/main" id="{484827B0-E3A4-4B60-8738-551009A98DF6}"/>
                  </a:ext>
                </a:extLst>
              </p:cNvPr>
              <p:cNvSpPr/>
              <p:nvPr/>
            </p:nvSpPr>
            <p:spPr>
              <a:xfrm>
                <a:off x="4806475" y="3207375"/>
                <a:ext cx="51150" cy="51575"/>
              </a:xfrm>
              <a:custGeom>
                <a:avLst/>
                <a:gdLst/>
                <a:ahLst/>
                <a:cxnLst/>
                <a:rect l="l" t="t" r="r" b="b"/>
                <a:pathLst>
                  <a:path w="2046" h="2063" extrusionOk="0">
                    <a:moveTo>
                      <a:pt x="1014" y="297"/>
                    </a:moveTo>
                    <a:cubicBezTo>
                      <a:pt x="1171" y="297"/>
                      <a:pt x="1329" y="350"/>
                      <a:pt x="1468" y="437"/>
                    </a:cubicBezTo>
                    <a:cubicBezTo>
                      <a:pt x="1661" y="594"/>
                      <a:pt x="1766" y="804"/>
                      <a:pt x="1766" y="1031"/>
                    </a:cubicBezTo>
                    <a:cubicBezTo>
                      <a:pt x="1766" y="1189"/>
                      <a:pt x="1713" y="1346"/>
                      <a:pt x="1608" y="1468"/>
                    </a:cubicBezTo>
                    <a:cubicBezTo>
                      <a:pt x="1468" y="1661"/>
                      <a:pt x="1241" y="1766"/>
                      <a:pt x="1014" y="1766"/>
                    </a:cubicBezTo>
                    <a:cubicBezTo>
                      <a:pt x="857" y="1766"/>
                      <a:pt x="717" y="1713"/>
                      <a:pt x="577" y="1608"/>
                    </a:cubicBezTo>
                    <a:cubicBezTo>
                      <a:pt x="385" y="1468"/>
                      <a:pt x="280" y="1259"/>
                      <a:pt x="280" y="1031"/>
                    </a:cubicBezTo>
                    <a:cubicBezTo>
                      <a:pt x="280" y="874"/>
                      <a:pt x="332" y="717"/>
                      <a:pt x="437" y="577"/>
                    </a:cubicBezTo>
                    <a:cubicBezTo>
                      <a:pt x="577" y="385"/>
                      <a:pt x="804" y="297"/>
                      <a:pt x="1014" y="297"/>
                    </a:cubicBezTo>
                    <a:close/>
                    <a:moveTo>
                      <a:pt x="1014" y="0"/>
                    </a:moveTo>
                    <a:cubicBezTo>
                      <a:pt x="717" y="0"/>
                      <a:pt x="402" y="140"/>
                      <a:pt x="210" y="402"/>
                    </a:cubicBezTo>
                    <a:cubicBezTo>
                      <a:pt x="70" y="594"/>
                      <a:pt x="0" y="804"/>
                      <a:pt x="0" y="1031"/>
                    </a:cubicBezTo>
                    <a:cubicBezTo>
                      <a:pt x="0" y="1346"/>
                      <a:pt x="140" y="1643"/>
                      <a:pt x="402" y="1853"/>
                    </a:cubicBezTo>
                    <a:cubicBezTo>
                      <a:pt x="577" y="1993"/>
                      <a:pt x="804" y="2063"/>
                      <a:pt x="1014" y="2063"/>
                    </a:cubicBezTo>
                    <a:cubicBezTo>
                      <a:pt x="1329" y="2063"/>
                      <a:pt x="1643" y="1923"/>
                      <a:pt x="1836" y="1661"/>
                    </a:cubicBezTo>
                    <a:cubicBezTo>
                      <a:pt x="1975" y="1468"/>
                      <a:pt x="2045" y="1241"/>
                      <a:pt x="2045" y="1031"/>
                    </a:cubicBezTo>
                    <a:cubicBezTo>
                      <a:pt x="2045" y="717"/>
                      <a:pt x="1905" y="420"/>
                      <a:pt x="1643" y="210"/>
                    </a:cubicBezTo>
                    <a:cubicBezTo>
                      <a:pt x="1451" y="70"/>
                      <a:pt x="1241" y="0"/>
                      <a:pt x="1014" y="0"/>
                    </a:cubicBezTo>
                    <a:close/>
                  </a:path>
                </a:pathLst>
              </a:custGeom>
              <a:solidFill>
                <a:srgbClr val="4657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2885;p73">
                <a:extLst>
                  <a:ext uri="{FF2B5EF4-FFF2-40B4-BE49-F238E27FC236}">
                    <a16:creationId xmlns:a16="http://schemas.microsoft.com/office/drawing/2014/main" id="{5FAFCBF8-22ED-4F62-A53C-8DD385CE506E}"/>
                  </a:ext>
                </a:extLst>
              </p:cNvPr>
              <p:cNvSpPr/>
              <p:nvPr/>
            </p:nvSpPr>
            <p:spPr>
              <a:xfrm>
                <a:off x="4779800" y="3121700"/>
                <a:ext cx="54650" cy="54225"/>
              </a:xfrm>
              <a:custGeom>
                <a:avLst/>
                <a:gdLst/>
                <a:ahLst/>
                <a:cxnLst/>
                <a:rect l="l" t="t" r="r" b="b"/>
                <a:pathLst>
                  <a:path w="2186" h="2169" extrusionOk="0">
                    <a:moveTo>
                      <a:pt x="1084" y="280"/>
                    </a:moveTo>
                    <a:cubicBezTo>
                      <a:pt x="1259" y="280"/>
                      <a:pt x="1434" y="333"/>
                      <a:pt x="1574" y="455"/>
                    </a:cubicBezTo>
                    <a:cubicBezTo>
                      <a:pt x="1784" y="613"/>
                      <a:pt x="1889" y="840"/>
                      <a:pt x="1889" y="1085"/>
                    </a:cubicBezTo>
                    <a:cubicBezTo>
                      <a:pt x="1889" y="1259"/>
                      <a:pt x="1836" y="1417"/>
                      <a:pt x="1731" y="1574"/>
                    </a:cubicBezTo>
                    <a:cubicBezTo>
                      <a:pt x="1574" y="1784"/>
                      <a:pt x="1329" y="1889"/>
                      <a:pt x="1084" y="1889"/>
                    </a:cubicBezTo>
                    <a:cubicBezTo>
                      <a:pt x="927" y="1889"/>
                      <a:pt x="752" y="1836"/>
                      <a:pt x="612" y="1714"/>
                    </a:cubicBezTo>
                    <a:cubicBezTo>
                      <a:pt x="403" y="1557"/>
                      <a:pt x="298" y="1329"/>
                      <a:pt x="298" y="1085"/>
                    </a:cubicBezTo>
                    <a:cubicBezTo>
                      <a:pt x="298" y="910"/>
                      <a:pt x="350" y="752"/>
                      <a:pt x="455" y="595"/>
                    </a:cubicBezTo>
                    <a:cubicBezTo>
                      <a:pt x="612" y="385"/>
                      <a:pt x="857" y="280"/>
                      <a:pt x="1084" y="280"/>
                    </a:cubicBezTo>
                    <a:close/>
                    <a:moveTo>
                      <a:pt x="1084" y="1"/>
                    </a:moveTo>
                    <a:cubicBezTo>
                      <a:pt x="770" y="1"/>
                      <a:pt x="438" y="141"/>
                      <a:pt x="228" y="420"/>
                    </a:cubicBezTo>
                    <a:cubicBezTo>
                      <a:pt x="71" y="613"/>
                      <a:pt x="1" y="857"/>
                      <a:pt x="1" y="1085"/>
                    </a:cubicBezTo>
                    <a:cubicBezTo>
                      <a:pt x="1" y="1417"/>
                      <a:pt x="140" y="1731"/>
                      <a:pt x="438" y="1959"/>
                    </a:cubicBezTo>
                    <a:cubicBezTo>
                      <a:pt x="630" y="2098"/>
                      <a:pt x="857" y="2168"/>
                      <a:pt x="1084" y="2168"/>
                    </a:cubicBezTo>
                    <a:cubicBezTo>
                      <a:pt x="1417" y="2168"/>
                      <a:pt x="1749" y="2029"/>
                      <a:pt x="1959" y="1749"/>
                    </a:cubicBezTo>
                    <a:cubicBezTo>
                      <a:pt x="2116" y="1557"/>
                      <a:pt x="2186" y="1312"/>
                      <a:pt x="2186" y="1085"/>
                    </a:cubicBezTo>
                    <a:cubicBezTo>
                      <a:pt x="2186" y="752"/>
                      <a:pt x="2028" y="438"/>
                      <a:pt x="1749" y="211"/>
                    </a:cubicBezTo>
                    <a:cubicBezTo>
                      <a:pt x="1556" y="71"/>
                      <a:pt x="1329" y="1"/>
                      <a:pt x="1084" y="1"/>
                    </a:cubicBezTo>
                    <a:close/>
                  </a:path>
                </a:pathLst>
              </a:custGeom>
              <a:solidFill>
                <a:srgbClr val="4657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2886;p73">
                <a:extLst>
                  <a:ext uri="{FF2B5EF4-FFF2-40B4-BE49-F238E27FC236}">
                    <a16:creationId xmlns:a16="http://schemas.microsoft.com/office/drawing/2014/main" id="{59CBED74-E179-4DE9-974C-D8F6527397B5}"/>
                  </a:ext>
                </a:extLst>
              </p:cNvPr>
              <p:cNvSpPr/>
              <p:nvPr/>
            </p:nvSpPr>
            <p:spPr>
              <a:xfrm>
                <a:off x="4879000" y="3147925"/>
                <a:ext cx="51600" cy="51600"/>
              </a:xfrm>
              <a:custGeom>
                <a:avLst/>
                <a:gdLst/>
                <a:ahLst/>
                <a:cxnLst/>
                <a:rect l="l" t="t" r="r" b="b"/>
                <a:pathLst>
                  <a:path w="2064" h="2064" extrusionOk="0">
                    <a:moveTo>
                      <a:pt x="1032" y="298"/>
                    </a:moveTo>
                    <a:cubicBezTo>
                      <a:pt x="1190" y="298"/>
                      <a:pt x="1347" y="350"/>
                      <a:pt x="1487" y="438"/>
                    </a:cubicBezTo>
                    <a:cubicBezTo>
                      <a:pt x="1679" y="595"/>
                      <a:pt x="1767" y="805"/>
                      <a:pt x="1767" y="1032"/>
                    </a:cubicBezTo>
                    <a:cubicBezTo>
                      <a:pt x="1767" y="1189"/>
                      <a:pt x="1732" y="1347"/>
                      <a:pt x="1627" y="1487"/>
                    </a:cubicBezTo>
                    <a:cubicBezTo>
                      <a:pt x="1469" y="1661"/>
                      <a:pt x="1260" y="1766"/>
                      <a:pt x="1032" y="1766"/>
                    </a:cubicBezTo>
                    <a:cubicBezTo>
                      <a:pt x="875" y="1766"/>
                      <a:pt x="718" y="1714"/>
                      <a:pt x="595" y="1626"/>
                    </a:cubicBezTo>
                    <a:cubicBezTo>
                      <a:pt x="403" y="1469"/>
                      <a:pt x="298" y="1259"/>
                      <a:pt x="298" y="1032"/>
                    </a:cubicBezTo>
                    <a:cubicBezTo>
                      <a:pt x="298" y="875"/>
                      <a:pt x="351" y="717"/>
                      <a:pt x="455" y="595"/>
                    </a:cubicBezTo>
                    <a:cubicBezTo>
                      <a:pt x="595" y="403"/>
                      <a:pt x="805" y="298"/>
                      <a:pt x="1032" y="298"/>
                    </a:cubicBezTo>
                    <a:close/>
                    <a:moveTo>
                      <a:pt x="1032" y="1"/>
                    </a:moveTo>
                    <a:cubicBezTo>
                      <a:pt x="735" y="1"/>
                      <a:pt x="420" y="140"/>
                      <a:pt x="211" y="403"/>
                    </a:cubicBezTo>
                    <a:cubicBezTo>
                      <a:pt x="71" y="595"/>
                      <a:pt x="1" y="822"/>
                      <a:pt x="1" y="1032"/>
                    </a:cubicBezTo>
                    <a:cubicBezTo>
                      <a:pt x="1" y="1347"/>
                      <a:pt x="141" y="1644"/>
                      <a:pt x="420" y="1854"/>
                    </a:cubicBezTo>
                    <a:cubicBezTo>
                      <a:pt x="595" y="1993"/>
                      <a:pt x="823" y="2063"/>
                      <a:pt x="1032" y="2063"/>
                    </a:cubicBezTo>
                    <a:cubicBezTo>
                      <a:pt x="1347" y="2063"/>
                      <a:pt x="1644" y="1924"/>
                      <a:pt x="1854" y="1661"/>
                    </a:cubicBezTo>
                    <a:cubicBezTo>
                      <a:pt x="1994" y="1469"/>
                      <a:pt x="2064" y="1242"/>
                      <a:pt x="2064" y="1032"/>
                    </a:cubicBezTo>
                    <a:cubicBezTo>
                      <a:pt x="2064" y="717"/>
                      <a:pt x="1924" y="420"/>
                      <a:pt x="1662" y="210"/>
                    </a:cubicBezTo>
                    <a:cubicBezTo>
                      <a:pt x="1469" y="71"/>
                      <a:pt x="1260" y="1"/>
                      <a:pt x="1032" y="1"/>
                    </a:cubicBezTo>
                    <a:close/>
                  </a:path>
                </a:pathLst>
              </a:custGeom>
              <a:solidFill>
                <a:srgbClr val="4657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2887;p73">
                <a:extLst>
                  <a:ext uri="{FF2B5EF4-FFF2-40B4-BE49-F238E27FC236}">
                    <a16:creationId xmlns:a16="http://schemas.microsoft.com/office/drawing/2014/main" id="{F7103BC0-EF89-4817-9CE9-9BDC97861905}"/>
                  </a:ext>
                </a:extLst>
              </p:cNvPr>
              <p:cNvSpPr/>
              <p:nvPr/>
            </p:nvSpPr>
            <p:spPr>
              <a:xfrm>
                <a:off x="4813900" y="3147850"/>
                <a:ext cx="73450" cy="24225"/>
              </a:xfrm>
              <a:custGeom>
                <a:avLst/>
                <a:gdLst/>
                <a:ahLst/>
                <a:cxnLst/>
                <a:rect l="l" t="t" r="r" b="b"/>
                <a:pathLst>
                  <a:path w="2938" h="969" extrusionOk="0">
                    <a:moveTo>
                      <a:pt x="164" y="0"/>
                    </a:moveTo>
                    <a:cubicBezTo>
                      <a:pt x="101" y="0"/>
                      <a:pt x="33" y="48"/>
                      <a:pt x="18" y="109"/>
                    </a:cubicBezTo>
                    <a:cubicBezTo>
                      <a:pt x="0" y="196"/>
                      <a:pt x="53" y="266"/>
                      <a:pt x="123" y="283"/>
                    </a:cubicBezTo>
                    <a:lnTo>
                      <a:pt x="2745" y="965"/>
                    </a:lnTo>
                    <a:cubicBezTo>
                      <a:pt x="2756" y="967"/>
                      <a:pt x="2767" y="968"/>
                      <a:pt x="2778" y="968"/>
                    </a:cubicBezTo>
                    <a:cubicBezTo>
                      <a:pt x="2850" y="968"/>
                      <a:pt x="2904" y="921"/>
                      <a:pt x="2920" y="860"/>
                    </a:cubicBezTo>
                    <a:cubicBezTo>
                      <a:pt x="2937" y="773"/>
                      <a:pt x="2902" y="703"/>
                      <a:pt x="2815" y="668"/>
                    </a:cubicBezTo>
                    <a:lnTo>
                      <a:pt x="192" y="4"/>
                    </a:lnTo>
                    <a:cubicBezTo>
                      <a:pt x="183" y="1"/>
                      <a:pt x="174" y="0"/>
                      <a:pt x="164" y="0"/>
                    </a:cubicBezTo>
                    <a:close/>
                  </a:path>
                </a:pathLst>
              </a:custGeom>
              <a:solidFill>
                <a:srgbClr val="4657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2888;p73">
                <a:extLst>
                  <a:ext uri="{FF2B5EF4-FFF2-40B4-BE49-F238E27FC236}">
                    <a16:creationId xmlns:a16="http://schemas.microsoft.com/office/drawing/2014/main" id="{4058A862-3774-4F71-B947-89CABF384EC0}"/>
                  </a:ext>
                </a:extLst>
              </p:cNvPr>
              <p:cNvSpPr/>
              <p:nvPr/>
            </p:nvSpPr>
            <p:spPr>
              <a:xfrm>
                <a:off x="4844925" y="3175575"/>
                <a:ext cx="57275" cy="47250"/>
              </a:xfrm>
              <a:custGeom>
                <a:avLst/>
                <a:gdLst/>
                <a:ahLst/>
                <a:cxnLst/>
                <a:rect l="l" t="t" r="r" b="b"/>
                <a:pathLst>
                  <a:path w="2291" h="1890" extrusionOk="0">
                    <a:moveTo>
                      <a:pt x="2116" y="0"/>
                    </a:moveTo>
                    <a:cubicBezTo>
                      <a:pt x="2086" y="0"/>
                      <a:pt x="2056" y="10"/>
                      <a:pt x="2028" y="31"/>
                    </a:cubicBezTo>
                    <a:lnTo>
                      <a:pt x="70" y="1639"/>
                    </a:lnTo>
                    <a:cubicBezTo>
                      <a:pt x="18" y="1674"/>
                      <a:pt x="0" y="1779"/>
                      <a:pt x="53" y="1831"/>
                    </a:cubicBezTo>
                    <a:cubicBezTo>
                      <a:pt x="84" y="1872"/>
                      <a:pt x="126" y="1889"/>
                      <a:pt x="170" y="1889"/>
                    </a:cubicBezTo>
                    <a:cubicBezTo>
                      <a:pt x="202" y="1889"/>
                      <a:pt x="234" y="1881"/>
                      <a:pt x="263" y="1866"/>
                    </a:cubicBezTo>
                    <a:lnTo>
                      <a:pt x="2220" y="258"/>
                    </a:lnTo>
                    <a:cubicBezTo>
                      <a:pt x="2273" y="206"/>
                      <a:pt x="2290" y="118"/>
                      <a:pt x="2238" y="66"/>
                    </a:cubicBezTo>
                    <a:cubicBezTo>
                      <a:pt x="2206" y="24"/>
                      <a:pt x="2162" y="0"/>
                      <a:pt x="2116" y="0"/>
                    </a:cubicBezTo>
                    <a:close/>
                  </a:path>
                </a:pathLst>
              </a:custGeom>
              <a:solidFill>
                <a:srgbClr val="4657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2" name="Google Shape;830;p37">
            <a:extLst>
              <a:ext uri="{FF2B5EF4-FFF2-40B4-BE49-F238E27FC236}">
                <a16:creationId xmlns:a16="http://schemas.microsoft.com/office/drawing/2014/main" id="{348FE5D2-8B78-426E-8A72-B6792544C64E}"/>
              </a:ext>
            </a:extLst>
          </p:cNvPr>
          <p:cNvSpPr txBox="1"/>
          <p:nvPr/>
        </p:nvSpPr>
        <p:spPr>
          <a:xfrm>
            <a:off x="7385793" y="177050"/>
            <a:ext cx="1573932" cy="3165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CS523.M21.KHCL</a:t>
            </a:r>
            <a:endParaRPr sz="1300" dirty="0">
              <a:solidFill>
                <a:schemeClr val="dk1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1946338086"/>
      </p:ext>
    </p:extLst>
  </p:cSld>
  <p:clrMapOvr>
    <a:masterClrMapping/>
  </p:clrMapOvr>
  <p:transition spd="slow">
    <p:push dir="u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71"/>
          <p:cNvSpPr txBox="1">
            <a:spLocks noGrp="1"/>
          </p:cNvSpPr>
          <p:nvPr>
            <p:ph type="title"/>
          </p:nvPr>
        </p:nvSpPr>
        <p:spPr>
          <a:xfrm>
            <a:off x="2599800" y="731398"/>
            <a:ext cx="3944400" cy="59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sp>
        <p:nvSpPr>
          <p:cNvPr id="2254" name="Google Shape;2254;p71"/>
          <p:cNvSpPr txBox="1"/>
          <p:nvPr/>
        </p:nvSpPr>
        <p:spPr>
          <a:xfrm>
            <a:off x="2265600" y="4232600"/>
            <a:ext cx="4612800" cy="17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rPr>
              <a:t>Please keep this slide for attribution.</a:t>
            </a:r>
            <a:endParaRPr sz="1000" b="1">
              <a:solidFill>
                <a:schemeClr val="accen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2255" name="Google Shape;2255;p71"/>
          <p:cNvGrpSpPr/>
          <p:nvPr/>
        </p:nvGrpSpPr>
        <p:grpSpPr>
          <a:xfrm>
            <a:off x="417942" y="3831547"/>
            <a:ext cx="1106603" cy="1043694"/>
            <a:chOff x="713221" y="3759631"/>
            <a:chExt cx="900116" cy="848946"/>
          </a:xfrm>
        </p:grpSpPr>
        <p:sp>
          <p:nvSpPr>
            <p:cNvPr id="2256" name="Google Shape;2256;p71"/>
            <p:cNvSpPr/>
            <p:nvPr/>
          </p:nvSpPr>
          <p:spPr>
            <a:xfrm rot="2829198">
              <a:off x="869084" y="4057356"/>
              <a:ext cx="654856" cy="242932"/>
            </a:xfrm>
            <a:custGeom>
              <a:avLst/>
              <a:gdLst/>
              <a:ahLst/>
              <a:cxnLst/>
              <a:rect l="l" t="t" r="r" b="b"/>
              <a:pathLst>
                <a:path w="18147" h="6732" extrusionOk="0">
                  <a:moveTo>
                    <a:pt x="333" y="1"/>
                  </a:moveTo>
                  <a:lnTo>
                    <a:pt x="1" y="5944"/>
                  </a:lnTo>
                  <a:cubicBezTo>
                    <a:pt x="2745" y="6102"/>
                    <a:pt x="5910" y="6224"/>
                    <a:pt x="8951" y="6347"/>
                  </a:cubicBezTo>
                  <a:cubicBezTo>
                    <a:pt x="11993" y="6469"/>
                    <a:pt x="15122" y="6591"/>
                    <a:pt x="17814" y="6731"/>
                  </a:cubicBezTo>
                  <a:lnTo>
                    <a:pt x="18146" y="787"/>
                  </a:lnTo>
                  <a:cubicBezTo>
                    <a:pt x="15419" y="630"/>
                    <a:pt x="12255" y="508"/>
                    <a:pt x="9196" y="385"/>
                  </a:cubicBezTo>
                  <a:cubicBezTo>
                    <a:pt x="6154" y="281"/>
                    <a:pt x="3025" y="141"/>
                    <a:pt x="333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19050" dir="21540000" algn="bl" rotWithShape="0">
                <a:schemeClr val="dk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7" name="Google Shape;2257;p71"/>
            <p:cNvSpPr/>
            <p:nvPr/>
          </p:nvSpPr>
          <p:spPr>
            <a:xfrm rot="2829198">
              <a:off x="1290075" y="3813761"/>
              <a:ext cx="266244" cy="271729"/>
            </a:xfrm>
            <a:custGeom>
              <a:avLst/>
              <a:gdLst/>
              <a:ahLst/>
              <a:cxnLst/>
              <a:rect l="l" t="t" r="r" b="b"/>
              <a:pathLst>
                <a:path w="7378" h="7530" extrusionOk="0">
                  <a:moveTo>
                    <a:pt x="3662" y="0"/>
                  </a:moveTo>
                  <a:cubicBezTo>
                    <a:pt x="1955" y="0"/>
                    <a:pt x="378" y="1473"/>
                    <a:pt x="193" y="3171"/>
                  </a:cubicBezTo>
                  <a:cubicBezTo>
                    <a:pt x="0" y="4955"/>
                    <a:pt x="1224" y="6755"/>
                    <a:pt x="2920" y="7314"/>
                  </a:cubicBezTo>
                  <a:cubicBezTo>
                    <a:pt x="3361" y="7457"/>
                    <a:pt x="3800" y="7530"/>
                    <a:pt x="4219" y="7530"/>
                  </a:cubicBezTo>
                  <a:cubicBezTo>
                    <a:pt x="4978" y="7530"/>
                    <a:pt x="5671" y="7292"/>
                    <a:pt x="6189" y="6808"/>
                  </a:cubicBezTo>
                  <a:cubicBezTo>
                    <a:pt x="7011" y="6056"/>
                    <a:pt x="7378" y="4902"/>
                    <a:pt x="7325" y="3783"/>
                  </a:cubicBezTo>
                  <a:cubicBezTo>
                    <a:pt x="7220" y="1930"/>
                    <a:pt x="5734" y="130"/>
                    <a:pt x="3864" y="7"/>
                  </a:cubicBezTo>
                  <a:cubicBezTo>
                    <a:pt x="3796" y="3"/>
                    <a:pt x="3729" y="0"/>
                    <a:pt x="3662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19050" dir="21540000" algn="bl" rotWithShape="0">
                <a:schemeClr val="dk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8" name="Google Shape;2258;p71"/>
            <p:cNvSpPr/>
            <p:nvPr/>
          </p:nvSpPr>
          <p:spPr>
            <a:xfrm rot="2829198">
              <a:off x="770178" y="4256507"/>
              <a:ext cx="302185" cy="287246"/>
            </a:xfrm>
            <a:custGeom>
              <a:avLst/>
              <a:gdLst/>
              <a:ahLst/>
              <a:cxnLst/>
              <a:rect l="l" t="t" r="r" b="b"/>
              <a:pathLst>
                <a:path w="8374" h="7960" extrusionOk="0">
                  <a:moveTo>
                    <a:pt x="4190" y="0"/>
                  </a:moveTo>
                  <a:cubicBezTo>
                    <a:pt x="2232" y="0"/>
                    <a:pt x="523" y="1469"/>
                    <a:pt x="280" y="3491"/>
                  </a:cubicBezTo>
                  <a:cubicBezTo>
                    <a:pt x="0" y="5676"/>
                    <a:pt x="1539" y="7651"/>
                    <a:pt x="3706" y="7931"/>
                  </a:cubicBezTo>
                  <a:cubicBezTo>
                    <a:pt x="3865" y="7950"/>
                    <a:pt x="4023" y="7960"/>
                    <a:pt x="4180" y="7960"/>
                  </a:cubicBezTo>
                  <a:cubicBezTo>
                    <a:pt x="6139" y="7960"/>
                    <a:pt x="7853" y="6476"/>
                    <a:pt x="8112" y="4452"/>
                  </a:cubicBezTo>
                  <a:cubicBezTo>
                    <a:pt x="8374" y="2285"/>
                    <a:pt x="6836" y="292"/>
                    <a:pt x="4668" y="30"/>
                  </a:cubicBezTo>
                  <a:cubicBezTo>
                    <a:pt x="4507" y="10"/>
                    <a:pt x="4348" y="0"/>
                    <a:pt x="4190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19050" dir="21540000" algn="bl" rotWithShape="0">
                <a:schemeClr val="dk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59" name="Google Shape;2259;p71"/>
          <p:cNvGrpSpPr/>
          <p:nvPr/>
        </p:nvGrpSpPr>
        <p:grpSpPr>
          <a:xfrm>
            <a:off x="7112740" y="539495"/>
            <a:ext cx="1702653" cy="1482319"/>
            <a:chOff x="7112740" y="539495"/>
            <a:chExt cx="1702653" cy="1482319"/>
          </a:xfrm>
        </p:grpSpPr>
        <p:sp>
          <p:nvSpPr>
            <p:cNvPr id="2260" name="Google Shape;2260;p71"/>
            <p:cNvSpPr/>
            <p:nvPr/>
          </p:nvSpPr>
          <p:spPr>
            <a:xfrm rot="-824666">
              <a:off x="7230378" y="697103"/>
              <a:ext cx="1467377" cy="1167103"/>
            </a:xfrm>
            <a:custGeom>
              <a:avLst/>
              <a:gdLst/>
              <a:ahLst/>
              <a:cxnLst/>
              <a:rect l="l" t="t" r="r" b="b"/>
              <a:pathLst>
                <a:path w="40663" h="32342" extrusionOk="0">
                  <a:moveTo>
                    <a:pt x="40453" y="1"/>
                  </a:moveTo>
                  <a:lnTo>
                    <a:pt x="17308" y="805"/>
                  </a:lnTo>
                  <a:lnTo>
                    <a:pt x="16801" y="3025"/>
                  </a:lnTo>
                  <a:cubicBezTo>
                    <a:pt x="15472" y="8689"/>
                    <a:pt x="14073" y="14178"/>
                    <a:pt x="12675" y="19545"/>
                  </a:cubicBezTo>
                  <a:lnTo>
                    <a:pt x="4616" y="9755"/>
                  </a:lnTo>
                  <a:lnTo>
                    <a:pt x="1" y="13531"/>
                  </a:lnTo>
                  <a:lnTo>
                    <a:pt x="15472" y="32341"/>
                  </a:lnTo>
                  <a:lnTo>
                    <a:pt x="16958" y="26695"/>
                  </a:lnTo>
                  <a:cubicBezTo>
                    <a:pt x="18654" y="20227"/>
                    <a:pt x="20419" y="13531"/>
                    <a:pt x="22062" y="6609"/>
                  </a:cubicBezTo>
                  <a:lnTo>
                    <a:pt x="40663" y="5945"/>
                  </a:lnTo>
                  <a:lnTo>
                    <a:pt x="40453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2880000" algn="bl" rotWithShape="0">
                <a:schemeClr val="dk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1" name="Google Shape;2261;p71"/>
            <p:cNvSpPr/>
            <p:nvPr/>
          </p:nvSpPr>
          <p:spPr>
            <a:xfrm rot="-824666">
              <a:off x="7310780" y="849120"/>
              <a:ext cx="1279367" cy="810173"/>
            </a:xfrm>
            <a:custGeom>
              <a:avLst/>
              <a:gdLst/>
              <a:ahLst/>
              <a:cxnLst/>
              <a:rect l="l" t="t" r="r" b="b"/>
              <a:pathLst>
                <a:path w="35453" h="22451" extrusionOk="0">
                  <a:moveTo>
                    <a:pt x="35138" y="0"/>
                  </a:moveTo>
                  <a:cubicBezTo>
                    <a:pt x="35050" y="17"/>
                    <a:pt x="34998" y="70"/>
                    <a:pt x="34998" y="157"/>
                  </a:cubicBezTo>
                  <a:cubicBezTo>
                    <a:pt x="34998" y="245"/>
                    <a:pt x="35068" y="297"/>
                    <a:pt x="35138" y="297"/>
                  </a:cubicBezTo>
                  <a:lnTo>
                    <a:pt x="35313" y="297"/>
                  </a:lnTo>
                  <a:cubicBezTo>
                    <a:pt x="35400" y="297"/>
                    <a:pt x="35453" y="227"/>
                    <a:pt x="35453" y="140"/>
                  </a:cubicBezTo>
                  <a:cubicBezTo>
                    <a:pt x="35453" y="70"/>
                    <a:pt x="35383" y="0"/>
                    <a:pt x="35313" y="0"/>
                  </a:cubicBezTo>
                  <a:close/>
                  <a:moveTo>
                    <a:pt x="33652" y="35"/>
                  </a:moveTo>
                  <a:cubicBezTo>
                    <a:pt x="33145" y="52"/>
                    <a:pt x="32656" y="70"/>
                    <a:pt x="32149" y="70"/>
                  </a:cubicBezTo>
                  <a:cubicBezTo>
                    <a:pt x="32079" y="70"/>
                    <a:pt x="32009" y="140"/>
                    <a:pt x="32009" y="227"/>
                  </a:cubicBezTo>
                  <a:cubicBezTo>
                    <a:pt x="32009" y="297"/>
                    <a:pt x="32079" y="367"/>
                    <a:pt x="32166" y="367"/>
                  </a:cubicBezTo>
                  <a:cubicBezTo>
                    <a:pt x="32656" y="350"/>
                    <a:pt x="33163" y="350"/>
                    <a:pt x="33652" y="332"/>
                  </a:cubicBezTo>
                  <a:cubicBezTo>
                    <a:pt x="33739" y="332"/>
                    <a:pt x="33792" y="262"/>
                    <a:pt x="33792" y="175"/>
                  </a:cubicBezTo>
                  <a:cubicBezTo>
                    <a:pt x="33792" y="105"/>
                    <a:pt x="33722" y="35"/>
                    <a:pt x="33652" y="35"/>
                  </a:cubicBezTo>
                  <a:close/>
                  <a:moveTo>
                    <a:pt x="30663" y="105"/>
                  </a:moveTo>
                  <a:cubicBezTo>
                    <a:pt x="30173" y="122"/>
                    <a:pt x="29666" y="122"/>
                    <a:pt x="29177" y="140"/>
                  </a:cubicBezTo>
                  <a:cubicBezTo>
                    <a:pt x="29089" y="140"/>
                    <a:pt x="29037" y="210"/>
                    <a:pt x="29037" y="280"/>
                  </a:cubicBezTo>
                  <a:cubicBezTo>
                    <a:pt x="29037" y="367"/>
                    <a:pt x="29107" y="437"/>
                    <a:pt x="29177" y="437"/>
                  </a:cubicBezTo>
                  <a:cubicBezTo>
                    <a:pt x="29684" y="420"/>
                    <a:pt x="30173" y="402"/>
                    <a:pt x="30680" y="402"/>
                  </a:cubicBezTo>
                  <a:cubicBezTo>
                    <a:pt x="30750" y="402"/>
                    <a:pt x="30820" y="332"/>
                    <a:pt x="30820" y="245"/>
                  </a:cubicBezTo>
                  <a:cubicBezTo>
                    <a:pt x="30820" y="175"/>
                    <a:pt x="30750" y="105"/>
                    <a:pt x="30663" y="105"/>
                  </a:cubicBezTo>
                  <a:close/>
                  <a:moveTo>
                    <a:pt x="27691" y="175"/>
                  </a:moveTo>
                  <a:cubicBezTo>
                    <a:pt x="27201" y="175"/>
                    <a:pt x="26694" y="192"/>
                    <a:pt x="26205" y="210"/>
                  </a:cubicBezTo>
                  <a:cubicBezTo>
                    <a:pt x="26118" y="210"/>
                    <a:pt x="26065" y="280"/>
                    <a:pt x="26065" y="350"/>
                  </a:cubicBezTo>
                  <a:cubicBezTo>
                    <a:pt x="26065" y="437"/>
                    <a:pt x="26135" y="489"/>
                    <a:pt x="26205" y="489"/>
                  </a:cubicBezTo>
                  <a:cubicBezTo>
                    <a:pt x="26712" y="489"/>
                    <a:pt x="27201" y="472"/>
                    <a:pt x="27691" y="472"/>
                  </a:cubicBezTo>
                  <a:cubicBezTo>
                    <a:pt x="27778" y="455"/>
                    <a:pt x="27848" y="402"/>
                    <a:pt x="27831" y="315"/>
                  </a:cubicBezTo>
                  <a:cubicBezTo>
                    <a:pt x="27831" y="227"/>
                    <a:pt x="27778" y="175"/>
                    <a:pt x="27691" y="175"/>
                  </a:cubicBezTo>
                  <a:close/>
                  <a:moveTo>
                    <a:pt x="24719" y="245"/>
                  </a:moveTo>
                  <a:cubicBezTo>
                    <a:pt x="24212" y="245"/>
                    <a:pt x="23723" y="262"/>
                    <a:pt x="23216" y="280"/>
                  </a:cubicBezTo>
                  <a:cubicBezTo>
                    <a:pt x="23146" y="280"/>
                    <a:pt x="23076" y="332"/>
                    <a:pt x="23076" y="420"/>
                  </a:cubicBezTo>
                  <a:cubicBezTo>
                    <a:pt x="23076" y="507"/>
                    <a:pt x="23146" y="559"/>
                    <a:pt x="23233" y="559"/>
                  </a:cubicBezTo>
                  <a:cubicBezTo>
                    <a:pt x="23723" y="559"/>
                    <a:pt x="24230" y="542"/>
                    <a:pt x="24719" y="524"/>
                  </a:cubicBezTo>
                  <a:cubicBezTo>
                    <a:pt x="24806" y="524"/>
                    <a:pt x="24859" y="455"/>
                    <a:pt x="24859" y="385"/>
                  </a:cubicBezTo>
                  <a:cubicBezTo>
                    <a:pt x="24859" y="297"/>
                    <a:pt x="24789" y="245"/>
                    <a:pt x="24719" y="245"/>
                  </a:cubicBezTo>
                  <a:close/>
                  <a:moveTo>
                    <a:pt x="21730" y="297"/>
                  </a:moveTo>
                  <a:cubicBezTo>
                    <a:pt x="21240" y="315"/>
                    <a:pt x="20733" y="332"/>
                    <a:pt x="20244" y="332"/>
                  </a:cubicBezTo>
                  <a:cubicBezTo>
                    <a:pt x="20156" y="332"/>
                    <a:pt x="20104" y="402"/>
                    <a:pt x="20104" y="489"/>
                  </a:cubicBezTo>
                  <a:cubicBezTo>
                    <a:pt x="20104" y="559"/>
                    <a:pt x="20174" y="629"/>
                    <a:pt x="20244" y="629"/>
                  </a:cubicBezTo>
                  <a:cubicBezTo>
                    <a:pt x="20751" y="612"/>
                    <a:pt x="21240" y="612"/>
                    <a:pt x="21747" y="594"/>
                  </a:cubicBezTo>
                  <a:cubicBezTo>
                    <a:pt x="21817" y="594"/>
                    <a:pt x="21887" y="524"/>
                    <a:pt x="21887" y="455"/>
                  </a:cubicBezTo>
                  <a:cubicBezTo>
                    <a:pt x="21887" y="367"/>
                    <a:pt x="21817" y="297"/>
                    <a:pt x="21730" y="297"/>
                  </a:cubicBezTo>
                  <a:close/>
                  <a:moveTo>
                    <a:pt x="18758" y="367"/>
                  </a:moveTo>
                  <a:cubicBezTo>
                    <a:pt x="18636" y="367"/>
                    <a:pt x="18513" y="367"/>
                    <a:pt x="18391" y="385"/>
                  </a:cubicBezTo>
                  <a:cubicBezTo>
                    <a:pt x="18321" y="385"/>
                    <a:pt x="18268" y="420"/>
                    <a:pt x="18251" y="472"/>
                  </a:cubicBezTo>
                  <a:cubicBezTo>
                    <a:pt x="18129" y="839"/>
                    <a:pt x="18024" y="1189"/>
                    <a:pt x="17919" y="1538"/>
                  </a:cubicBezTo>
                  <a:cubicBezTo>
                    <a:pt x="17884" y="1626"/>
                    <a:pt x="17936" y="1713"/>
                    <a:pt x="18006" y="1731"/>
                  </a:cubicBezTo>
                  <a:cubicBezTo>
                    <a:pt x="18021" y="1734"/>
                    <a:pt x="18035" y="1735"/>
                    <a:pt x="18048" y="1735"/>
                  </a:cubicBezTo>
                  <a:cubicBezTo>
                    <a:pt x="18116" y="1735"/>
                    <a:pt x="18169" y="1699"/>
                    <a:pt x="18198" y="1626"/>
                  </a:cubicBezTo>
                  <a:cubicBezTo>
                    <a:pt x="18293" y="1310"/>
                    <a:pt x="18388" y="993"/>
                    <a:pt x="18496" y="664"/>
                  </a:cubicBezTo>
                  <a:lnTo>
                    <a:pt x="18758" y="664"/>
                  </a:lnTo>
                  <a:cubicBezTo>
                    <a:pt x="18845" y="664"/>
                    <a:pt x="18915" y="594"/>
                    <a:pt x="18898" y="507"/>
                  </a:cubicBezTo>
                  <a:cubicBezTo>
                    <a:pt x="18898" y="437"/>
                    <a:pt x="18845" y="367"/>
                    <a:pt x="18758" y="367"/>
                  </a:cubicBezTo>
                  <a:close/>
                  <a:moveTo>
                    <a:pt x="17620" y="2863"/>
                  </a:moveTo>
                  <a:cubicBezTo>
                    <a:pt x="17559" y="2863"/>
                    <a:pt x="17493" y="2899"/>
                    <a:pt x="17464" y="2972"/>
                  </a:cubicBezTo>
                  <a:cubicBezTo>
                    <a:pt x="17324" y="3444"/>
                    <a:pt x="17185" y="3916"/>
                    <a:pt x="17027" y="4388"/>
                  </a:cubicBezTo>
                  <a:cubicBezTo>
                    <a:pt x="17010" y="4458"/>
                    <a:pt x="17045" y="4545"/>
                    <a:pt x="17115" y="4580"/>
                  </a:cubicBezTo>
                  <a:cubicBezTo>
                    <a:pt x="17126" y="4582"/>
                    <a:pt x="17138" y="4583"/>
                    <a:pt x="17149" y="4583"/>
                  </a:cubicBezTo>
                  <a:cubicBezTo>
                    <a:pt x="17224" y="4583"/>
                    <a:pt x="17292" y="4536"/>
                    <a:pt x="17307" y="4475"/>
                  </a:cubicBezTo>
                  <a:cubicBezTo>
                    <a:pt x="17447" y="4003"/>
                    <a:pt x="17604" y="3531"/>
                    <a:pt x="17744" y="3059"/>
                  </a:cubicBezTo>
                  <a:cubicBezTo>
                    <a:pt x="17779" y="2972"/>
                    <a:pt x="17726" y="2902"/>
                    <a:pt x="17657" y="2867"/>
                  </a:cubicBezTo>
                  <a:cubicBezTo>
                    <a:pt x="17645" y="2864"/>
                    <a:pt x="17633" y="2863"/>
                    <a:pt x="17620" y="2863"/>
                  </a:cubicBezTo>
                  <a:close/>
                  <a:moveTo>
                    <a:pt x="16717" y="5705"/>
                  </a:moveTo>
                  <a:cubicBezTo>
                    <a:pt x="16659" y="5705"/>
                    <a:pt x="16600" y="5749"/>
                    <a:pt x="16573" y="5804"/>
                  </a:cubicBezTo>
                  <a:cubicBezTo>
                    <a:pt x="16433" y="6276"/>
                    <a:pt x="16276" y="6748"/>
                    <a:pt x="16136" y="7237"/>
                  </a:cubicBezTo>
                  <a:cubicBezTo>
                    <a:pt x="16101" y="7307"/>
                    <a:pt x="16153" y="7395"/>
                    <a:pt x="16223" y="7412"/>
                  </a:cubicBezTo>
                  <a:cubicBezTo>
                    <a:pt x="16238" y="7415"/>
                    <a:pt x="16253" y="7417"/>
                    <a:pt x="16266" y="7417"/>
                  </a:cubicBezTo>
                  <a:cubicBezTo>
                    <a:pt x="16333" y="7417"/>
                    <a:pt x="16386" y="7383"/>
                    <a:pt x="16415" y="7325"/>
                  </a:cubicBezTo>
                  <a:cubicBezTo>
                    <a:pt x="16555" y="6835"/>
                    <a:pt x="16713" y="6363"/>
                    <a:pt x="16852" y="5891"/>
                  </a:cubicBezTo>
                  <a:cubicBezTo>
                    <a:pt x="16887" y="5821"/>
                    <a:pt x="16835" y="5734"/>
                    <a:pt x="16765" y="5716"/>
                  </a:cubicBezTo>
                  <a:cubicBezTo>
                    <a:pt x="16750" y="5709"/>
                    <a:pt x="16734" y="5705"/>
                    <a:pt x="16717" y="5705"/>
                  </a:cubicBezTo>
                  <a:close/>
                  <a:moveTo>
                    <a:pt x="15831" y="8544"/>
                  </a:moveTo>
                  <a:cubicBezTo>
                    <a:pt x="15764" y="8544"/>
                    <a:pt x="15710" y="8580"/>
                    <a:pt x="15681" y="8653"/>
                  </a:cubicBezTo>
                  <a:cubicBezTo>
                    <a:pt x="15541" y="9125"/>
                    <a:pt x="15384" y="9597"/>
                    <a:pt x="15227" y="10069"/>
                  </a:cubicBezTo>
                  <a:cubicBezTo>
                    <a:pt x="15209" y="10139"/>
                    <a:pt x="15244" y="10227"/>
                    <a:pt x="15332" y="10244"/>
                  </a:cubicBezTo>
                  <a:cubicBezTo>
                    <a:pt x="15347" y="10252"/>
                    <a:pt x="15363" y="10255"/>
                    <a:pt x="15379" y="10255"/>
                  </a:cubicBezTo>
                  <a:cubicBezTo>
                    <a:pt x="15436" y="10255"/>
                    <a:pt x="15493" y="10211"/>
                    <a:pt x="15506" y="10157"/>
                  </a:cubicBezTo>
                  <a:cubicBezTo>
                    <a:pt x="15664" y="9685"/>
                    <a:pt x="15804" y="9213"/>
                    <a:pt x="15961" y="8741"/>
                  </a:cubicBezTo>
                  <a:cubicBezTo>
                    <a:pt x="15978" y="8653"/>
                    <a:pt x="15943" y="8583"/>
                    <a:pt x="15873" y="8548"/>
                  </a:cubicBezTo>
                  <a:cubicBezTo>
                    <a:pt x="15859" y="8545"/>
                    <a:pt x="15845" y="8544"/>
                    <a:pt x="15831" y="8544"/>
                  </a:cubicBezTo>
                  <a:close/>
                  <a:moveTo>
                    <a:pt x="166" y="10030"/>
                  </a:moveTo>
                  <a:cubicBezTo>
                    <a:pt x="132" y="10030"/>
                    <a:pt x="97" y="10043"/>
                    <a:pt x="70" y="10069"/>
                  </a:cubicBezTo>
                  <a:cubicBezTo>
                    <a:pt x="0" y="10122"/>
                    <a:pt x="0" y="10209"/>
                    <a:pt x="53" y="10279"/>
                  </a:cubicBezTo>
                  <a:cubicBezTo>
                    <a:pt x="402" y="10646"/>
                    <a:pt x="735" y="10996"/>
                    <a:pt x="1067" y="11363"/>
                  </a:cubicBezTo>
                  <a:cubicBezTo>
                    <a:pt x="1095" y="11391"/>
                    <a:pt x="1138" y="11409"/>
                    <a:pt x="1180" y="11409"/>
                  </a:cubicBezTo>
                  <a:cubicBezTo>
                    <a:pt x="1216" y="11409"/>
                    <a:pt x="1252" y="11395"/>
                    <a:pt x="1277" y="11363"/>
                  </a:cubicBezTo>
                  <a:cubicBezTo>
                    <a:pt x="1329" y="11310"/>
                    <a:pt x="1346" y="11223"/>
                    <a:pt x="1277" y="11171"/>
                  </a:cubicBezTo>
                  <a:cubicBezTo>
                    <a:pt x="944" y="10803"/>
                    <a:pt x="612" y="10436"/>
                    <a:pt x="263" y="10069"/>
                  </a:cubicBezTo>
                  <a:cubicBezTo>
                    <a:pt x="236" y="10043"/>
                    <a:pt x="201" y="10030"/>
                    <a:pt x="166" y="10030"/>
                  </a:cubicBezTo>
                  <a:close/>
                  <a:moveTo>
                    <a:pt x="14917" y="11387"/>
                  </a:moveTo>
                  <a:cubicBezTo>
                    <a:pt x="14860" y="11387"/>
                    <a:pt x="14803" y="11431"/>
                    <a:pt x="14790" y="11485"/>
                  </a:cubicBezTo>
                  <a:cubicBezTo>
                    <a:pt x="14632" y="11957"/>
                    <a:pt x="14475" y="12429"/>
                    <a:pt x="14335" y="12901"/>
                  </a:cubicBezTo>
                  <a:cubicBezTo>
                    <a:pt x="14300" y="12989"/>
                    <a:pt x="14353" y="13059"/>
                    <a:pt x="14423" y="13093"/>
                  </a:cubicBezTo>
                  <a:cubicBezTo>
                    <a:pt x="14434" y="13096"/>
                    <a:pt x="14446" y="13098"/>
                    <a:pt x="14459" y="13098"/>
                  </a:cubicBezTo>
                  <a:cubicBezTo>
                    <a:pt x="14520" y="13098"/>
                    <a:pt x="14586" y="13061"/>
                    <a:pt x="14615" y="12989"/>
                  </a:cubicBezTo>
                  <a:cubicBezTo>
                    <a:pt x="14755" y="12517"/>
                    <a:pt x="14912" y="12045"/>
                    <a:pt x="15052" y="11573"/>
                  </a:cubicBezTo>
                  <a:cubicBezTo>
                    <a:pt x="15087" y="11503"/>
                    <a:pt x="15034" y="11415"/>
                    <a:pt x="14964" y="11398"/>
                  </a:cubicBezTo>
                  <a:cubicBezTo>
                    <a:pt x="14949" y="11390"/>
                    <a:pt x="14933" y="11387"/>
                    <a:pt x="14917" y="11387"/>
                  </a:cubicBezTo>
                  <a:close/>
                  <a:moveTo>
                    <a:pt x="2194" y="12215"/>
                  </a:moveTo>
                  <a:cubicBezTo>
                    <a:pt x="2159" y="12215"/>
                    <a:pt x="2124" y="12228"/>
                    <a:pt x="2098" y="12254"/>
                  </a:cubicBezTo>
                  <a:cubicBezTo>
                    <a:pt x="2028" y="12307"/>
                    <a:pt x="2028" y="12394"/>
                    <a:pt x="2081" y="12447"/>
                  </a:cubicBezTo>
                  <a:cubicBezTo>
                    <a:pt x="2430" y="12814"/>
                    <a:pt x="2762" y="13181"/>
                    <a:pt x="3095" y="13548"/>
                  </a:cubicBezTo>
                  <a:cubicBezTo>
                    <a:pt x="3121" y="13574"/>
                    <a:pt x="3160" y="13587"/>
                    <a:pt x="3199" y="13587"/>
                  </a:cubicBezTo>
                  <a:cubicBezTo>
                    <a:pt x="3239" y="13587"/>
                    <a:pt x="3278" y="13574"/>
                    <a:pt x="3304" y="13548"/>
                  </a:cubicBezTo>
                  <a:cubicBezTo>
                    <a:pt x="3357" y="13496"/>
                    <a:pt x="3374" y="13408"/>
                    <a:pt x="3304" y="13356"/>
                  </a:cubicBezTo>
                  <a:cubicBezTo>
                    <a:pt x="2972" y="12989"/>
                    <a:pt x="2640" y="12621"/>
                    <a:pt x="2290" y="12254"/>
                  </a:cubicBezTo>
                  <a:cubicBezTo>
                    <a:pt x="2264" y="12228"/>
                    <a:pt x="2229" y="12215"/>
                    <a:pt x="2194" y="12215"/>
                  </a:cubicBezTo>
                  <a:close/>
                  <a:moveTo>
                    <a:pt x="4212" y="14393"/>
                  </a:moveTo>
                  <a:cubicBezTo>
                    <a:pt x="4177" y="14393"/>
                    <a:pt x="4141" y="14407"/>
                    <a:pt x="4109" y="14440"/>
                  </a:cubicBezTo>
                  <a:cubicBezTo>
                    <a:pt x="4056" y="14492"/>
                    <a:pt x="4056" y="14579"/>
                    <a:pt x="4109" y="14632"/>
                  </a:cubicBezTo>
                  <a:cubicBezTo>
                    <a:pt x="4441" y="14999"/>
                    <a:pt x="4773" y="15366"/>
                    <a:pt x="5122" y="15733"/>
                  </a:cubicBezTo>
                  <a:cubicBezTo>
                    <a:pt x="5153" y="15764"/>
                    <a:pt x="5195" y="15782"/>
                    <a:pt x="5236" y="15782"/>
                  </a:cubicBezTo>
                  <a:cubicBezTo>
                    <a:pt x="5265" y="15782"/>
                    <a:pt x="5293" y="15773"/>
                    <a:pt x="5315" y="15751"/>
                  </a:cubicBezTo>
                  <a:cubicBezTo>
                    <a:pt x="5385" y="15681"/>
                    <a:pt x="5385" y="15593"/>
                    <a:pt x="5332" y="15541"/>
                  </a:cubicBezTo>
                  <a:cubicBezTo>
                    <a:pt x="5000" y="15174"/>
                    <a:pt x="4668" y="14807"/>
                    <a:pt x="4318" y="14440"/>
                  </a:cubicBezTo>
                  <a:cubicBezTo>
                    <a:pt x="4290" y="14411"/>
                    <a:pt x="4252" y="14393"/>
                    <a:pt x="4212" y="14393"/>
                  </a:cubicBezTo>
                  <a:close/>
                  <a:moveTo>
                    <a:pt x="14018" y="14225"/>
                  </a:moveTo>
                  <a:cubicBezTo>
                    <a:pt x="13958" y="14225"/>
                    <a:pt x="13895" y="14259"/>
                    <a:pt x="13881" y="14317"/>
                  </a:cubicBezTo>
                  <a:cubicBezTo>
                    <a:pt x="13723" y="14789"/>
                    <a:pt x="13566" y="15279"/>
                    <a:pt x="13426" y="15751"/>
                  </a:cubicBezTo>
                  <a:cubicBezTo>
                    <a:pt x="13391" y="15821"/>
                    <a:pt x="13444" y="15908"/>
                    <a:pt x="13513" y="15925"/>
                  </a:cubicBezTo>
                  <a:cubicBezTo>
                    <a:pt x="13525" y="15928"/>
                    <a:pt x="13538" y="15930"/>
                    <a:pt x="13551" y="15930"/>
                  </a:cubicBezTo>
                  <a:cubicBezTo>
                    <a:pt x="13612" y="15930"/>
                    <a:pt x="13677" y="15896"/>
                    <a:pt x="13706" y="15838"/>
                  </a:cubicBezTo>
                  <a:cubicBezTo>
                    <a:pt x="13846" y="15366"/>
                    <a:pt x="14003" y="14894"/>
                    <a:pt x="14160" y="14422"/>
                  </a:cubicBezTo>
                  <a:cubicBezTo>
                    <a:pt x="14178" y="14335"/>
                    <a:pt x="14143" y="14247"/>
                    <a:pt x="14055" y="14230"/>
                  </a:cubicBezTo>
                  <a:cubicBezTo>
                    <a:pt x="14043" y="14227"/>
                    <a:pt x="14031" y="14225"/>
                    <a:pt x="14018" y="14225"/>
                  </a:cubicBezTo>
                  <a:close/>
                  <a:moveTo>
                    <a:pt x="6225" y="16587"/>
                  </a:moveTo>
                  <a:cubicBezTo>
                    <a:pt x="6193" y="16587"/>
                    <a:pt x="6161" y="16600"/>
                    <a:pt x="6136" y="16625"/>
                  </a:cubicBezTo>
                  <a:cubicBezTo>
                    <a:pt x="6066" y="16677"/>
                    <a:pt x="6066" y="16782"/>
                    <a:pt x="6119" y="16834"/>
                  </a:cubicBezTo>
                  <a:cubicBezTo>
                    <a:pt x="6451" y="17202"/>
                    <a:pt x="6783" y="17569"/>
                    <a:pt x="7115" y="17936"/>
                  </a:cubicBezTo>
                  <a:cubicBezTo>
                    <a:pt x="7146" y="17966"/>
                    <a:pt x="7194" y="17985"/>
                    <a:pt x="7239" y="17985"/>
                  </a:cubicBezTo>
                  <a:cubicBezTo>
                    <a:pt x="7272" y="17985"/>
                    <a:pt x="7303" y="17975"/>
                    <a:pt x="7325" y="17953"/>
                  </a:cubicBezTo>
                  <a:cubicBezTo>
                    <a:pt x="7378" y="17901"/>
                    <a:pt x="7395" y="17796"/>
                    <a:pt x="7343" y="17744"/>
                  </a:cubicBezTo>
                  <a:cubicBezTo>
                    <a:pt x="7010" y="17376"/>
                    <a:pt x="6678" y="17009"/>
                    <a:pt x="6329" y="16642"/>
                  </a:cubicBezTo>
                  <a:cubicBezTo>
                    <a:pt x="6301" y="16605"/>
                    <a:pt x="6262" y="16587"/>
                    <a:pt x="6225" y="16587"/>
                  </a:cubicBezTo>
                  <a:close/>
                  <a:moveTo>
                    <a:pt x="13110" y="17057"/>
                  </a:moveTo>
                  <a:cubicBezTo>
                    <a:pt x="13049" y="17057"/>
                    <a:pt x="12986" y="17094"/>
                    <a:pt x="12972" y="17167"/>
                  </a:cubicBezTo>
                  <a:cubicBezTo>
                    <a:pt x="12814" y="17639"/>
                    <a:pt x="12657" y="18111"/>
                    <a:pt x="12517" y="18583"/>
                  </a:cubicBezTo>
                  <a:cubicBezTo>
                    <a:pt x="12482" y="18653"/>
                    <a:pt x="12535" y="18740"/>
                    <a:pt x="12604" y="18757"/>
                  </a:cubicBezTo>
                  <a:cubicBezTo>
                    <a:pt x="12620" y="18765"/>
                    <a:pt x="12636" y="18769"/>
                    <a:pt x="12652" y="18769"/>
                  </a:cubicBezTo>
                  <a:cubicBezTo>
                    <a:pt x="12710" y="18769"/>
                    <a:pt x="12769" y="18725"/>
                    <a:pt x="12797" y="18670"/>
                  </a:cubicBezTo>
                  <a:cubicBezTo>
                    <a:pt x="12937" y="18198"/>
                    <a:pt x="13094" y="17726"/>
                    <a:pt x="13251" y="17254"/>
                  </a:cubicBezTo>
                  <a:cubicBezTo>
                    <a:pt x="13269" y="17167"/>
                    <a:pt x="13234" y="17097"/>
                    <a:pt x="13146" y="17062"/>
                  </a:cubicBezTo>
                  <a:cubicBezTo>
                    <a:pt x="13135" y="17059"/>
                    <a:pt x="13123" y="17057"/>
                    <a:pt x="13110" y="17057"/>
                  </a:cubicBezTo>
                  <a:close/>
                  <a:moveTo>
                    <a:pt x="8234" y="18805"/>
                  </a:moveTo>
                  <a:cubicBezTo>
                    <a:pt x="8195" y="18805"/>
                    <a:pt x="8155" y="18819"/>
                    <a:pt x="8129" y="18845"/>
                  </a:cubicBezTo>
                  <a:cubicBezTo>
                    <a:pt x="8059" y="18897"/>
                    <a:pt x="8059" y="18985"/>
                    <a:pt x="8112" y="19037"/>
                  </a:cubicBezTo>
                  <a:cubicBezTo>
                    <a:pt x="8444" y="19422"/>
                    <a:pt x="8776" y="19789"/>
                    <a:pt x="9108" y="20156"/>
                  </a:cubicBezTo>
                  <a:cubicBezTo>
                    <a:pt x="9136" y="20193"/>
                    <a:pt x="9174" y="20211"/>
                    <a:pt x="9212" y="20211"/>
                  </a:cubicBezTo>
                  <a:cubicBezTo>
                    <a:pt x="9244" y="20211"/>
                    <a:pt x="9276" y="20198"/>
                    <a:pt x="9300" y="20173"/>
                  </a:cubicBezTo>
                  <a:cubicBezTo>
                    <a:pt x="9370" y="20121"/>
                    <a:pt x="9370" y="20034"/>
                    <a:pt x="9318" y="19964"/>
                  </a:cubicBezTo>
                  <a:cubicBezTo>
                    <a:pt x="8986" y="19597"/>
                    <a:pt x="8654" y="19229"/>
                    <a:pt x="8339" y="18845"/>
                  </a:cubicBezTo>
                  <a:cubicBezTo>
                    <a:pt x="8313" y="18819"/>
                    <a:pt x="8273" y="18805"/>
                    <a:pt x="8234" y="18805"/>
                  </a:cubicBezTo>
                  <a:close/>
                  <a:moveTo>
                    <a:pt x="12190" y="19900"/>
                  </a:moveTo>
                  <a:cubicBezTo>
                    <a:pt x="12132" y="19900"/>
                    <a:pt x="12076" y="19944"/>
                    <a:pt x="12063" y="19999"/>
                  </a:cubicBezTo>
                  <a:cubicBezTo>
                    <a:pt x="11905" y="20471"/>
                    <a:pt x="11748" y="20943"/>
                    <a:pt x="11608" y="21415"/>
                  </a:cubicBezTo>
                  <a:cubicBezTo>
                    <a:pt x="11573" y="21485"/>
                    <a:pt x="11626" y="21572"/>
                    <a:pt x="11695" y="21607"/>
                  </a:cubicBezTo>
                  <a:cubicBezTo>
                    <a:pt x="11707" y="21610"/>
                    <a:pt x="11719" y="21611"/>
                    <a:pt x="11731" y="21611"/>
                  </a:cubicBezTo>
                  <a:cubicBezTo>
                    <a:pt x="11793" y="21611"/>
                    <a:pt x="11856" y="21575"/>
                    <a:pt x="11870" y="21502"/>
                  </a:cubicBezTo>
                  <a:cubicBezTo>
                    <a:pt x="12028" y="21030"/>
                    <a:pt x="12185" y="20558"/>
                    <a:pt x="12342" y="20086"/>
                  </a:cubicBezTo>
                  <a:cubicBezTo>
                    <a:pt x="12360" y="20016"/>
                    <a:pt x="12307" y="19929"/>
                    <a:pt x="12237" y="19911"/>
                  </a:cubicBezTo>
                  <a:cubicBezTo>
                    <a:pt x="12222" y="19904"/>
                    <a:pt x="12206" y="19900"/>
                    <a:pt x="12190" y="19900"/>
                  </a:cubicBezTo>
                  <a:close/>
                  <a:moveTo>
                    <a:pt x="10184" y="21033"/>
                  </a:moveTo>
                  <a:cubicBezTo>
                    <a:pt x="10155" y="21033"/>
                    <a:pt x="10127" y="21043"/>
                    <a:pt x="10105" y="21065"/>
                  </a:cubicBezTo>
                  <a:cubicBezTo>
                    <a:pt x="10035" y="21117"/>
                    <a:pt x="10035" y="21222"/>
                    <a:pt x="10087" y="21275"/>
                  </a:cubicBezTo>
                  <a:cubicBezTo>
                    <a:pt x="10402" y="21659"/>
                    <a:pt x="10734" y="22026"/>
                    <a:pt x="11066" y="22411"/>
                  </a:cubicBezTo>
                  <a:cubicBezTo>
                    <a:pt x="11092" y="22437"/>
                    <a:pt x="11127" y="22450"/>
                    <a:pt x="11162" y="22450"/>
                  </a:cubicBezTo>
                  <a:cubicBezTo>
                    <a:pt x="11197" y="22450"/>
                    <a:pt x="11232" y="22437"/>
                    <a:pt x="11258" y="22411"/>
                  </a:cubicBezTo>
                  <a:cubicBezTo>
                    <a:pt x="11328" y="22359"/>
                    <a:pt x="11328" y="22271"/>
                    <a:pt x="11276" y="22219"/>
                  </a:cubicBezTo>
                  <a:cubicBezTo>
                    <a:pt x="10961" y="21834"/>
                    <a:pt x="10629" y="21467"/>
                    <a:pt x="10297" y="21082"/>
                  </a:cubicBezTo>
                  <a:cubicBezTo>
                    <a:pt x="10266" y="21052"/>
                    <a:pt x="10224" y="21033"/>
                    <a:pt x="10184" y="21033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62" name="Google Shape;2262;p71"/>
          <p:cNvGrpSpPr/>
          <p:nvPr/>
        </p:nvGrpSpPr>
        <p:grpSpPr>
          <a:xfrm rot="-2127592">
            <a:off x="-172109" y="798615"/>
            <a:ext cx="2029379" cy="964106"/>
            <a:chOff x="3081063" y="3872425"/>
            <a:chExt cx="1339525" cy="636350"/>
          </a:xfrm>
        </p:grpSpPr>
        <p:sp>
          <p:nvSpPr>
            <p:cNvPr id="2263" name="Google Shape;2263;p71"/>
            <p:cNvSpPr/>
            <p:nvPr/>
          </p:nvSpPr>
          <p:spPr>
            <a:xfrm>
              <a:off x="3081063" y="3898225"/>
              <a:ext cx="1339525" cy="607050"/>
            </a:xfrm>
            <a:custGeom>
              <a:avLst/>
              <a:gdLst/>
              <a:ahLst/>
              <a:cxnLst/>
              <a:rect l="l" t="t" r="r" b="b"/>
              <a:pathLst>
                <a:path w="53581" h="24282" extrusionOk="0">
                  <a:moveTo>
                    <a:pt x="16556" y="10009"/>
                  </a:moveTo>
                  <a:cubicBezTo>
                    <a:pt x="16666" y="10009"/>
                    <a:pt x="16778" y="10028"/>
                    <a:pt x="16887" y="10069"/>
                  </a:cubicBezTo>
                  <a:lnTo>
                    <a:pt x="36624" y="17779"/>
                  </a:lnTo>
                  <a:cubicBezTo>
                    <a:pt x="37271" y="18023"/>
                    <a:pt x="37096" y="18985"/>
                    <a:pt x="36414" y="18985"/>
                  </a:cubicBezTo>
                  <a:lnTo>
                    <a:pt x="12063" y="18985"/>
                  </a:lnTo>
                  <a:cubicBezTo>
                    <a:pt x="11346" y="18985"/>
                    <a:pt x="10909" y="18181"/>
                    <a:pt x="11293" y="17569"/>
                  </a:cubicBezTo>
                  <a:lnTo>
                    <a:pt x="15786" y="10436"/>
                  </a:lnTo>
                  <a:cubicBezTo>
                    <a:pt x="15954" y="10165"/>
                    <a:pt x="16246" y="10009"/>
                    <a:pt x="16556" y="10009"/>
                  </a:cubicBezTo>
                  <a:close/>
                  <a:moveTo>
                    <a:pt x="14437" y="1"/>
                  </a:moveTo>
                  <a:cubicBezTo>
                    <a:pt x="13645" y="1"/>
                    <a:pt x="12871" y="415"/>
                    <a:pt x="12430" y="1154"/>
                  </a:cubicBezTo>
                  <a:lnTo>
                    <a:pt x="927" y="20733"/>
                  </a:lnTo>
                  <a:cubicBezTo>
                    <a:pt x="0" y="22289"/>
                    <a:pt x="1119" y="24282"/>
                    <a:pt x="2920" y="24282"/>
                  </a:cubicBezTo>
                  <a:lnTo>
                    <a:pt x="50364" y="24282"/>
                  </a:lnTo>
                  <a:cubicBezTo>
                    <a:pt x="52777" y="24282"/>
                    <a:pt x="53581" y="21013"/>
                    <a:pt x="51466" y="19859"/>
                  </a:cubicBezTo>
                  <a:lnTo>
                    <a:pt x="15524" y="280"/>
                  </a:lnTo>
                  <a:cubicBezTo>
                    <a:pt x="15179" y="91"/>
                    <a:pt x="14806" y="1"/>
                    <a:pt x="14437" y="1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4" name="Google Shape;2264;p71"/>
            <p:cNvSpPr/>
            <p:nvPr/>
          </p:nvSpPr>
          <p:spPr>
            <a:xfrm>
              <a:off x="3092413" y="3894725"/>
              <a:ext cx="1309400" cy="614050"/>
            </a:xfrm>
            <a:custGeom>
              <a:avLst/>
              <a:gdLst/>
              <a:ahLst/>
              <a:cxnLst/>
              <a:rect l="l" t="t" r="r" b="b"/>
              <a:pathLst>
                <a:path w="52376" h="24562" extrusionOk="0">
                  <a:moveTo>
                    <a:pt x="16101" y="10297"/>
                  </a:moveTo>
                  <a:cubicBezTo>
                    <a:pt x="16189" y="10297"/>
                    <a:pt x="16276" y="10314"/>
                    <a:pt x="16381" y="10349"/>
                  </a:cubicBezTo>
                  <a:lnTo>
                    <a:pt x="36117" y="18058"/>
                  </a:lnTo>
                  <a:cubicBezTo>
                    <a:pt x="36345" y="18146"/>
                    <a:pt x="36432" y="18303"/>
                    <a:pt x="36432" y="18495"/>
                  </a:cubicBezTo>
                  <a:cubicBezTo>
                    <a:pt x="36432" y="18618"/>
                    <a:pt x="36380" y="18740"/>
                    <a:pt x="36310" y="18828"/>
                  </a:cubicBezTo>
                  <a:cubicBezTo>
                    <a:pt x="36222" y="18915"/>
                    <a:pt x="36117" y="18985"/>
                    <a:pt x="35960" y="18985"/>
                  </a:cubicBezTo>
                  <a:lnTo>
                    <a:pt x="11609" y="18985"/>
                  </a:lnTo>
                  <a:cubicBezTo>
                    <a:pt x="11381" y="18985"/>
                    <a:pt x="11189" y="18880"/>
                    <a:pt x="11049" y="18740"/>
                  </a:cubicBezTo>
                  <a:cubicBezTo>
                    <a:pt x="10927" y="18600"/>
                    <a:pt x="10839" y="18408"/>
                    <a:pt x="10839" y="18198"/>
                  </a:cubicBezTo>
                  <a:cubicBezTo>
                    <a:pt x="10839" y="18058"/>
                    <a:pt x="10874" y="17919"/>
                    <a:pt x="10962" y="17796"/>
                  </a:cubicBezTo>
                  <a:lnTo>
                    <a:pt x="15454" y="10646"/>
                  </a:lnTo>
                  <a:cubicBezTo>
                    <a:pt x="15594" y="10419"/>
                    <a:pt x="15839" y="10297"/>
                    <a:pt x="16101" y="10297"/>
                  </a:cubicBezTo>
                  <a:close/>
                  <a:moveTo>
                    <a:pt x="16101" y="10000"/>
                  </a:moveTo>
                  <a:cubicBezTo>
                    <a:pt x="15752" y="10000"/>
                    <a:pt x="15402" y="10174"/>
                    <a:pt x="15210" y="10489"/>
                  </a:cubicBezTo>
                  <a:lnTo>
                    <a:pt x="10717" y="17639"/>
                  </a:lnTo>
                  <a:cubicBezTo>
                    <a:pt x="10595" y="17814"/>
                    <a:pt x="10542" y="18006"/>
                    <a:pt x="10542" y="18198"/>
                  </a:cubicBezTo>
                  <a:cubicBezTo>
                    <a:pt x="10542" y="18478"/>
                    <a:pt x="10665" y="18740"/>
                    <a:pt x="10839" y="18950"/>
                  </a:cubicBezTo>
                  <a:cubicBezTo>
                    <a:pt x="11032" y="19142"/>
                    <a:pt x="11294" y="19265"/>
                    <a:pt x="11609" y="19265"/>
                  </a:cubicBezTo>
                  <a:lnTo>
                    <a:pt x="35960" y="19265"/>
                  </a:lnTo>
                  <a:cubicBezTo>
                    <a:pt x="36187" y="19265"/>
                    <a:pt x="36397" y="19177"/>
                    <a:pt x="36519" y="19020"/>
                  </a:cubicBezTo>
                  <a:cubicBezTo>
                    <a:pt x="36659" y="18880"/>
                    <a:pt x="36712" y="18688"/>
                    <a:pt x="36712" y="18495"/>
                  </a:cubicBezTo>
                  <a:cubicBezTo>
                    <a:pt x="36729" y="18216"/>
                    <a:pt x="36554" y="17901"/>
                    <a:pt x="36240" y="17779"/>
                  </a:cubicBezTo>
                  <a:lnTo>
                    <a:pt x="16486" y="10069"/>
                  </a:lnTo>
                  <a:cubicBezTo>
                    <a:pt x="16363" y="10017"/>
                    <a:pt x="16224" y="10000"/>
                    <a:pt x="16101" y="10000"/>
                  </a:cubicBezTo>
                  <a:close/>
                  <a:moveTo>
                    <a:pt x="13969" y="280"/>
                  </a:moveTo>
                  <a:cubicBezTo>
                    <a:pt x="14318" y="280"/>
                    <a:pt x="14668" y="367"/>
                    <a:pt x="15000" y="560"/>
                  </a:cubicBezTo>
                  <a:lnTo>
                    <a:pt x="50942" y="20139"/>
                  </a:lnTo>
                  <a:cubicBezTo>
                    <a:pt x="51728" y="20576"/>
                    <a:pt x="52078" y="21292"/>
                    <a:pt x="52078" y="22044"/>
                  </a:cubicBezTo>
                  <a:cubicBezTo>
                    <a:pt x="52078" y="22604"/>
                    <a:pt x="51886" y="23163"/>
                    <a:pt x="51501" y="23582"/>
                  </a:cubicBezTo>
                  <a:cubicBezTo>
                    <a:pt x="51134" y="23985"/>
                    <a:pt x="50592" y="24264"/>
                    <a:pt x="49910" y="24264"/>
                  </a:cubicBezTo>
                  <a:lnTo>
                    <a:pt x="2466" y="24264"/>
                  </a:lnTo>
                  <a:cubicBezTo>
                    <a:pt x="1819" y="24264"/>
                    <a:pt x="1277" y="24002"/>
                    <a:pt x="893" y="23600"/>
                  </a:cubicBezTo>
                  <a:cubicBezTo>
                    <a:pt x="508" y="23198"/>
                    <a:pt x="281" y="22639"/>
                    <a:pt x="281" y="22062"/>
                  </a:cubicBezTo>
                  <a:cubicBezTo>
                    <a:pt x="281" y="21695"/>
                    <a:pt x="386" y="21310"/>
                    <a:pt x="595" y="20943"/>
                  </a:cubicBezTo>
                  <a:lnTo>
                    <a:pt x="12098" y="1364"/>
                  </a:lnTo>
                  <a:cubicBezTo>
                    <a:pt x="12518" y="665"/>
                    <a:pt x="13234" y="280"/>
                    <a:pt x="13969" y="280"/>
                  </a:cubicBezTo>
                  <a:close/>
                  <a:moveTo>
                    <a:pt x="13969" y="0"/>
                  </a:moveTo>
                  <a:cubicBezTo>
                    <a:pt x="13129" y="0"/>
                    <a:pt x="12308" y="437"/>
                    <a:pt x="11853" y="1224"/>
                  </a:cubicBezTo>
                  <a:lnTo>
                    <a:pt x="351" y="20803"/>
                  </a:lnTo>
                  <a:cubicBezTo>
                    <a:pt x="106" y="21205"/>
                    <a:pt x="1" y="21642"/>
                    <a:pt x="1" y="22062"/>
                  </a:cubicBezTo>
                  <a:cubicBezTo>
                    <a:pt x="1" y="22708"/>
                    <a:pt x="246" y="23338"/>
                    <a:pt x="683" y="23792"/>
                  </a:cubicBezTo>
                  <a:cubicBezTo>
                    <a:pt x="1120" y="24264"/>
                    <a:pt x="1749" y="24561"/>
                    <a:pt x="2466" y="24561"/>
                  </a:cubicBezTo>
                  <a:lnTo>
                    <a:pt x="49910" y="24561"/>
                  </a:lnTo>
                  <a:cubicBezTo>
                    <a:pt x="50679" y="24561"/>
                    <a:pt x="51291" y="24247"/>
                    <a:pt x="51728" y="23775"/>
                  </a:cubicBezTo>
                  <a:cubicBezTo>
                    <a:pt x="52148" y="23303"/>
                    <a:pt x="52375" y="22673"/>
                    <a:pt x="52375" y="22044"/>
                  </a:cubicBezTo>
                  <a:cubicBezTo>
                    <a:pt x="52375" y="21205"/>
                    <a:pt x="51973" y="20366"/>
                    <a:pt x="51081" y="19876"/>
                  </a:cubicBezTo>
                  <a:lnTo>
                    <a:pt x="15140" y="297"/>
                  </a:lnTo>
                  <a:cubicBezTo>
                    <a:pt x="14773" y="88"/>
                    <a:pt x="14371" y="0"/>
                    <a:pt x="13969" y="0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5" name="Google Shape;2265;p71"/>
            <p:cNvSpPr/>
            <p:nvPr/>
          </p:nvSpPr>
          <p:spPr>
            <a:xfrm>
              <a:off x="3081063" y="3876375"/>
              <a:ext cx="1339525" cy="606625"/>
            </a:xfrm>
            <a:custGeom>
              <a:avLst/>
              <a:gdLst/>
              <a:ahLst/>
              <a:cxnLst/>
              <a:rect l="l" t="t" r="r" b="b"/>
              <a:pathLst>
                <a:path w="53581" h="24265" extrusionOk="0">
                  <a:moveTo>
                    <a:pt x="16541" y="10005"/>
                  </a:moveTo>
                  <a:cubicBezTo>
                    <a:pt x="16655" y="10005"/>
                    <a:pt x="16773" y="10026"/>
                    <a:pt x="16887" y="10069"/>
                  </a:cubicBezTo>
                  <a:lnTo>
                    <a:pt x="36624" y="17778"/>
                  </a:lnTo>
                  <a:cubicBezTo>
                    <a:pt x="37271" y="18023"/>
                    <a:pt x="37096" y="18985"/>
                    <a:pt x="36414" y="18985"/>
                  </a:cubicBezTo>
                  <a:lnTo>
                    <a:pt x="12063" y="18985"/>
                  </a:lnTo>
                  <a:cubicBezTo>
                    <a:pt x="11346" y="18985"/>
                    <a:pt x="10909" y="18181"/>
                    <a:pt x="11293" y="17569"/>
                  </a:cubicBezTo>
                  <a:lnTo>
                    <a:pt x="15786" y="10419"/>
                  </a:lnTo>
                  <a:cubicBezTo>
                    <a:pt x="15951" y="10152"/>
                    <a:pt x="16236" y="10005"/>
                    <a:pt x="16541" y="10005"/>
                  </a:cubicBezTo>
                  <a:close/>
                  <a:moveTo>
                    <a:pt x="14434" y="0"/>
                  </a:moveTo>
                  <a:cubicBezTo>
                    <a:pt x="13643" y="0"/>
                    <a:pt x="12870" y="410"/>
                    <a:pt x="12430" y="1136"/>
                  </a:cubicBezTo>
                  <a:lnTo>
                    <a:pt x="927" y="20733"/>
                  </a:lnTo>
                  <a:cubicBezTo>
                    <a:pt x="0" y="22289"/>
                    <a:pt x="1119" y="24264"/>
                    <a:pt x="2920" y="24264"/>
                  </a:cubicBezTo>
                  <a:lnTo>
                    <a:pt x="50364" y="24264"/>
                  </a:lnTo>
                  <a:cubicBezTo>
                    <a:pt x="52777" y="24264"/>
                    <a:pt x="53581" y="21013"/>
                    <a:pt x="51466" y="19859"/>
                  </a:cubicBezTo>
                  <a:lnTo>
                    <a:pt x="15524" y="280"/>
                  </a:lnTo>
                  <a:cubicBezTo>
                    <a:pt x="15178" y="90"/>
                    <a:pt x="14804" y="0"/>
                    <a:pt x="14434" y="0"/>
                  </a:cubicBezTo>
                  <a:close/>
                </a:path>
              </a:pathLst>
            </a:custGeom>
            <a:solidFill>
              <a:srgbClr val="E2EE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6" name="Google Shape;2266;p71"/>
            <p:cNvSpPr/>
            <p:nvPr/>
          </p:nvSpPr>
          <p:spPr>
            <a:xfrm>
              <a:off x="3092413" y="3872425"/>
              <a:ext cx="1309400" cy="614500"/>
            </a:xfrm>
            <a:custGeom>
              <a:avLst/>
              <a:gdLst/>
              <a:ahLst/>
              <a:cxnLst/>
              <a:rect l="l" t="t" r="r" b="b"/>
              <a:pathLst>
                <a:path w="52376" h="24580" extrusionOk="0">
                  <a:moveTo>
                    <a:pt x="16101" y="10297"/>
                  </a:moveTo>
                  <a:cubicBezTo>
                    <a:pt x="16189" y="10297"/>
                    <a:pt x="16276" y="10315"/>
                    <a:pt x="16381" y="10350"/>
                  </a:cubicBezTo>
                  <a:lnTo>
                    <a:pt x="36117" y="18059"/>
                  </a:lnTo>
                  <a:cubicBezTo>
                    <a:pt x="36345" y="18146"/>
                    <a:pt x="36432" y="18321"/>
                    <a:pt x="36432" y="18496"/>
                  </a:cubicBezTo>
                  <a:cubicBezTo>
                    <a:pt x="36432" y="18636"/>
                    <a:pt x="36380" y="18758"/>
                    <a:pt x="36310" y="18846"/>
                  </a:cubicBezTo>
                  <a:cubicBezTo>
                    <a:pt x="36222" y="18933"/>
                    <a:pt x="36117" y="18985"/>
                    <a:pt x="35960" y="18985"/>
                  </a:cubicBezTo>
                  <a:lnTo>
                    <a:pt x="11609" y="18985"/>
                  </a:lnTo>
                  <a:cubicBezTo>
                    <a:pt x="11381" y="18985"/>
                    <a:pt x="11189" y="18898"/>
                    <a:pt x="11049" y="18758"/>
                  </a:cubicBezTo>
                  <a:cubicBezTo>
                    <a:pt x="10927" y="18618"/>
                    <a:pt x="10839" y="18408"/>
                    <a:pt x="10839" y="18216"/>
                  </a:cubicBezTo>
                  <a:cubicBezTo>
                    <a:pt x="10839" y="18076"/>
                    <a:pt x="10874" y="17936"/>
                    <a:pt x="10962" y="17797"/>
                  </a:cubicBezTo>
                  <a:lnTo>
                    <a:pt x="15454" y="10664"/>
                  </a:lnTo>
                  <a:cubicBezTo>
                    <a:pt x="15594" y="10437"/>
                    <a:pt x="15839" y="10297"/>
                    <a:pt x="16101" y="10297"/>
                  </a:cubicBezTo>
                  <a:close/>
                  <a:moveTo>
                    <a:pt x="16101" y="10017"/>
                  </a:moveTo>
                  <a:cubicBezTo>
                    <a:pt x="15752" y="10017"/>
                    <a:pt x="15402" y="10192"/>
                    <a:pt x="15210" y="10507"/>
                  </a:cubicBezTo>
                  <a:lnTo>
                    <a:pt x="10717" y="17639"/>
                  </a:lnTo>
                  <a:cubicBezTo>
                    <a:pt x="10595" y="17832"/>
                    <a:pt x="10542" y="18024"/>
                    <a:pt x="10542" y="18216"/>
                  </a:cubicBezTo>
                  <a:cubicBezTo>
                    <a:pt x="10542" y="18496"/>
                    <a:pt x="10665" y="18758"/>
                    <a:pt x="10839" y="18950"/>
                  </a:cubicBezTo>
                  <a:cubicBezTo>
                    <a:pt x="11032" y="19160"/>
                    <a:pt x="11294" y="19283"/>
                    <a:pt x="11609" y="19283"/>
                  </a:cubicBezTo>
                  <a:lnTo>
                    <a:pt x="35960" y="19283"/>
                  </a:lnTo>
                  <a:cubicBezTo>
                    <a:pt x="36187" y="19283"/>
                    <a:pt x="36397" y="19178"/>
                    <a:pt x="36519" y="19038"/>
                  </a:cubicBezTo>
                  <a:cubicBezTo>
                    <a:pt x="36659" y="18880"/>
                    <a:pt x="36712" y="18688"/>
                    <a:pt x="36712" y="18496"/>
                  </a:cubicBezTo>
                  <a:cubicBezTo>
                    <a:pt x="36729" y="18216"/>
                    <a:pt x="36554" y="17919"/>
                    <a:pt x="36240" y="17797"/>
                  </a:cubicBezTo>
                  <a:lnTo>
                    <a:pt x="16486" y="10087"/>
                  </a:lnTo>
                  <a:cubicBezTo>
                    <a:pt x="16363" y="10035"/>
                    <a:pt x="16224" y="10017"/>
                    <a:pt x="16101" y="10017"/>
                  </a:cubicBezTo>
                  <a:close/>
                  <a:moveTo>
                    <a:pt x="13969" y="298"/>
                  </a:moveTo>
                  <a:cubicBezTo>
                    <a:pt x="14318" y="298"/>
                    <a:pt x="14668" y="385"/>
                    <a:pt x="15000" y="560"/>
                  </a:cubicBezTo>
                  <a:lnTo>
                    <a:pt x="50942" y="20139"/>
                  </a:lnTo>
                  <a:cubicBezTo>
                    <a:pt x="51728" y="20576"/>
                    <a:pt x="52078" y="21310"/>
                    <a:pt x="52078" y="22062"/>
                  </a:cubicBezTo>
                  <a:cubicBezTo>
                    <a:pt x="52078" y="22621"/>
                    <a:pt x="51886" y="23181"/>
                    <a:pt x="51501" y="23583"/>
                  </a:cubicBezTo>
                  <a:cubicBezTo>
                    <a:pt x="51134" y="24003"/>
                    <a:pt x="50592" y="24282"/>
                    <a:pt x="49910" y="24282"/>
                  </a:cubicBezTo>
                  <a:lnTo>
                    <a:pt x="2466" y="24282"/>
                  </a:lnTo>
                  <a:cubicBezTo>
                    <a:pt x="1819" y="24282"/>
                    <a:pt x="1277" y="24020"/>
                    <a:pt x="893" y="23618"/>
                  </a:cubicBezTo>
                  <a:cubicBezTo>
                    <a:pt x="508" y="23198"/>
                    <a:pt x="281" y="22656"/>
                    <a:pt x="281" y="22080"/>
                  </a:cubicBezTo>
                  <a:cubicBezTo>
                    <a:pt x="281" y="21695"/>
                    <a:pt x="386" y="21310"/>
                    <a:pt x="595" y="20961"/>
                  </a:cubicBezTo>
                  <a:lnTo>
                    <a:pt x="12098" y="1382"/>
                  </a:lnTo>
                  <a:cubicBezTo>
                    <a:pt x="12518" y="682"/>
                    <a:pt x="13234" y="298"/>
                    <a:pt x="13969" y="298"/>
                  </a:cubicBezTo>
                  <a:close/>
                  <a:moveTo>
                    <a:pt x="13969" y="1"/>
                  </a:moveTo>
                  <a:cubicBezTo>
                    <a:pt x="13129" y="1"/>
                    <a:pt x="12308" y="455"/>
                    <a:pt x="11853" y="1224"/>
                  </a:cubicBezTo>
                  <a:lnTo>
                    <a:pt x="351" y="20803"/>
                  </a:lnTo>
                  <a:cubicBezTo>
                    <a:pt x="106" y="21223"/>
                    <a:pt x="1" y="21660"/>
                    <a:pt x="1" y="22080"/>
                  </a:cubicBezTo>
                  <a:cubicBezTo>
                    <a:pt x="1" y="22726"/>
                    <a:pt x="246" y="23356"/>
                    <a:pt x="683" y="23810"/>
                  </a:cubicBezTo>
                  <a:cubicBezTo>
                    <a:pt x="1120" y="24265"/>
                    <a:pt x="1749" y="24579"/>
                    <a:pt x="2466" y="24579"/>
                  </a:cubicBezTo>
                  <a:lnTo>
                    <a:pt x="49910" y="24579"/>
                  </a:lnTo>
                  <a:cubicBezTo>
                    <a:pt x="50679" y="24579"/>
                    <a:pt x="51291" y="24265"/>
                    <a:pt x="51728" y="23793"/>
                  </a:cubicBezTo>
                  <a:cubicBezTo>
                    <a:pt x="52148" y="23303"/>
                    <a:pt x="52375" y="22691"/>
                    <a:pt x="52375" y="22062"/>
                  </a:cubicBezTo>
                  <a:cubicBezTo>
                    <a:pt x="52375" y="21223"/>
                    <a:pt x="51973" y="20366"/>
                    <a:pt x="51081" y="19894"/>
                  </a:cubicBezTo>
                  <a:lnTo>
                    <a:pt x="15140" y="315"/>
                  </a:lnTo>
                  <a:cubicBezTo>
                    <a:pt x="14773" y="106"/>
                    <a:pt x="14371" y="1"/>
                    <a:pt x="13969" y="1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7" name="Google Shape;2267;p71"/>
            <p:cNvSpPr/>
            <p:nvPr/>
          </p:nvSpPr>
          <p:spPr>
            <a:xfrm>
              <a:off x="3886613" y="4145525"/>
              <a:ext cx="475475" cy="266250"/>
            </a:xfrm>
            <a:custGeom>
              <a:avLst/>
              <a:gdLst/>
              <a:ahLst/>
              <a:cxnLst/>
              <a:rect l="l" t="t" r="r" b="b"/>
              <a:pathLst>
                <a:path w="19019" h="10650" extrusionOk="0">
                  <a:moveTo>
                    <a:pt x="362" y="1"/>
                  </a:moveTo>
                  <a:cubicBezTo>
                    <a:pt x="78" y="1"/>
                    <a:pt x="1" y="492"/>
                    <a:pt x="311" y="684"/>
                  </a:cubicBezTo>
                  <a:cubicBezTo>
                    <a:pt x="6167" y="4233"/>
                    <a:pt x="12199" y="7817"/>
                    <a:pt x="18457" y="10614"/>
                  </a:cubicBezTo>
                  <a:cubicBezTo>
                    <a:pt x="18516" y="10639"/>
                    <a:pt x="18570" y="10650"/>
                    <a:pt x="18618" y="10650"/>
                  </a:cubicBezTo>
                  <a:cubicBezTo>
                    <a:pt x="18943" y="10650"/>
                    <a:pt x="19019" y="10152"/>
                    <a:pt x="18684" y="9984"/>
                  </a:cubicBezTo>
                  <a:cubicBezTo>
                    <a:pt x="12653" y="6645"/>
                    <a:pt x="6482" y="3551"/>
                    <a:pt x="538" y="55"/>
                  </a:cubicBezTo>
                  <a:cubicBezTo>
                    <a:pt x="473" y="17"/>
                    <a:pt x="414" y="1"/>
                    <a:pt x="36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8" name="Google Shape;2268;p71"/>
            <p:cNvSpPr/>
            <p:nvPr/>
          </p:nvSpPr>
          <p:spPr>
            <a:xfrm>
              <a:off x="3370713" y="3925150"/>
              <a:ext cx="109825" cy="59075"/>
            </a:xfrm>
            <a:custGeom>
              <a:avLst/>
              <a:gdLst/>
              <a:ahLst/>
              <a:cxnLst/>
              <a:rect l="l" t="t" r="r" b="b"/>
              <a:pathLst>
                <a:path w="4393" h="2363" extrusionOk="0">
                  <a:moveTo>
                    <a:pt x="3350" y="0"/>
                  </a:moveTo>
                  <a:cubicBezTo>
                    <a:pt x="2104" y="0"/>
                    <a:pt x="742" y="685"/>
                    <a:pt x="144" y="1773"/>
                  </a:cubicBezTo>
                  <a:cubicBezTo>
                    <a:pt x="0" y="2048"/>
                    <a:pt x="230" y="2363"/>
                    <a:pt x="486" y="2363"/>
                  </a:cubicBezTo>
                  <a:cubicBezTo>
                    <a:pt x="572" y="2363"/>
                    <a:pt x="660" y="2328"/>
                    <a:pt x="739" y="2245"/>
                  </a:cubicBezTo>
                  <a:cubicBezTo>
                    <a:pt x="1648" y="1266"/>
                    <a:pt x="2592" y="829"/>
                    <a:pt x="3938" y="794"/>
                  </a:cubicBezTo>
                  <a:cubicBezTo>
                    <a:pt x="4392" y="776"/>
                    <a:pt x="4253" y="94"/>
                    <a:pt x="3868" y="42"/>
                  </a:cubicBezTo>
                  <a:cubicBezTo>
                    <a:pt x="3699" y="14"/>
                    <a:pt x="3526" y="0"/>
                    <a:pt x="33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69" name="Google Shape;2269;p71"/>
          <p:cNvGrpSpPr/>
          <p:nvPr/>
        </p:nvGrpSpPr>
        <p:grpSpPr>
          <a:xfrm>
            <a:off x="1439444" y="2270750"/>
            <a:ext cx="1046144" cy="1488006"/>
            <a:chOff x="818475" y="2946550"/>
            <a:chExt cx="408650" cy="581275"/>
          </a:xfrm>
        </p:grpSpPr>
        <p:sp>
          <p:nvSpPr>
            <p:cNvPr id="2270" name="Google Shape;2270;p71"/>
            <p:cNvSpPr/>
            <p:nvPr/>
          </p:nvSpPr>
          <p:spPr>
            <a:xfrm>
              <a:off x="827225" y="3077225"/>
              <a:ext cx="370625" cy="443175"/>
            </a:xfrm>
            <a:custGeom>
              <a:avLst/>
              <a:gdLst/>
              <a:ahLst/>
              <a:cxnLst/>
              <a:rect l="l" t="t" r="r" b="b"/>
              <a:pathLst>
                <a:path w="14825" h="17727" extrusionOk="0">
                  <a:moveTo>
                    <a:pt x="333" y="0"/>
                  </a:moveTo>
                  <a:lnTo>
                    <a:pt x="1" y="210"/>
                  </a:lnTo>
                  <a:lnTo>
                    <a:pt x="8444" y="13234"/>
                  </a:lnTo>
                  <a:cubicBezTo>
                    <a:pt x="8462" y="13251"/>
                    <a:pt x="8462" y="13269"/>
                    <a:pt x="8462" y="13303"/>
                  </a:cubicBezTo>
                  <a:lnTo>
                    <a:pt x="9843" y="15436"/>
                  </a:lnTo>
                  <a:cubicBezTo>
                    <a:pt x="9982" y="15629"/>
                    <a:pt x="10210" y="15751"/>
                    <a:pt x="10437" y="15751"/>
                  </a:cubicBezTo>
                  <a:cubicBezTo>
                    <a:pt x="10472" y="15751"/>
                    <a:pt x="10507" y="15733"/>
                    <a:pt x="10542" y="15733"/>
                  </a:cubicBezTo>
                  <a:lnTo>
                    <a:pt x="10559" y="15733"/>
                  </a:lnTo>
                  <a:cubicBezTo>
                    <a:pt x="10612" y="15733"/>
                    <a:pt x="10664" y="15751"/>
                    <a:pt x="10682" y="15803"/>
                  </a:cubicBezTo>
                  <a:lnTo>
                    <a:pt x="11311" y="16765"/>
                  </a:lnTo>
                  <a:cubicBezTo>
                    <a:pt x="11713" y="17394"/>
                    <a:pt x="12395" y="17726"/>
                    <a:pt x="13094" y="17726"/>
                  </a:cubicBezTo>
                  <a:cubicBezTo>
                    <a:pt x="13479" y="17726"/>
                    <a:pt x="13881" y="17621"/>
                    <a:pt x="14230" y="17394"/>
                  </a:cubicBezTo>
                  <a:cubicBezTo>
                    <a:pt x="14475" y="17237"/>
                    <a:pt x="14667" y="17044"/>
                    <a:pt x="14825" y="16817"/>
                  </a:cubicBezTo>
                  <a:lnTo>
                    <a:pt x="14825" y="16817"/>
                  </a:lnTo>
                  <a:cubicBezTo>
                    <a:pt x="14790" y="16835"/>
                    <a:pt x="14755" y="16870"/>
                    <a:pt x="14720" y="16887"/>
                  </a:cubicBezTo>
                  <a:cubicBezTo>
                    <a:pt x="14318" y="17149"/>
                    <a:pt x="13863" y="17272"/>
                    <a:pt x="13426" y="17272"/>
                  </a:cubicBezTo>
                  <a:cubicBezTo>
                    <a:pt x="12640" y="17272"/>
                    <a:pt x="11870" y="16887"/>
                    <a:pt x="11416" y="16188"/>
                  </a:cubicBezTo>
                  <a:lnTo>
                    <a:pt x="10839" y="15296"/>
                  </a:lnTo>
                  <a:lnTo>
                    <a:pt x="10769" y="15296"/>
                  </a:lnTo>
                  <a:cubicBezTo>
                    <a:pt x="10454" y="15296"/>
                    <a:pt x="10122" y="15139"/>
                    <a:pt x="9947" y="14842"/>
                  </a:cubicBezTo>
                  <a:lnTo>
                    <a:pt x="8531" y="12674"/>
                  </a:lnTo>
                  <a:cubicBezTo>
                    <a:pt x="8514" y="12639"/>
                    <a:pt x="8514" y="12622"/>
                    <a:pt x="8496" y="12604"/>
                  </a:cubicBezTo>
                  <a:lnTo>
                    <a:pt x="333" y="0"/>
                  </a:lnTo>
                  <a:close/>
                </a:path>
              </a:pathLst>
            </a:custGeom>
            <a:solidFill>
              <a:srgbClr val="517F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1" name="Google Shape;2271;p71"/>
            <p:cNvSpPr/>
            <p:nvPr/>
          </p:nvSpPr>
          <p:spPr>
            <a:xfrm>
              <a:off x="819800" y="3077225"/>
              <a:ext cx="392925" cy="450600"/>
            </a:xfrm>
            <a:custGeom>
              <a:avLst/>
              <a:gdLst/>
              <a:ahLst/>
              <a:cxnLst/>
              <a:rect l="l" t="t" r="r" b="b"/>
              <a:pathLst>
                <a:path w="15717" h="18024" extrusionOk="0">
                  <a:moveTo>
                    <a:pt x="630" y="0"/>
                  </a:moveTo>
                  <a:lnTo>
                    <a:pt x="298" y="210"/>
                  </a:lnTo>
                  <a:lnTo>
                    <a:pt x="301" y="215"/>
                  </a:lnTo>
                  <a:lnTo>
                    <a:pt x="630" y="0"/>
                  </a:lnTo>
                  <a:close/>
                  <a:moveTo>
                    <a:pt x="0" y="262"/>
                  </a:moveTo>
                  <a:cubicBezTo>
                    <a:pt x="0" y="280"/>
                    <a:pt x="18" y="280"/>
                    <a:pt x="18" y="297"/>
                  </a:cubicBezTo>
                  <a:cubicBezTo>
                    <a:pt x="20" y="299"/>
                    <a:pt x="23" y="300"/>
                    <a:pt x="25" y="301"/>
                  </a:cubicBezTo>
                  <a:lnTo>
                    <a:pt x="25" y="301"/>
                  </a:lnTo>
                  <a:lnTo>
                    <a:pt x="0" y="262"/>
                  </a:lnTo>
                  <a:close/>
                  <a:moveTo>
                    <a:pt x="301" y="215"/>
                  </a:moveTo>
                  <a:lnTo>
                    <a:pt x="175" y="297"/>
                  </a:lnTo>
                  <a:cubicBezTo>
                    <a:pt x="158" y="315"/>
                    <a:pt x="123" y="315"/>
                    <a:pt x="105" y="315"/>
                  </a:cubicBezTo>
                  <a:cubicBezTo>
                    <a:pt x="73" y="315"/>
                    <a:pt x="55" y="315"/>
                    <a:pt x="25" y="301"/>
                  </a:cubicBezTo>
                  <a:lnTo>
                    <a:pt x="25" y="301"/>
                  </a:lnTo>
                  <a:lnTo>
                    <a:pt x="8461" y="13338"/>
                  </a:lnTo>
                  <a:cubicBezTo>
                    <a:pt x="8461" y="13356"/>
                    <a:pt x="8479" y="13391"/>
                    <a:pt x="8479" y="13408"/>
                  </a:cubicBezTo>
                  <a:lnTo>
                    <a:pt x="9895" y="15594"/>
                  </a:lnTo>
                  <a:cubicBezTo>
                    <a:pt x="10087" y="15873"/>
                    <a:pt x="10402" y="16031"/>
                    <a:pt x="10734" y="16031"/>
                  </a:cubicBezTo>
                  <a:lnTo>
                    <a:pt x="10786" y="16031"/>
                  </a:lnTo>
                  <a:lnTo>
                    <a:pt x="11363" y="16922"/>
                  </a:lnTo>
                  <a:cubicBezTo>
                    <a:pt x="11835" y="17639"/>
                    <a:pt x="12604" y="18023"/>
                    <a:pt x="13391" y="18023"/>
                  </a:cubicBezTo>
                  <a:cubicBezTo>
                    <a:pt x="13828" y="18023"/>
                    <a:pt x="14283" y="17901"/>
                    <a:pt x="14685" y="17639"/>
                  </a:cubicBezTo>
                  <a:cubicBezTo>
                    <a:pt x="15227" y="17289"/>
                    <a:pt x="15576" y="16765"/>
                    <a:pt x="15716" y="16188"/>
                  </a:cubicBezTo>
                  <a:lnTo>
                    <a:pt x="15716" y="16188"/>
                  </a:lnTo>
                  <a:cubicBezTo>
                    <a:pt x="15559" y="16433"/>
                    <a:pt x="15366" y="16642"/>
                    <a:pt x="15122" y="16817"/>
                  </a:cubicBezTo>
                  <a:cubicBezTo>
                    <a:pt x="14964" y="17044"/>
                    <a:pt x="14772" y="17237"/>
                    <a:pt x="14527" y="17394"/>
                  </a:cubicBezTo>
                  <a:cubicBezTo>
                    <a:pt x="14178" y="17621"/>
                    <a:pt x="13776" y="17726"/>
                    <a:pt x="13391" y="17726"/>
                  </a:cubicBezTo>
                  <a:cubicBezTo>
                    <a:pt x="12692" y="17726"/>
                    <a:pt x="12010" y="17394"/>
                    <a:pt x="11608" y="16765"/>
                  </a:cubicBezTo>
                  <a:lnTo>
                    <a:pt x="10979" y="15803"/>
                  </a:lnTo>
                  <a:cubicBezTo>
                    <a:pt x="10961" y="15751"/>
                    <a:pt x="10909" y="15733"/>
                    <a:pt x="10856" y="15733"/>
                  </a:cubicBezTo>
                  <a:lnTo>
                    <a:pt x="10839" y="15733"/>
                  </a:lnTo>
                  <a:cubicBezTo>
                    <a:pt x="10804" y="15733"/>
                    <a:pt x="10769" y="15751"/>
                    <a:pt x="10734" y="15751"/>
                  </a:cubicBezTo>
                  <a:cubicBezTo>
                    <a:pt x="10507" y="15751"/>
                    <a:pt x="10279" y="15629"/>
                    <a:pt x="10140" y="15436"/>
                  </a:cubicBezTo>
                  <a:lnTo>
                    <a:pt x="8759" y="13303"/>
                  </a:lnTo>
                  <a:cubicBezTo>
                    <a:pt x="8759" y="13269"/>
                    <a:pt x="8759" y="13251"/>
                    <a:pt x="8741" y="13234"/>
                  </a:cubicBezTo>
                  <a:lnTo>
                    <a:pt x="301" y="215"/>
                  </a:lnTo>
                  <a:close/>
                </a:path>
              </a:pathLst>
            </a:custGeom>
            <a:solidFill>
              <a:srgbClr val="517F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2" name="Google Shape;2272;p71"/>
            <p:cNvSpPr/>
            <p:nvPr/>
          </p:nvSpPr>
          <p:spPr>
            <a:xfrm>
              <a:off x="826350" y="3064550"/>
              <a:ext cx="5275" cy="9625"/>
            </a:xfrm>
            <a:custGeom>
              <a:avLst/>
              <a:gdLst/>
              <a:ahLst/>
              <a:cxnLst/>
              <a:rect l="l" t="t" r="r" b="b"/>
              <a:pathLst>
                <a:path w="211" h="385" extrusionOk="0">
                  <a:moveTo>
                    <a:pt x="36" y="0"/>
                  </a:moveTo>
                  <a:lnTo>
                    <a:pt x="1" y="385"/>
                  </a:lnTo>
                  <a:lnTo>
                    <a:pt x="210" y="262"/>
                  </a:lnTo>
                  <a:lnTo>
                    <a:pt x="71" y="35"/>
                  </a:lnTo>
                  <a:cubicBezTo>
                    <a:pt x="53" y="35"/>
                    <a:pt x="53" y="18"/>
                    <a:pt x="36" y="0"/>
                  </a:cubicBezTo>
                  <a:close/>
                </a:path>
              </a:pathLst>
            </a:custGeom>
            <a:solidFill>
              <a:srgbClr val="517F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3" name="Google Shape;2273;p71"/>
            <p:cNvSpPr/>
            <p:nvPr/>
          </p:nvSpPr>
          <p:spPr>
            <a:xfrm>
              <a:off x="818475" y="2965350"/>
              <a:ext cx="17075" cy="119750"/>
            </a:xfrm>
            <a:custGeom>
              <a:avLst/>
              <a:gdLst/>
              <a:ahLst/>
              <a:cxnLst/>
              <a:rect l="l" t="t" r="r" b="b"/>
              <a:pathLst>
                <a:path w="683" h="4790" extrusionOk="0">
                  <a:moveTo>
                    <a:pt x="683" y="0"/>
                  </a:moveTo>
                  <a:lnTo>
                    <a:pt x="683" y="0"/>
                  </a:lnTo>
                  <a:cubicBezTo>
                    <a:pt x="508" y="70"/>
                    <a:pt x="386" y="210"/>
                    <a:pt x="368" y="402"/>
                  </a:cubicBezTo>
                  <a:lnTo>
                    <a:pt x="1" y="4633"/>
                  </a:lnTo>
                  <a:cubicBezTo>
                    <a:pt x="1" y="4668"/>
                    <a:pt x="18" y="4720"/>
                    <a:pt x="53" y="4737"/>
                  </a:cubicBezTo>
                  <a:cubicBezTo>
                    <a:pt x="53" y="4755"/>
                    <a:pt x="71" y="4755"/>
                    <a:pt x="71" y="4772"/>
                  </a:cubicBezTo>
                  <a:cubicBezTo>
                    <a:pt x="106" y="4790"/>
                    <a:pt x="123" y="4790"/>
                    <a:pt x="158" y="4790"/>
                  </a:cubicBezTo>
                  <a:cubicBezTo>
                    <a:pt x="176" y="4790"/>
                    <a:pt x="211" y="4790"/>
                    <a:pt x="228" y="4772"/>
                  </a:cubicBezTo>
                  <a:lnTo>
                    <a:pt x="683" y="4475"/>
                  </a:lnTo>
                  <a:lnTo>
                    <a:pt x="525" y="4230"/>
                  </a:lnTo>
                  <a:lnTo>
                    <a:pt x="316" y="4353"/>
                  </a:lnTo>
                  <a:lnTo>
                    <a:pt x="351" y="3968"/>
                  </a:lnTo>
                  <a:cubicBezTo>
                    <a:pt x="351" y="3951"/>
                    <a:pt x="333" y="3916"/>
                    <a:pt x="333" y="3898"/>
                  </a:cubicBezTo>
                  <a:lnTo>
                    <a:pt x="683" y="0"/>
                  </a:lnTo>
                  <a:close/>
                </a:path>
              </a:pathLst>
            </a:custGeom>
            <a:solidFill>
              <a:srgbClr val="517F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4" name="Google Shape;2274;p71"/>
            <p:cNvSpPr/>
            <p:nvPr/>
          </p:nvSpPr>
          <p:spPr>
            <a:xfrm>
              <a:off x="1093375" y="3384450"/>
              <a:ext cx="133750" cy="121200"/>
            </a:xfrm>
            <a:custGeom>
              <a:avLst/>
              <a:gdLst/>
              <a:ahLst/>
              <a:cxnLst/>
              <a:rect l="l" t="t" r="r" b="b"/>
              <a:pathLst>
                <a:path w="5350" h="4848" extrusionOk="0">
                  <a:moveTo>
                    <a:pt x="3777" y="1"/>
                  </a:moveTo>
                  <a:lnTo>
                    <a:pt x="1" y="2448"/>
                  </a:lnTo>
                  <a:lnTo>
                    <a:pt x="875" y="3829"/>
                  </a:lnTo>
                  <a:cubicBezTo>
                    <a:pt x="1311" y="4488"/>
                    <a:pt x="2039" y="4847"/>
                    <a:pt x="2782" y="4847"/>
                  </a:cubicBezTo>
                  <a:cubicBezTo>
                    <a:pt x="3201" y="4847"/>
                    <a:pt x="3625" y="4733"/>
                    <a:pt x="4004" y="4493"/>
                  </a:cubicBezTo>
                  <a:cubicBezTo>
                    <a:pt x="5035" y="3811"/>
                    <a:pt x="5350" y="2413"/>
                    <a:pt x="4668" y="1364"/>
                  </a:cubicBezTo>
                  <a:lnTo>
                    <a:pt x="3777" y="1"/>
                  </a:lnTo>
                  <a:close/>
                </a:path>
              </a:pathLst>
            </a:custGeom>
            <a:solidFill>
              <a:srgbClr val="F89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5" name="Google Shape;2275;p71"/>
            <p:cNvSpPr/>
            <p:nvPr/>
          </p:nvSpPr>
          <p:spPr>
            <a:xfrm>
              <a:off x="1089450" y="3381375"/>
              <a:ext cx="132875" cy="127650"/>
            </a:xfrm>
            <a:custGeom>
              <a:avLst/>
              <a:gdLst/>
              <a:ahLst/>
              <a:cxnLst/>
              <a:rect l="l" t="t" r="r" b="b"/>
              <a:pathLst>
                <a:path w="5315" h="5106" extrusionOk="0">
                  <a:moveTo>
                    <a:pt x="3899" y="298"/>
                  </a:moveTo>
                  <a:lnTo>
                    <a:pt x="4720" y="1575"/>
                  </a:lnTo>
                  <a:cubicBezTo>
                    <a:pt x="4948" y="1924"/>
                    <a:pt x="5052" y="2326"/>
                    <a:pt x="5052" y="2711"/>
                  </a:cubicBezTo>
                  <a:cubicBezTo>
                    <a:pt x="5052" y="3410"/>
                    <a:pt x="4720" y="4092"/>
                    <a:pt x="4091" y="4494"/>
                  </a:cubicBezTo>
                  <a:cubicBezTo>
                    <a:pt x="3724" y="4739"/>
                    <a:pt x="3322" y="4844"/>
                    <a:pt x="2937" y="4844"/>
                  </a:cubicBezTo>
                  <a:cubicBezTo>
                    <a:pt x="2238" y="4844"/>
                    <a:pt x="1556" y="4494"/>
                    <a:pt x="1154" y="3882"/>
                  </a:cubicBezTo>
                  <a:lnTo>
                    <a:pt x="333" y="2623"/>
                  </a:lnTo>
                  <a:lnTo>
                    <a:pt x="3899" y="298"/>
                  </a:lnTo>
                  <a:close/>
                  <a:moveTo>
                    <a:pt x="3929" y="1"/>
                  </a:moveTo>
                  <a:cubicBezTo>
                    <a:pt x="3905" y="1"/>
                    <a:pt x="3882" y="6"/>
                    <a:pt x="3864" y="19"/>
                  </a:cubicBezTo>
                  <a:lnTo>
                    <a:pt x="88" y="2466"/>
                  </a:lnTo>
                  <a:cubicBezTo>
                    <a:pt x="18" y="2501"/>
                    <a:pt x="0" y="2588"/>
                    <a:pt x="35" y="2641"/>
                  </a:cubicBezTo>
                  <a:lnTo>
                    <a:pt x="927" y="4022"/>
                  </a:lnTo>
                  <a:cubicBezTo>
                    <a:pt x="1381" y="4721"/>
                    <a:pt x="2151" y="5106"/>
                    <a:pt x="2937" y="5106"/>
                  </a:cubicBezTo>
                  <a:cubicBezTo>
                    <a:pt x="3374" y="5106"/>
                    <a:pt x="3829" y="4983"/>
                    <a:pt x="4231" y="4721"/>
                  </a:cubicBezTo>
                  <a:cubicBezTo>
                    <a:pt x="4930" y="4267"/>
                    <a:pt x="5315" y="3497"/>
                    <a:pt x="5315" y="2711"/>
                  </a:cubicBezTo>
                  <a:cubicBezTo>
                    <a:pt x="5315" y="2274"/>
                    <a:pt x="5192" y="1819"/>
                    <a:pt x="4930" y="1417"/>
                  </a:cubicBezTo>
                  <a:lnTo>
                    <a:pt x="4039" y="54"/>
                  </a:lnTo>
                  <a:cubicBezTo>
                    <a:pt x="4016" y="20"/>
                    <a:pt x="3972" y="1"/>
                    <a:pt x="3929" y="1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6" name="Google Shape;2276;p71"/>
            <p:cNvSpPr/>
            <p:nvPr/>
          </p:nvSpPr>
          <p:spPr>
            <a:xfrm>
              <a:off x="1104750" y="3454825"/>
              <a:ext cx="76050" cy="47725"/>
            </a:xfrm>
            <a:custGeom>
              <a:avLst/>
              <a:gdLst/>
              <a:ahLst/>
              <a:cxnLst/>
              <a:rect l="l" t="t" r="r" b="b"/>
              <a:pathLst>
                <a:path w="3042" h="1909" extrusionOk="0">
                  <a:moveTo>
                    <a:pt x="262" y="0"/>
                  </a:moveTo>
                  <a:lnTo>
                    <a:pt x="0" y="140"/>
                  </a:lnTo>
                  <a:cubicBezTo>
                    <a:pt x="0" y="140"/>
                    <a:pt x="560" y="962"/>
                    <a:pt x="682" y="1136"/>
                  </a:cubicBezTo>
                  <a:cubicBezTo>
                    <a:pt x="766" y="1291"/>
                    <a:pt x="1371" y="1909"/>
                    <a:pt x="2304" y="1909"/>
                  </a:cubicBezTo>
                  <a:cubicBezTo>
                    <a:pt x="2531" y="1909"/>
                    <a:pt x="2778" y="1872"/>
                    <a:pt x="3042" y="1783"/>
                  </a:cubicBezTo>
                  <a:lnTo>
                    <a:pt x="3042" y="1783"/>
                  </a:lnTo>
                  <a:cubicBezTo>
                    <a:pt x="3042" y="1783"/>
                    <a:pt x="2957" y="1792"/>
                    <a:pt x="2818" y="1792"/>
                  </a:cubicBezTo>
                  <a:cubicBezTo>
                    <a:pt x="2403" y="1792"/>
                    <a:pt x="1508" y="1713"/>
                    <a:pt x="997" y="1084"/>
                  </a:cubicBezTo>
                  <a:cubicBezTo>
                    <a:pt x="542" y="525"/>
                    <a:pt x="262" y="0"/>
                    <a:pt x="262" y="0"/>
                  </a:cubicBezTo>
                  <a:close/>
                </a:path>
              </a:pathLst>
            </a:custGeom>
            <a:solidFill>
              <a:srgbClr val="F039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7" name="Google Shape;2277;p71"/>
            <p:cNvSpPr/>
            <p:nvPr/>
          </p:nvSpPr>
          <p:spPr>
            <a:xfrm>
              <a:off x="830725" y="2950025"/>
              <a:ext cx="119775" cy="113225"/>
            </a:xfrm>
            <a:custGeom>
              <a:avLst/>
              <a:gdLst/>
              <a:ahLst/>
              <a:cxnLst/>
              <a:rect l="l" t="t" r="r" b="b"/>
              <a:pathLst>
                <a:path w="4791" h="4529" extrusionOk="0">
                  <a:moveTo>
                    <a:pt x="684" y="0"/>
                  </a:moveTo>
                  <a:cubicBezTo>
                    <a:pt x="526" y="0"/>
                    <a:pt x="382" y="126"/>
                    <a:pt x="368" y="298"/>
                  </a:cubicBezTo>
                  <a:lnTo>
                    <a:pt x="0" y="4529"/>
                  </a:lnTo>
                  <a:lnTo>
                    <a:pt x="4790" y="1417"/>
                  </a:lnTo>
                  <a:lnTo>
                    <a:pt x="787" y="19"/>
                  </a:lnTo>
                  <a:cubicBezTo>
                    <a:pt x="753" y="6"/>
                    <a:pt x="718" y="0"/>
                    <a:pt x="684" y="0"/>
                  </a:cubicBezTo>
                  <a:close/>
                </a:path>
              </a:pathLst>
            </a:custGeom>
            <a:solidFill>
              <a:srgbClr val="C5E9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8" name="Google Shape;2278;p71"/>
            <p:cNvSpPr/>
            <p:nvPr/>
          </p:nvSpPr>
          <p:spPr>
            <a:xfrm>
              <a:off x="826800" y="2946550"/>
              <a:ext cx="127625" cy="120100"/>
            </a:xfrm>
            <a:custGeom>
              <a:avLst/>
              <a:gdLst/>
              <a:ahLst/>
              <a:cxnLst/>
              <a:rect l="l" t="t" r="r" b="b"/>
              <a:pathLst>
                <a:path w="5105" h="4804" extrusionOk="0">
                  <a:moveTo>
                    <a:pt x="839" y="280"/>
                  </a:moveTo>
                  <a:lnTo>
                    <a:pt x="892" y="298"/>
                  </a:lnTo>
                  <a:lnTo>
                    <a:pt x="4615" y="1591"/>
                  </a:lnTo>
                  <a:lnTo>
                    <a:pt x="332" y="4371"/>
                  </a:lnTo>
                  <a:lnTo>
                    <a:pt x="664" y="455"/>
                  </a:lnTo>
                  <a:cubicBezTo>
                    <a:pt x="664" y="350"/>
                    <a:pt x="752" y="280"/>
                    <a:pt x="839" y="280"/>
                  </a:cubicBezTo>
                  <a:close/>
                  <a:moveTo>
                    <a:pt x="839" y="0"/>
                  </a:moveTo>
                  <a:cubicBezTo>
                    <a:pt x="612" y="0"/>
                    <a:pt x="402" y="175"/>
                    <a:pt x="367" y="420"/>
                  </a:cubicBezTo>
                  <a:lnTo>
                    <a:pt x="0" y="4650"/>
                  </a:lnTo>
                  <a:cubicBezTo>
                    <a:pt x="0" y="4703"/>
                    <a:pt x="35" y="4755"/>
                    <a:pt x="70" y="4790"/>
                  </a:cubicBezTo>
                  <a:cubicBezTo>
                    <a:pt x="96" y="4799"/>
                    <a:pt x="127" y="4803"/>
                    <a:pt x="155" y="4803"/>
                  </a:cubicBezTo>
                  <a:cubicBezTo>
                    <a:pt x="184" y="4803"/>
                    <a:pt x="210" y="4799"/>
                    <a:pt x="227" y="4790"/>
                  </a:cubicBezTo>
                  <a:lnTo>
                    <a:pt x="5035" y="1679"/>
                  </a:lnTo>
                  <a:cubicBezTo>
                    <a:pt x="5070" y="1644"/>
                    <a:pt x="5105" y="1591"/>
                    <a:pt x="5087" y="1539"/>
                  </a:cubicBezTo>
                  <a:cubicBezTo>
                    <a:pt x="5087" y="1469"/>
                    <a:pt x="5052" y="1434"/>
                    <a:pt x="5000" y="1416"/>
                  </a:cubicBezTo>
                  <a:lnTo>
                    <a:pt x="997" y="18"/>
                  </a:lnTo>
                  <a:cubicBezTo>
                    <a:pt x="944" y="0"/>
                    <a:pt x="892" y="0"/>
                    <a:pt x="839" y="0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9" name="Google Shape;2279;p71"/>
            <p:cNvSpPr/>
            <p:nvPr/>
          </p:nvSpPr>
          <p:spPr>
            <a:xfrm>
              <a:off x="841200" y="2953525"/>
              <a:ext cx="30625" cy="29325"/>
            </a:xfrm>
            <a:custGeom>
              <a:avLst/>
              <a:gdLst/>
              <a:ahLst/>
              <a:cxnLst/>
              <a:rect l="l" t="t" r="r" b="b"/>
              <a:pathLst>
                <a:path w="1225" h="1173" extrusionOk="0">
                  <a:moveTo>
                    <a:pt x="268" y="1"/>
                  </a:moveTo>
                  <a:cubicBezTo>
                    <a:pt x="227" y="1"/>
                    <a:pt x="103" y="13"/>
                    <a:pt x="88" y="158"/>
                  </a:cubicBezTo>
                  <a:cubicBezTo>
                    <a:pt x="71" y="316"/>
                    <a:pt x="1" y="1172"/>
                    <a:pt x="1" y="1172"/>
                  </a:cubicBezTo>
                  <a:lnTo>
                    <a:pt x="1225" y="333"/>
                  </a:lnTo>
                  <a:lnTo>
                    <a:pt x="281" y="1"/>
                  </a:lnTo>
                  <a:cubicBezTo>
                    <a:pt x="281" y="1"/>
                    <a:pt x="276" y="1"/>
                    <a:pt x="268" y="1"/>
                  </a:cubicBezTo>
                  <a:close/>
                </a:path>
              </a:pathLst>
            </a:custGeom>
            <a:solidFill>
              <a:srgbClr val="3DBD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0" name="Google Shape;2280;p71"/>
            <p:cNvSpPr/>
            <p:nvPr/>
          </p:nvSpPr>
          <p:spPr>
            <a:xfrm>
              <a:off x="1043550" y="3314525"/>
              <a:ext cx="160850" cy="141625"/>
            </a:xfrm>
            <a:custGeom>
              <a:avLst/>
              <a:gdLst/>
              <a:ahLst/>
              <a:cxnLst/>
              <a:rect l="l" t="t" r="r" b="b"/>
              <a:pathLst>
                <a:path w="6434" h="5665" extrusionOk="0">
                  <a:moveTo>
                    <a:pt x="4773" y="1"/>
                  </a:moveTo>
                  <a:lnTo>
                    <a:pt x="1" y="3095"/>
                  </a:lnTo>
                  <a:lnTo>
                    <a:pt x="1417" y="5280"/>
                  </a:lnTo>
                  <a:cubicBezTo>
                    <a:pt x="1573" y="5525"/>
                    <a:pt x="1843" y="5664"/>
                    <a:pt x="2118" y="5664"/>
                  </a:cubicBezTo>
                  <a:cubicBezTo>
                    <a:pt x="2274" y="5664"/>
                    <a:pt x="2431" y="5620"/>
                    <a:pt x="2571" y="5525"/>
                  </a:cubicBezTo>
                  <a:lnTo>
                    <a:pt x="5944" y="3339"/>
                  </a:lnTo>
                  <a:cubicBezTo>
                    <a:pt x="6329" y="3095"/>
                    <a:pt x="6434" y="2570"/>
                    <a:pt x="6189" y="2186"/>
                  </a:cubicBezTo>
                  <a:lnTo>
                    <a:pt x="4773" y="1"/>
                  </a:lnTo>
                  <a:close/>
                </a:path>
              </a:pathLst>
            </a:custGeom>
            <a:solidFill>
              <a:srgbClr val="C5E9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1" name="Google Shape;2281;p71"/>
            <p:cNvSpPr/>
            <p:nvPr/>
          </p:nvSpPr>
          <p:spPr>
            <a:xfrm>
              <a:off x="1039200" y="3310700"/>
              <a:ext cx="166075" cy="148950"/>
            </a:xfrm>
            <a:custGeom>
              <a:avLst/>
              <a:gdLst/>
              <a:ahLst/>
              <a:cxnLst/>
              <a:rect l="l" t="t" r="r" b="b"/>
              <a:pathLst>
                <a:path w="6643" h="5958" extrusionOk="0">
                  <a:moveTo>
                    <a:pt x="4895" y="346"/>
                  </a:moveTo>
                  <a:lnTo>
                    <a:pt x="6241" y="2409"/>
                  </a:lnTo>
                  <a:cubicBezTo>
                    <a:pt x="6311" y="2531"/>
                    <a:pt x="6346" y="2671"/>
                    <a:pt x="6346" y="2793"/>
                  </a:cubicBezTo>
                  <a:cubicBezTo>
                    <a:pt x="6346" y="3021"/>
                    <a:pt x="6241" y="3248"/>
                    <a:pt x="6031" y="3370"/>
                  </a:cubicBezTo>
                  <a:lnTo>
                    <a:pt x="2675" y="5555"/>
                  </a:lnTo>
                  <a:cubicBezTo>
                    <a:pt x="2552" y="5625"/>
                    <a:pt x="2430" y="5678"/>
                    <a:pt x="2290" y="5678"/>
                  </a:cubicBezTo>
                  <a:cubicBezTo>
                    <a:pt x="2063" y="5678"/>
                    <a:pt x="1836" y="5555"/>
                    <a:pt x="1713" y="5346"/>
                  </a:cubicBezTo>
                  <a:lnTo>
                    <a:pt x="367" y="3283"/>
                  </a:lnTo>
                  <a:lnTo>
                    <a:pt x="4895" y="346"/>
                  </a:lnTo>
                  <a:close/>
                  <a:moveTo>
                    <a:pt x="4948" y="1"/>
                  </a:moveTo>
                  <a:cubicBezTo>
                    <a:pt x="4918" y="1"/>
                    <a:pt x="4887" y="11"/>
                    <a:pt x="4860" y="31"/>
                  </a:cubicBezTo>
                  <a:lnTo>
                    <a:pt x="87" y="3125"/>
                  </a:lnTo>
                  <a:cubicBezTo>
                    <a:pt x="17" y="3160"/>
                    <a:pt x="0" y="3265"/>
                    <a:pt x="52" y="3335"/>
                  </a:cubicBezTo>
                  <a:lnTo>
                    <a:pt x="1468" y="5503"/>
                  </a:lnTo>
                  <a:cubicBezTo>
                    <a:pt x="1643" y="5800"/>
                    <a:pt x="1975" y="5957"/>
                    <a:pt x="2290" y="5957"/>
                  </a:cubicBezTo>
                  <a:cubicBezTo>
                    <a:pt x="2482" y="5957"/>
                    <a:pt x="2657" y="5905"/>
                    <a:pt x="2832" y="5800"/>
                  </a:cubicBezTo>
                  <a:lnTo>
                    <a:pt x="6188" y="3615"/>
                  </a:lnTo>
                  <a:cubicBezTo>
                    <a:pt x="6486" y="3440"/>
                    <a:pt x="6643" y="3108"/>
                    <a:pt x="6643" y="2793"/>
                  </a:cubicBezTo>
                  <a:cubicBezTo>
                    <a:pt x="6643" y="2601"/>
                    <a:pt x="6590" y="2426"/>
                    <a:pt x="6486" y="2251"/>
                  </a:cubicBezTo>
                  <a:lnTo>
                    <a:pt x="5070" y="66"/>
                  </a:lnTo>
                  <a:cubicBezTo>
                    <a:pt x="5038" y="24"/>
                    <a:pt x="4993" y="1"/>
                    <a:pt x="4948" y="1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2" name="Google Shape;2282;p71"/>
            <p:cNvSpPr/>
            <p:nvPr/>
          </p:nvSpPr>
          <p:spPr>
            <a:xfrm>
              <a:off x="1068025" y="3356050"/>
              <a:ext cx="125450" cy="80875"/>
            </a:xfrm>
            <a:custGeom>
              <a:avLst/>
              <a:gdLst/>
              <a:ahLst/>
              <a:cxnLst/>
              <a:rect l="l" t="t" r="r" b="b"/>
              <a:pathLst>
                <a:path w="5018" h="3235" extrusionOk="0">
                  <a:moveTo>
                    <a:pt x="4846" y="0"/>
                  </a:moveTo>
                  <a:cubicBezTo>
                    <a:pt x="4822" y="0"/>
                    <a:pt x="4796" y="6"/>
                    <a:pt x="4773" y="18"/>
                  </a:cubicBezTo>
                  <a:lnTo>
                    <a:pt x="88" y="2972"/>
                  </a:lnTo>
                  <a:cubicBezTo>
                    <a:pt x="18" y="3007"/>
                    <a:pt x="1" y="3094"/>
                    <a:pt x="36" y="3164"/>
                  </a:cubicBezTo>
                  <a:cubicBezTo>
                    <a:pt x="71" y="3211"/>
                    <a:pt x="121" y="3234"/>
                    <a:pt x="172" y="3234"/>
                  </a:cubicBezTo>
                  <a:cubicBezTo>
                    <a:pt x="197" y="3234"/>
                    <a:pt x="222" y="3229"/>
                    <a:pt x="246" y="3217"/>
                  </a:cubicBezTo>
                  <a:lnTo>
                    <a:pt x="4931" y="263"/>
                  </a:lnTo>
                  <a:cubicBezTo>
                    <a:pt x="5000" y="228"/>
                    <a:pt x="5018" y="140"/>
                    <a:pt x="4965" y="70"/>
                  </a:cubicBezTo>
                  <a:cubicBezTo>
                    <a:pt x="4942" y="24"/>
                    <a:pt x="4896" y="0"/>
                    <a:pt x="4846" y="0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3" name="Google Shape;2283;p71"/>
            <p:cNvSpPr/>
            <p:nvPr/>
          </p:nvSpPr>
          <p:spPr>
            <a:xfrm>
              <a:off x="830725" y="2985450"/>
              <a:ext cx="350075" cy="432675"/>
            </a:xfrm>
            <a:custGeom>
              <a:avLst/>
              <a:gdLst/>
              <a:ahLst/>
              <a:cxnLst/>
              <a:rect l="l" t="t" r="r" b="b"/>
              <a:pathLst>
                <a:path w="14003" h="17307" extrusionOk="0">
                  <a:moveTo>
                    <a:pt x="4790" y="0"/>
                  </a:moveTo>
                  <a:lnTo>
                    <a:pt x="0" y="3112"/>
                  </a:lnTo>
                  <a:lnTo>
                    <a:pt x="9213" y="17307"/>
                  </a:lnTo>
                  <a:lnTo>
                    <a:pt x="14003" y="14212"/>
                  </a:lnTo>
                  <a:lnTo>
                    <a:pt x="4790" y="0"/>
                  </a:lnTo>
                  <a:close/>
                </a:path>
              </a:pathLst>
            </a:custGeom>
            <a:solidFill>
              <a:srgbClr val="3DBD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4" name="Google Shape;2284;p71"/>
            <p:cNvSpPr/>
            <p:nvPr/>
          </p:nvSpPr>
          <p:spPr>
            <a:xfrm>
              <a:off x="826350" y="2981725"/>
              <a:ext cx="357950" cy="440075"/>
            </a:xfrm>
            <a:custGeom>
              <a:avLst/>
              <a:gdLst/>
              <a:ahLst/>
              <a:cxnLst/>
              <a:rect l="l" t="t" r="r" b="b"/>
              <a:pathLst>
                <a:path w="14318" h="17603" extrusionOk="0">
                  <a:moveTo>
                    <a:pt x="4924" y="344"/>
                  </a:moveTo>
                  <a:lnTo>
                    <a:pt x="13968" y="14309"/>
                  </a:lnTo>
                  <a:lnTo>
                    <a:pt x="9423" y="17263"/>
                  </a:lnTo>
                  <a:lnTo>
                    <a:pt x="368" y="3296"/>
                  </a:lnTo>
                  <a:lnTo>
                    <a:pt x="4924" y="344"/>
                  </a:lnTo>
                  <a:close/>
                  <a:moveTo>
                    <a:pt x="4955" y="1"/>
                  </a:moveTo>
                  <a:cubicBezTo>
                    <a:pt x="4929" y="1"/>
                    <a:pt x="4902" y="9"/>
                    <a:pt x="4878" y="27"/>
                  </a:cubicBezTo>
                  <a:lnTo>
                    <a:pt x="88" y="3138"/>
                  </a:lnTo>
                  <a:cubicBezTo>
                    <a:pt x="36" y="3173"/>
                    <a:pt x="1" y="3261"/>
                    <a:pt x="53" y="3331"/>
                  </a:cubicBezTo>
                  <a:lnTo>
                    <a:pt x="9266" y="17543"/>
                  </a:lnTo>
                  <a:cubicBezTo>
                    <a:pt x="9283" y="17578"/>
                    <a:pt x="9318" y="17595"/>
                    <a:pt x="9353" y="17595"/>
                  </a:cubicBezTo>
                  <a:cubicBezTo>
                    <a:pt x="9363" y="17601"/>
                    <a:pt x="9374" y="17603"/>
                    <a:pt x="9384" y="17603"/>
                  </a:cubicBezTo>
                  <a:cubicBezTo>
                    <a:pt x="9409" y="17603"/>
                    <a:pt x="9433" y="17590"/>
                    <a:pt x="9458" y="17578"/>
                  </a:cubicBezTo>
                  <a:lnTo>
                    <a:pt x="14248" y="14484"/>
                  </a:lnTo>
                  <a:cubicBezTo>
                    <a:pt x="14283" y="14466"/>
                    <a:pt x="14300" y="14431"/>
                    <a:pt x="14318" y="14379"/>
                  </a:cubicBezTo>
                  <a:cubicBezTo>
                    <a:pt x="14318" y="14344"/>
                    <a:pt x="14318" y="14309"/>
                    <a:pt x="14300" y="14274"/>
                  </a:cubicBezTo>
                  <a:lnTo>
                    <a:pt x="5088" y="62"/>
                  </a:lnTo>
                  <a:cubicBezTo>
                    <a:pt x="5054" y="28"/>
                    <a:pt x="5005" y="1"/>
                    <a:pt x="4955" y="1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5" name="Google Shape;2285;p71"/>
            <p:cNvSpPr/>
            <p:nvPr/>
          </p:nvSpPr>
          <p:spPr>
            <a:xfrm>
              <a:off x="834225" y="2955275"/>
              <a:ext cx="44150" cy="33250"/>
            </a:xfrm>
            <a:custGeom>
              <a:avLst/>
              <a:gdLst/>
              <a:ahLst/>
              <a:cxnLst/>
              <a:rect l="l" t="t" r="r" b="b"/>
              <a:pathLst>
                <a:path w="1766" h="1330" extrusionOk="0">
                  <a:moveTo>
                    <a:pt x="1609" y="1"/>
                  </a:moveTo>
                  <a:lnTo>
                    <a:pt x="0" y="1085"/>
                  </a:lnTo>
                  <a:lnTo>
                    <a:pt x="158" y="1330"/>
                  </a:lnTo>
                  <a:lnTo>
                    <a:pt x="1766" y="246"/>
                  </a:lnTo>
                  <a:lnTo>
                    <a:pt x="1609" y="1"/>
                  </a:ln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6" name="Google Shape;2286;p71"/>
            <p:cNvSpPr/>
            <p:nvPr/>
          </p:nvSpPr>
          <p:spPr>
            <a:xfrm>
              <a:off x="830725" y="3051875"/>
              <a:ext cx="246075" cy="366250"/>
            </a:xfrm>
            <a:custGeom>
              <a:avLst/>
              <a:gdLst/>
              <a:ahLst/>
              <a:cxnLst/>
              <a:rect l="l" t="t" r="r" b="b"/>
              <a:pathLst>
                <a:path w="9843" h="14650" extrusionOk="0">
                  <a:moveTo>
                    <a:pt x="630" y="0"/>
                  </a:moveTo>
                  <a:lnTo>
                    <a:pt x="0" y="455"/>
                  </a:lnTo>
                  <a:lnTo>
                    <a:pt x="9213" y="14650"/>
                  </a:lnTo>
                  <a:lnTo>
                    <a:pt x="9842" y="14248"/>
                  </a:lnTo>
                  <a:lnTo>
                    <a:pt x="630" y="0"/>
                  </a:ln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7" name="Google Shape;2287;p71"/>
            <p:cNvSpPr/>
            <p:nvPr/>
          </p:nvSpPr>
          <p:spPr>
            <a:xfrm>
              <a:off x="826350" y="3048200"/>
              <a:ext cx="254375" cy="373750"/>
            </a:xfrm>
            <a:custGeom>
              <a:avLst/>
              <a:gdLst/>
              <a:ahLst/>
              <a:cxnLst/>
              <a:rect l="l" t="t" r="r" b="b"/>
              <a:pathLst>
                <a:path w="10175" h="14950" extrusionOk="0">
                  <a:moveTo>
                    <a:pt x="770" y="357"/>
                  </a:moveTo>
                  <a:lnTo>
                    <a:pt x="9808" y="14342"/>
                  </a:lnTo>
                  <a:lnTo>
                    <a:pt x="9424" y="14593"/>
                  </a:lnTo>
                  <a:lnTo>
                    <a:pt x="9424" y="14593"/>
                  </a:lnTo>
                  <a:lnTo>
                    <a:pt x="368" y="637"/>
                  </a:lnTo>
                  <a:lnTo>
                    <a:pt x="770" y="357"/>
                  </a:lnTo>
                  <a:close/>
                  <a:moveTo>
                    <a:pt x="805" y="0"/>
                  </a:moveTo>
                  <a:cubicBezTo>
                    <a:pt x="776" y="0"/>
                    <a:pt x="742" y="13"/>
                    <a:pt x="717" y="25"/>
                  </a:cubicBezTo>
                  <a:lnTo>
                    <a:pt x="88" y="479"/>
                  </a:lnTo>
                  <a:cubicBezTo>
                    <a:pt x="18" y="514"/>
                    <a:pt x="1" y="602"/>
                    <a:pt x="53" y="672"/>
                  </a:cubicBezTo>
                  <a:lnTo>
                    <a:pt x="9266" y="14884"/>
                  </a:lnTo>
                  <a:cubicBezTo>
                    <a:pt x="9287" y="14926"/>
                    <a:pt x="9327" y="14949"/>
                    <a:pt x="9371" y="14949"/>
                  </a:cubicBezTo>
                  <a:cubicBezTo>
                    <a:pt x="9400" y="14949"/>
                    <a:pt x="9430" y="14940"/>
                    <a:pt x="9458" y="14919"/>
                  </a:cubicBezTo>
                  <a:lnTo>
                    <a:pt x="10087" y="14517"/>
                  </a:lnTo>
                  <a:cubicBezTo>
                    <a:pt x="10157" y="14464"/>
                    <a:pt x="10175" y="14377"/>
                    <a:pt x="10140" y="14307"/>
                  </a:cubicBezTo>
                  <a:lnTo>
                    <a:pt x="927" y="60"/>
                  </a:lnTo>
                  <a:cubicBezTo>
                    <a:pt x="910" y="25"/>
                    <a:pt x="875" y="7"/>
                    <a:pt x="840" y="7"/>
                  </a:cubicBezTo>
                  <a:cubicBezTo>
                    <a:pt x="829" y="2"/>
                    <a:pt x="818" y="0"/>
                    <a:pt x="805" y="0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8" name="Google Shape;2288;p71"/>
            <p:cNvSpPr/>
            <p:nvPr/>
          </p:nvSpPr>
          <p:spPr>
            <a:xfrm>
              <a:off x="835100" y="2982825"/>
              <a:ext cx="13125" cy="72575"/>
            </a:xfrm>
            <a:custGeom>
              <a:avLst/>
              <a:gdLst/>
              <a:ahLst/>
              <a:cxnLst/>
              <a:rect l="l" t="t" r="r" b="b"/>
              <a:pathLst>
                <a:path w="525" h="2903" extrusionOk="0">
                  <a:moveTo>
                    <a:pt x="472" y="0"/>
                  </a:moveTo>
                  <a:lnTo>
                    <a:pt x="227" y="158"/>
                  </a:lnTo>
                  <a:lnTo>
                    <a:pt x="0" y="2902"/>
                  </a:lnTo>
                  <a:lnTo>
                    <a:pt x="367" y="2640"/>
                  </a:lnTo>
                  <a:cubicBezTo>
                    <a:pt x="402" y="2622"/>
                    <a:pt x="420" y="2605"/>
                    <a:pt x="455" y="2605"/>
                  </a:cubicBezTo>
                  <a:lnTo>
                    <a:pt x="525" y="2570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rgbClr val="6CA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9" name="Google Shape;2289;p71"/>
            <p:cNvSpPr/>
            <p:nvPr/>
          </p:nvSpPr>
          <p:spPr>
            <a:xfrm>
              <a:off x="834650" y="2956600"/>
              <a:ext cx="8775" cy="99225"/>
            </a:xfrm>
            <a:custGeom>
              <a:avLst/>
              <a:gdLst/>
              <a:ahLst/>
              <a:cxnLst/>
              <a:rect l="l" t="t" r="r" b="b"/>
              <a:pathLst>
                <a:path w="351" h="3969" extrusionOk="0">
                  <a:moveTo>
                    <a:pt x="350" y="0"/>
                  </a:moveTo>
                  <a:cubicBezTo>
                    <a:pt x="350" y="18"/>
                    <a:pt x="333" y="35"/>
                    <a:pt x="333" y="53"/>
                  </a:cubicBezTo>
                  <a:cubicBezTo>
                    <a:pt x="350" y="35"/>
                    <a:pt x="350" y="35"/>
                    <a:pt x="350" y="35"/>
                  </a:cubicBezTo>
                  <a:cubicBezTo>
                    <a:pt x="350" y="18"/>
                    <a:pt x="350" y="18"/>
                    <a:pt x="350" y="0"/>
                  </a:cubicBezTo>
                  <a:close/>
                  <a:moveTo>
                    <a:pt x="245" y="1207"/>
                  </a:moveTo>
                  <a:lnTo>
                    <a:pt x="225" y="1451"/>
                  </a:lnTo>
                  <a:lnTo>
                    <a:pt x="245" y="1224"/>
                  </a:lnTo>
                  <a:lnTo>
                    <a:pt x="245" y="1207"/>
                  </a:lnTo>
                  <a:close/>
                  <a:moveTo>
                    <a:pt x="225" y="1451"/>
                  </a:moveTo>
                  <a:lnTo>
                    <a:pt x="1" y="3969"/>
                  </a:lnTo>
                  <a:lnTo>
                    <a:pt x="1" y="3969"/>
                  </a:lnTo>
                  <a:lnTo>
                    <a:pt x="18" y="3951"/>
                  </a:lnTo>
                  <a:lnTo>
                    <a:pt x="225" y="1451"/>
                  </a:lnTo>
                  <a:close/>
                </a:path>
              </a:pathLst>
            </a:custGeom>
            <a:solidFill>
              <a:srgbClr val="3941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0" name="Google Shape;2290;p71"/>
            <p:cNvSpPr/>
            <p:nvPr/>
          </p:nvSpPr>
          <p:spPr>
            <a:xfrm>
              <a:off x="841650" y="2953975"/>
              <a:ext cx="4825" cy="23625"/>
            </a:xfrm>
            <a:custGeom>
              <a:avLst/>
              <a:gdLst/>
              <a:ahLst/>
              <a:cxnLst/>
              <a:rect l="l" t="t" r="r" b="b"/>
              <a:pathLst>
                <a:path w="193" h="945" extrusionOk="0">
                  <a:moveTo>
                    <a:pt x="175" y="1"/>
                  </a:moveTo>
                  <a:cubicBezTo>
                    <a:pt x="158" y="1"/>
                    <a:pt x="140" y="18"/>
                    <a:pt x="123" y="18"/>
                  </a:cubicBezTo>
                  <a:cubicBezTo>
                    <a:pt x="123" y="35"/>
                    <a:pt x="105" y="35"/>
                    <a:pt x="105" y="53"/>
                  </a:cubicBezTo>
                  <a:cubicBezTo>
                    <a:pt x="88" y="70"/>
                    <a:pt x="70" y="88"/>
                    <a:pt x="70" y="105"/>
                  </a:cubicBezTo>
                  <a:cubicBezTo>
                    <a:pt x="70" y="123"/>
                    <a:pt x="70" y="123"/>
                    <a:pt x="70" y="140"/>
                  </a:cubicBezTo>
                  <a:cubicBezTo>
                    <a:pt x="70" y="140"/>
                    <a:pt x="70" y="140"/>
                    <a:pt x="53" y="158"/>
                  </a:cubicBezTo>
                  <a:cubicBezTo>
                    <a:pt x="53" y="175"/>
                    <a:pt x="53" y="228"/>
                    <a:pt x="53" y="280"/>
                  </a:cubicBezTo>
                  <a:lnTo>
                    <a:pt x="0" y="945"/>
                  </a:lnTo>
                  <a:lnTo>
                    <a:pt x="193" y="805"/>
                  </a:lnTo>
                  <a:lnTo>
                    <a:pt x="175" y="1"/>
                  </a:lnTo>
                  <a:close/>
                </a:path>
              </a:pathLst>
            </a:custGeom>
            <a:solidFill>
              <a:srgbClr val="2693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1" name="Google Shape;2291;p71"/>
            <p:cNvSpPr/>
            <p:nvPr/>
          </p:nvSpPr>
          <p:spPr>
            <a:xfrm>
              <a:off x="840775" y="2974075"/>
              <a:ext cx="6150" cy="13150"/>
            </a:xfrm>
            <a:custGeom>
              <a:avLst/>
              <a:gdLst/>
              <a:ahLst/>
              <a:cxnLst/>
              <a:rect l="l" t="t" r="r" b="b"/>
              <a:pathLst>
                <a:path w="246" h="526" extrusionOk="0">
                  <a:moveTo>
                    <a:pt x="228" y="1"/>
                  </a:moveTo>
                  <a:lnTo>
                    <a:pt x="35" y="141"/>
                  </a:lnTo>
                  <a:lnTo>
                    <a:pt x="2" y="507"/>
                  </a:lnTo>
                  <a:lnTo>
                    <a:pt x="2" y="507"/>
                  </a:lnTo>
                  <a:lnTo>
                    <a:pt x="245" y="350"/>
                  </a:lnTo>
                  <a:lnTo>
                    <a:pt x="228" y="1"/>
                  </a:lnTo>
                  <a:close/>
                  <a:moveTo>
                    <a:pt x="2" y="507"/>
                  </a:moveTo>
                  <a:lnTo>
                    <a:pt x="0" y="508"/>
                  </a:lnTo>
                  <a:lnTo>
                    <a:pt x="0" y="525"/>
                  </a:lnTo>
                  <a:lnTo>
                    <a:pt x="2" y="507"/>
                  </a:lnTo>
                  <a:close/>
                </a:path>
              </a:pathLst>
            </a:custGeom>
            <a:solidFill>
              <a:srgbClr val="3941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2" name="Google Shape;2292;p71"/>
            <p:cNvSpPr/>
            <p:nvPr/>
          </p:nvSpPr>
          <p:spPr>
            <a:xfrm>
              <a:off x="834650" y="3047925"/>
              <a:ext cx="11825" cy="7900"/>
            </a:xfrm>
            <a:custGeom>
              <a:avLst/>
              <a:gdLst/>
              <a:ahLst/>
              <a:cxnLst/>
              <a:rect l="l" t="t" r="r" b="b"/>
              <a:pathLst>
                <a:path w="473" h="316" extrusionOk="0">
                  <a:moveTo>
                    <a:pt x="473" y="1"/>
                  </a:moveTo>
                  <a:cubicBezTo>
                    <a:pt x="438" y="1"/>
                    <a:pt x="420" y="18"/>
                    <a:pt x="385" y="36"/>
                  </a:cubicBezTo>
                  <a:lnTo>
                    <a:pt x="18" y="298"/>
                  </a:lnTo>
                  <a:lnTo>
                    <a:pt x="1" y="316"/>
                  </a:lnTo>
                  <a:lnTo>
                    <a:pt x="473" y="1"/>
                  </a:lnTo>
                  <a:close/>
                </a:path>
              </a:pathLst>
            </a:custGeom>
            <a:solidFill>
              <a:srgbClr val="3941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3" name="Google Shape;2293;p71"/>
            <p:cNvSpPr/>
            <p:nvPr/>
          </p:nvSpPr>
          <p:spPr>
            <a:xfrm>
              <a:off x="1065850" y="3409800"/>
              <a:ext cx="41550" cy="42850"/>
            </a:xfrm>
            <a:custGeom>
              <a:avLst/>
              <a:gdLst/>
              <a:ahLst/>
              <a:cxnLst/>
              <a:rect l="l" t="t" r="r" b="b"/>
              <a:pathLst>
                <a:path w="1662" h="1714" extrusionOk="0">
                  <a:moveTo>
                    <a:pt x="577" y="0"/>
                  </a:moveTo>
                  <a:lnTo>
                    <a:pt x="525" y="53"/>
                  </a:lnTo>
                  <a:lnTo>
                    <a:pt x="507" y="53"/>
                  </a:lnTo>
                  <a:lnTo>
                    <a:pt x="472" y="88"/>
                  </a:lnTo>
                  <a:lnTo>
                    <a:pt x="0" y="385"/>
                  </a:lnTo>
                  <a:lnTo>
                    <a:pt x="245" y="770"/>
                  </a:lnTo>
                  <a:lnTo>
                    <a:pt x="857" y="385"/>
                  </a:lnTo>
                  <a:lnTo>
                    <a:pt x="577" y="0"/>
                  </a:lnTo>
                  <a:close/>
                  <a:moveTo>
                    <a:pt x="1014" y="630"/>
                  </a:moveTo>
                  <a:lnTo>
                    <a:pt x="402" y="1014"/>
                  </a:lnTo>
                  <a:lnTo>
                    <a:pt x="647" y="1382"/>
                  </a:lnTo>
                  <a:cubicBezTo>
                    <a:pt x="770" y="1591"/>
                    <a:pt x="997" y="1714"/>
                    <a:pt x="1224" y="1714"/>
                  </a:cubicBezTo>
                  <a:cubicBezTo>
                    <a:pt x="1346" y="1714"/>
                    <a:pt x="1451" y="1679"/>
                    <a:pt x="1556" y="1626"/>
                  </a:cubicBezTo>
                  <a:cubicBezTo>
                    <a:pt x="1574" y="1609"/>
                    <a:pt x="1591" y="1609"/>
                    <a:pt x="1591" y="1591"/>
                  </a:cubicBezTo>
                  <a:lnTo>
                    <a:pt x="1609" y="1591"/>
                  </a:lnTo>
                  <a:lnTo>
                    <a:pt x="1661" y="1556"/>
                  </a:lnTo>
                  <a:lnTo>
                    <a:pt x="1014" y="630"/>
                  </a:lnTo>
                  <a:close/>
                </a:path>
              </a:pathLst>
            </a:custGeom>
            <a:solidFill>
              <a:srgbClr val="6CA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4" name="Google Shape;2294;p71"/>
            <p:cNvSpPr/>
            <p:nvPr/>
          </p:nvSpPr>
          <p:spPr>
            <a:xfrm>
              <a:off x="1065850" y="3419425"/>
              <a:ext cx="41550" cy="33225"/>
            </a:xfrm>
            <a:custGeom>
              <a:avLst/>
              <a:gdLst/>
              <a:ahLst/>
              <a:cxnLst/>
              <a:rect l="l" t="t" r="r" b="b"/>
              <a:pathLst>
                <a:path w="1662" h="1329" extrusionOk="0">
                  <a:moveTo>
                    <a:pt x="0" y="0"/>
                  </a:moveTo>
                  <a:lnTo>
                    <a:pt x="0" y="18"/>
                  </a:lnTo>
                  <a:lnTo>
                    <a:pt x="245" y="385"/>
                  </a:lnTo>
                  <a:lnTo>
                    <a:pt x="245" y="385"/>
                  </a:lnTo>
                  <a:lnTo>
                    <a:pt x="0" y="0"/>
                  </a:lnTo>
                  <a:close/>
                  <a:moveTo>
                    <a:pt x="1661" y="1171"/>
                  </a:moveTo>
                  <a:lnTo>
                    <a:pt x="1638" y="1186"/>
                  </a:lnTo>
                  <a:lnTo>
                    <a:pt x="1638" y="1186"/>
                  </a:lnTo>
                  <a:cubicBezTo>
                    <a:pt x="1655" y="1178"/>
                    <a:pt x="1661" y="1171"/>
                    <a:pt x="1661" y="1171"/>
                  </a:cubicBezTo>
                  <a:close/>
                  <a:moveTo>
                    <a:pt x="1638" y="1186"/>
                  </a:moveTo>
                  <a:cubicBezTo>
                    <a:pt x="1628" y="1192"/>
                    <a:pt x="1612" y="1199"/>
                    <a:pt x="1591" y="1206"/>
                  </a:cubicBezTo>
                  <a:lnTo>
                    <a:pt x="1609" y="1206"/>
                  </a:lnTo>
                  <a:lnTo>
                    <a:pt x="1638" y="1186"/>
                  </a:lnTo>
                  <a:close/>
                  <a:moveTo>
                    <a:pt x="1556" y="1241"/>
                  </a:moveTo>
                  <a:cubicBezTo>
                    <a:pt x="1546" y="1241"/>
                    <a:pt x="1535" y="1248"/>
                    <a:pt x="1525" y="1257"/>
                  </a:cubicBezTo>
                  <a:lnTo>
                    <a:pt x="1525" y="1257"/>
                  </a:lnTo>
                  <a:cubicBezTo>
                    <a:pt x="1535" y="1252"/>
                    <a:pt x="1546" y="1247"/>
                    <a:pt x="1556" y="1241"/>
                  </a:cubicBezTo>
                  <a:close/>
                  <a:moveTo>
                    <a:pt x="402" y="629"/>
                  </a:moveTo>
                  <a:lnTo>
                    <a:pt x="665" y="1066"/>
                  </a:lnTo>
                  <a:cubicBezTo>
                    <a:pt x="665" y="1066"/>
                    <a:pt x="839" y="1276"/>
                    <a:pt x="1067" y="1311"/>
                  </a:cubicBezTo>
                  <a:cubicBezTo>
                    <a:pt x="1124" y="1325"/>
                    <a:pt x="1169" y="1328"/>
                    <a:pt x="1212" y="1329"/>
                  </a:cubicBezTo>
                  <a:lnTo>
                    <a:pt x="1212" y="1329"/>
                  </a:lnTo>
                  <a:cubicBezTo>
                    <a:pt x="989" y="1324"/>
                    <a:pt x="767" y="1203"/>
                    <a:pt x="647" y="997"/>
                  </a:cubicBezTo>
                  <a:lnTo>
                    <a:pt x="402" y="629"/>
                  </a:lnTo>
                  <a:close/>
                  <a:moveTo>
                    <a:pt x="1212" y="1329"/>
                  </a:moveTo>
                  <a:lnTo>
                    <a:pt x="1212" y="1329"/>
                  </a:lnTo>
                  <a:cubicBezTo>
                    <a:pt x="1216" y="1329"/>
                    <a:pt x="1220" y="1329"/>
                    <a:pt x="1224" y="1329"/>
                  </a:cubicBezTo>
                  <a:cubicBezTo>
                    <a:pt x="1225" y="1329"/>
                    <a:pt x="1227" y="1329"/>
                    <a:pt x="1228" y="1329"/>
                  </a:cubicBezTo>
                  <a:lnTo>
                    <a:pt x="1228" y="1329"/>
                  </a:lnTo>
                  <a:cubicBezTo>
                    <a:pt x="1223" y="1329"/>
                    <a:pt x="1217" y="1329"/>
                    <a:pt x="1212" y="1329"/>
                  </a:cubicBezTo>
                  <a:close/>
                  <a:moveTo>
                    <a:pt x="1525" y="1257"/>
                  </a:moveTo>
                  <a:cubicBezTo>
                    <a:pt x="1431" y="1300"/>
                    <a:pt x="1336" y="1328"/>
                    <a:pt x="1228" y="1329"/>
                  </a:cubicBezTo>
                  <a:lnTo>
                    <a:pt x="1228" y="1329"/>
                  </a:lnTo>
                  <a:cubicBezTo>
                    <a:pt x="1232" y="1329"/>
                    <a:pt x="1237" y="1329"/>
                    <a:pt x="1242" y="1329"/>
                  </a:cubicBezTo>
                  <a:cubicBezTo>
                    <a:pt x="1364" y="1329"/>
                    <a:pt x="1434" y="1294"/>
                    <a:pt x="1504" y="1276"/>
                  </a:cubicBezTo>
                  <a:cubicBezTo>
                    <a:pt x="1511" y="1269"/>
                    <a:pt x="1518" y="1262"/>
                    <a:pt x="1525" y="1257"/>
                  </a:cubicBezTo>
                  <a:close/>
                </a:path>
              </a:pathLst>
            </a:custGeom>
            <a:solidFill>
              <a:srgbClr val="3941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5" name="Google Shape;2295;p71"/>
            <p:cNvSpPr/>
            <p:nvPr/>
          </p:nvSpPr>
          <p:spPr>
            <a:xfrm>
              <a:off x="1071975" y="3419425"/>
              <a:ext cx="19250" cy="15750"/>
            </a:xfrm>
            <a:custGeom>
              <a:avLst/>
              <a:gdLst/>
              <a:ahLst/>
              <a:cxnLst/>
              <a:rect l="l" t="t" r="r" b="b"/>
              <a:pathLst>
                <a:path w="770" h="630" extrusionOk="0">
                  <a:moveTo>
                    <a:pt x="612" y="0"/>
                  </a:moveTo>
                  <a:lnTo>
                    <a:pt x="0" y="385"/>
                  </a:lnTo>
                  <a:lnTo>
                    <a:pt x="157" y="629"/>
                  </a:lnTo>
                  <a:lnTo>
                    <a:pt x="769" y="245"/>
                  </a:lnTo>
                  <a:lnTo>
                    <a:pt x="612" y="0"/>
                  </a:lnTo>
                  <a:close/>
                </a:path>
              </a:pathLst>
            </a:custGeom>
            <a:solidFill>
              <a:srgbClr val="3941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6" name="Google Shape;2296;p71"/>
            <p:cNvSpPr/>
            <p:nvPr/>
          </p:nvSpPr>
          <p:spPr>
            <a:xfrm>
              <a:off x="1078950" y="3409800"/>
              <a:ext cx="1350" cy="1325"/>
            </a:xfrm>
            <a:custGeom>
              <a:avLst/>
              <a:gdLst/>
              <a:ahLst/>
              <a:cxnLst/>
              <a:rect l="l" t="t" r="r" b="b"/>
              <a:pathLst>
                <a:path w="54" h="53" extrusionOk="0">
                  <a:moveTo>
                    <a:pt x="1" y="53"/>
                  </a:moveTo>
                  <a:cubicBezTo>
                    <a:pt x="1" y="53"/>
                    <a:pt x="1" y="53"/>
                    <a:pt x="1" y="53"/>
                  </a:cubicBezTo>
                  <a:lnTo>
                    <a:pt x="53" y="0"/>
                  </a:lnTo>
                  <a:lnTo>
                    <a:pt x="53" y="0"/>
                  </a:lnTo>
                  <a:lnTo>
                    <a:pt x="1" y="53"/>
                  </a:lnTo>
                  <a:close/>
                </a:path>
              </a:pathLst>
            </a:custGeom>
            <a:solidFill>
              <a:srgbClr val="3941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7" name="Google Shape;2297;p71"/>
            <p:cNvSpPr/>
            <p:nvPr/>
          </p:nvSpPr>
          <p:spPr>
            <a:xfrm>
              <a:off x="1077650" y="3411100"/>
              <a:ext cx="1325" cy="900"/>
            </a:xfrm>
            <a:custGeom>
              <a:avLst/>
              <a:gdLst/>
              <a:ahLst/>
              <a:cxnLst/>
              <a:rect l="l" t="t" r="r" b="b"/>
              <a:pathLst>
                <a:path w="53" h="36" extrusionOk="0">
                  <a:moveTo>
                    <a:pt x="35" y="1"/>
                  </a:moveTo>
                  <a:lnTo>
                    <a:pt x="0" y="36"/>
                  </a:lnTo>
                  <a:lnTo>
                    <a:pt x="53" y="1"/>
                  </a:lnTo>
                  <a:close/>
                </a:path>
              </a:pathLst>
            </a:custGeom>
            <a:solidFill>
              <a:srgbClr val="3941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8" name="Google Shape;2298;p71"/>
            <p:cNvSpPr/>
            <p:nvPr/>
          </p:nvSpPr>
          <p:spPr>
            <a:xfrm>
              <a:off x="1174475" y="3415300"/>
              <a:ext cx="34300" cy="67600"/>
            </a:xfrm>
            <a:custGeom>
              <a:avLst/>
              <a:gdLst/>
              <a:ahLst/>
              <a:cxnLst/>
              <a:rect l="l" t="t" r="r" b="b"/>
              <a:pathLst>
                <a:path w="1372" h="2704" extrusionOk="0">
                  <a:moveTo>
                    <a:pt x="778" y="1"/>
                  </a:moveTo>
                  <a:cubicBezTo>
                    <a:pt x="606" y="1"/>
                    <a:pt x="450" y="112"/>
                    <a:pt x="498" y="322"/>
                  </a:cubicBezTo>
                  <a:cubicBezTo>
                    <a:pt x="673" y="1022"/>
                    <a:pt x="463" y="1529"/>
                    <a:pt x="113" y="2123"/>
                  </a:cubicBezTo>
                  <a:cubicBezTo>
                    <a:pt x="1" y="2334"/>
                    <a:pt x="182" y="2703"/>
                    <a:pt x="412" y="2703"/>
                  </a:cubicBezTo>
                  <a:cubicBezTo>
                    <a:pt x="468" y="2703"/>
                    <a:pt x="527" y="2681"/>
                    <a:pt x="585" y="2630"/>
                  </a:cubicBezTo>
                  <a:cubicBezTo>
                    <a:pt x="1267" y="2053"/>
                    <a:pt x="1372" y="1039"/>
                    <a:pt x="1127" y="235"/>
                  </a:cubicBezTo>
                  <a:cubicBezTo>
                    <a:pt x="1072" y="77"/>
                    <a:pt x="920" y="1"/>
                    <a:pt x="7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9" name="Google Shape;2299;p71"/>
            <p:cNvSpPr/>
            <p:nvPr/>
          </p:nvSpPr>
          <p:spPr>
            <a:xfrm>
              <a:off x="1030400" y="3155825"/>
              <a:ext cx="120775" cy="172475"/>
            </a:xfrm>
            <a:custGeom>
              <a:avLst/>
              <a:gdLst/>
              <a:ahLst/>
              <a:cxnLst/>
              <a:rect l="l" t="t" r="r" b="b"/>
              <a:pathLst>
                <a:path w="4831" h="6899" extrusionOk="0">
                  <a:moveTo>
                    <a:pt x="435" y="0"/>
                  </a:moveTo>
                  <a:cubicBezTo>
                    <a:pt x="219" y="0"/>
                    <a:pt x="0" y="209"/>
                    <a:pt x="142" y="457"/>
                  </a:cubicBezTo>
                  <a:cubicBezTo>
                    <a:pt x="859" y="1751"/>
                    <a:pt x="1576" y="3045"/>
                    <a:pt x="2345" y="4321"/>
                  </a:cubicBezTo>
                  <a:cubicBezTo>
                    <a:pt x="2869" y="5195"/>
                    <a:pt x="3359" y="6174"/>
                    <a:pt x="4198" y="6803"/>
                  </a:cubicBezTo>
                  <a:cubicBezTo>
                    <a:pt x="4283" y="6870"/>
                    <a:pt x="4364" y="6898"/>
                    <a:pt x="4435" y="6898"/>
                  </a:cubicBezTo>
                  <a:cubicBezTo>
                    <a:pt x="4699" y="6898"/>
                    <a:pt x="4830" y="6509"/>
                    <a:pt x="4582" y="6261"/>
                  </a:cubicBezTo>
                  <a:cubicBezTo>
                    <a:pt x="3883" y="5562"/>
                    <a:pt x="3411" y="4670"/>
                    <a:pt x="2904" y="3831"/>
                  </a:cubicBezTo>
                  <a:cubicBezTo>
                    <a:pt x="2170" y="2608"/>
                    <a:pt x="1418" y="1384"/>
                    <a:pt x="702" y="160"/>
                  </a:cubicBezTo>
                  <a:cubicBezTo>
                    <a:pt x="640" y="47"/>
                    <a:pt x="538" y="0"/>
                    <a:pt x="4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0" name="Google Shape;2300;p71"/>
            <p:cNvSpPr/>
            <p:nvPr/>
          </p:nvSpPr>
          <p:spPr>
            <a:xfrm>
              <a:off x="875725" y="2973500"/>
              <a:ext cx="37175" cy="26175"/>
            </a:xfrm>
            <a:custGeom>
              <a:avLst/>
              <a:gdLst/>
              <a:ahLst/>
              <a:cxnLst/>
              <a:rect l="l" t="t" r="r" b="b"/>
              <a:pathLst>
                <a:path w="1487" h="1047" extrusionOk="0">
                  <a:moveTo>
                    <a:pt x="320" y="0"/>
                  </a:moveTo>
                  <a:cubicBezTo>
                    <a:pt x="159" y="0"/>
                    <a:pt x="34" y="114"/>
                    <a:pt x="18" y="268"/>
                  </a:cubicBezTo>
                  <a:cubicBezTo>
                    <a:pt x="1" y="478"/>
                    <a:pt x="141" y="635"/>
                    <a:pt x="316" y="705"/>
                  </a:cubicBezTo>
                  <a:cubicBezTo>
                    <a:pt x="508" y="758"/>
                    <a:pt x="700" y="845"/>
                    <a:pt x="858" y="968"/>
                  </a:cubicBezTo>
                  <a:cubicBezTo>
                    <a:pt x="931" y="1017"/>
                    <a:pt x="1020" y="1047"/>
                    <a:pt x="1107" y="1047"/>
                  </a:cubicBezTo>
                  <a:cubicBezTo>
                    <a:pt x="1205" y="1047"/>
                    <a:pt x="1299" y="1008"/>
                    <a:pt x="1365" y="915"/>
                  </a:cubicBezTo>
                  <a:cubicBezTo>
                    <a:pt x="1487" y="758"/>
                    <a:pt x="1417" y="478"/>
                    <a:pt x="1260" y="373"/>
                  </a:cubicBezTo>
                  <a:cubicBezTo>
                    <a:pt x="980" y="198"/>
                    <a:pt x="700" y="76"/>
                    <a:pt x="386" y="6"/>
                  </a:cubicBezTo>
                  <a:cubicBezTo>
                    <a:pt x="363" y="2"/>
                    <a:pt x="342" y="0"/>
                    <a:pt x="3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01" name="Google Shape;2301;p71"/>
          <p:cNvSpPr/>
          <p:nvPr/>
        </p:nvSpPr>
        <p:spPr>
          <a:xfrm>
            <a:off x="6389375" y="2743200"/>
            <a:ext cx="1190700" cy="447600"/>
          </a:xfrm>
          <a:prstGeom prst="rect">
            <a:avLst/>
          </a:prstGeom>
          <a:solidFill>
            <a:schemeClr val="accent3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830;p37">
            <a:extLst>
              <a:ext uri="{FF2B5EF4-FFF2-40B4-BE49-F238E27FC236}">
                <a16:creationId xmlns:a16="http://schemas.microsoft.com/office/drawing/2014/main" id="{52DD6456-D3FC-4ED9-96D0-469964CDA4AF}"/>
              </a:ext>
            </a:extLst>
          </p:cNvPr>
          <p:cNvSpPr txBox="1"/>
          <p:nvPr/>
        </p:nvSpPr>
        <p:spPr>
          <a:xfrm>
            <a:off x="7385793" y="177050"/>
            <a:ext cx="1573932" cy="3165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CS523.M21.KHCL</a:t>
            </a:r>
            <a:endParaRPr sz="1300" dirty="0">
              <a:solidFill>
                <a:schemeClr val="dk1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07F28F8-D1EF-4D72-96DC-3BF32A50F308}"/>
              </a:ext>
            </a:extLst>
          </p:cNvPr>
          <p:cNvSpPr/>
          <p:nvPr/>
        </p:nvSpPr>
        <p:spPr>
          <a:xfrm>
            <a:off x="3093244" y="3501422"/>
            <a:ext cx="3150394" cy="970566"/>
          </a:xfrm>
          <a:prstGeom prst="rect">
            <a:avLst/>
          </a:prstGeom>
          <a:solidFill>
            <a:srgbClr val="F2F4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03" name="Google Shape;2303;p71"/>
          <p:cNvGrpSpPr/>
          <p:nvPr/>
        </p:nvGrpSpPr>
        <p:grpSpPr>
          <a:xfrm>
            <a:off x="3909054" y="3716648"/>
            <a:ext cx="475170" cy="447564"/>
            <a:chOff x="2870687" y="3796508"/>
            <a:chExt cx="375421" cy="353610"/>
          </a:xfrm>
        </p:grpSpPr>
        <p:sp>
          <p:nvSpPr>
            <p:cNvPr id="2304" name="Google Shape;2304;p71"/>
            <p:cNvSpPr/>
            <p:nvPr/>
          </p:nvSpPr>
          <p:spPr>
            <a:xfrm>
              <a:off x="2884169" y="3802104"/>
              <a:ext cx="342522" cy="342418"/>
            </a:xfrm>
            <a:custGeom>
              <a:avLst/>
              <a:gdLst/>
              <a:ahLst/>
              <a:cxnLst/>
              <a:rect l="l" t="t" r="r" b="b"/>
              <a:pathLst>
                <a:path w="13160" h="13156" extrusionOk="0">
                  <a:moveTo>
                    <a:pt x="6580" y="1"/>
                  </a:moveTo>
                  <a:cubicBezTo>
                    <a:pt x="2949" y="1"/>
                    <a:pt x="0" y="2945"/>
                    <a:pt x="0" y="6580"/>
                  </a:cubicBezTo>
                  <a:cubicBezTo>
                    <a:pt x="0" y="10211"/>
                    <a:pt x="2949" y="13156"/>
                    <a:pt x="6580" y="13156"/>
                  </a:cubicBezTo>
                  <a:cubicBezTo>
                    <a:pt x="10214" y="13156"/>
                    <a:pt x="13159" y="10211"/>
                    <a:pt x="13159" y="6580"/>
                  </a:cubicBezTo>
                  <a:cubicBezTo>
                    <a:pt x="13159" y="2945"/>
                    <a:pt x="10214" y="1"/>
                    <a:pt x="658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5" name="Google Shape;2305;p71"/>
            <p:cNvSpPr/>
            <p:nvPr/>
          </p:nvSpPr>
          <p:spPr>
            <a:xfrm>
              <a:off x="3033072" y="3802104"/>
              <a:ext cx="199657" cy="342522"/>
            </a:xfrm>
            <a:custGeom>
              <a:avLst/>
              <a:gdLst/>
              <a:ahLst/>
              <a:cxnLst/>
              <a:rect l="l" t="t" r="r" b="b"/>
              <a:pathLst>
                <a:path w="7671" h="13160" extrusionOk="0">
                  <a:moveTo>
                    <a:pt x="859" y="1"/>
                  </a:moveTo>
                  <a:cubicBezTo>
                    <a:pt x="574" y="1"/>
                    <a:pt x="285" y="18"/>
                    <a:pt x="0" y="57"/>
                  </a:cubicBezTo>
                  <a:cubicBezTo>
                    <a:pt x="3276" y="486"/>
                    <a:pt x="5721" y="3276"/>
                    <a:pt x="5721" y="6580"/>
                  </a:cubicBezTo>
                  <a:cubicBezTo>
                    <a:pt x="5721" y="9880"/>
                    <a:pt x="3276" y="12670"/>
                    <a:pt x="0" y="13103"/>
                  </a:cubicBezTo>
                  <a:cubicBezTo>
                    <a:pt x="290" y="13141"/>
                    <a:pt x="578" y="13160"/>
                    <a:pt x="863" y="13160"/>
                  </a:cubicBezTo>
                  <a:cubicBezTo>
                    <a:pt x="4274" y="13160"/>
                    <a:pt x="7190" y="10510"/>
                    <a:pt x="7421" y="7009"/>
                  </a:cubicBezTo>
                  <a:cubicBezTo>
                    <a:pt x="7670" y="3216"/>
                    <a:pt x="4659" y="4"/>
                    <a:pt x="85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6" name="Google Shape;2306;p71"/>
            <p:cNvSpPr/>
            <p:nvPr/>
          </p:nvSpPr>
          <p:spPr>
            <a:xfrm>
              <a:off x="2943772" y="3876569"/>
              <a:ext cx="186123" cy="267953"/>
            </a:xfrm>
            <a:custGeom>
              <a:avLst/>
              <a:gdLst/>
              <a:ahLst/>
              <a:cxnLst/>
              <a:rect l="l" t="t" r="r" b="b"/>
              <a:pathLst>
                <a:path w="7151" h="10295" extrusionOk="0">
                  <a:moveTo>
                    <a:pt x="6007" y="0"/>
                  </a:moveTo>
                  <a:cubicBezTo>
                    <a:pt x="3952" y="0"/>
                    <a:pt x="2003" y="1664"/>
                    <a:pt x="2003" y="3719"/>
                  </a:cubicBezTo>
                  <a:lnTo>
                    <a:pt x="2003" y="4008"/>
                  </a:lnTo>
                  <a:lnTo>
                    <a:pt x="1" y="4008"/>
                  </a:lnTo>
                  <a:lnTo>
                    <a:pt x="1" y="6010"/>
                  </a:lnTo>
                  <a:lnTo>
                    <a:pt x="2003" y="6010"/>
                  </a:lnTo>
                  <a:lnTo>
                    <a:pt x="2003" y="9894"/>
                  </a:lnTo>
                  <a:cubicBezTo>
                    <a:pt x="2643" y="10133"/>
                    <a:pt x="3318" y="10267"/>
                    <a:pt x="4005" y="10295"/>
                  </a:cubicBezTo>
                  <a:lnTo>
                    <a:pt x="4005" y="6010"/>
                  </a:lnTo>
                  <a:lnTo>
                    <a:pt x="7150" y="6010"/>
                  </a:lnTo>
                  <a:lnTo>
                    <a:pt x="7150" y="4008"/>
                  </a:lnTo>
                  <a:lnTo>
                    <a:pt x="4005" y="4008"/>
                  </a:lnTo>
                  <a:lnTo>
                    <a:pt x="4005" y="3719"/>
                  </a:lnTo>
                  <a:cubicBezTo>
                    <a:pt x="4005" y="2614"/>
                    <a:pt x="4898" y="2006"/>
                    <a:pt x="6007" y="2006"/>
                  </a:cubicBezTo>
                  <a:lnTo>
                    <a:pt x="7150" y="2006"/>
                  </a:lnTo>
                  <a:lnTo>
                    <a:pt x="7150" y="0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7" name="Google Shape;2307;p71"/>
            <p:cNvSpPr/>
            <p:nvPr/>
          </p:nvSpPr>
          <p:spPr>
            <a:xfrm>
              <a:off x="2870687" y="3796508"/>
              <a:ext cx="375421" cy="353610"/>
            </a:xfrm>
            <a:custGeom>
              <a:avLst/>
              <a:gdLst/>
              <a:ahLst/>
              <a:cxnLst/>
              <a:rect l="l" t="t" r="r" b="b"/>
              <a:pathLst>
                <a:path w="14424" h="13586" extrusionOk="0">
                  <a:moveTo>
                    <a:pt x="7101" y="0"/>
                  </a:moveTo>
                  <a:cubicBezTo>
                    <a:pt x="6858" y="0"/>
                    <a:pt x="6614" y="13"/>
                    <a:pt x="6369" y="40"/>
                  </a:cubicBezTo>
                  <a:cubicBezTo>
                    <a:pt x="4325" y="261"/>
                    <a:pt x="2488" y="1394"/>
                    <a:pt x="1380" y="3125"/>
                  </a:cubicBezTo>
                  <a:cubicBezTo>
                    <a:pt x="268" y="4856"/>
                    <a:pt x="1" y="6996"/>
                    <a:pt x="655" y="8948"/>
                  </a:cubicBezTo>
                  <a:cubicBezTo>
                    <a:pt x="1306" y="10898"/>
                    <a:pt x="2809" y="12446"/>
                    <a:pt x="4737" y="13163"/>
                  </a:cubicBezTo>
                  <a:cubicBezTo>
                    <a:pt x="4761" y="13172"/>
                    <a:pt x="4785" y="13176"/>
                    <a:pt x="4810" y="13176"/>
                  </a:cubicBezTo>
                  <a:cubicBezTo>
                    <a:pt x="4875" y="13176"/>
                    <a:pt x="4938" y="13146"/>
                    <a:pt x="4979" y="13090"/>
                  </a:cubicBezTo>
                  <a:cubicBezTo>
                    <a:pt x="5011" y="13051"/>
                    <a:pt x="5025" y="13005"/>
                    <a:pt x="5025" y="12956"/>
                  </a:cubicBezTo>
                  <a:lnTo>
                    <a:pt x="5025" y="9078"/>
                  </a:lnTo>
                  <a:cubicBezTo>
                    <a:pt x="5025" y="8962"/>
                    <a:pt x="4930" y="8864"/>
                    <a:pt x="4811" y="8864"/>
                  </a:cubicBezTo>
                  <a:lnTo>
                    <a:pt x="3023" y="8864"/>
                  </a:lnTo>
                  <a:lnTo>
                    <a:pt x="3023" y="7291"/>
                  </a:lnTo>
                  <a:lnTo>
                    <a:pt x="4811" y="7291"/>
                  </a:lnTo>
                  <a:cubicBezTo>
                    <a:pt x="4927" y="7291"/>
                    <a:pt x="5025" y="7196"/>
                    <a:pt x="5025" y="7076"/>
                  </a:cubicBezTo>
                  <a:lnTo>
                    <a:pt x="5025" y="6791"/>
                  </a:lnTo>
                  <a:cubicBezTo>
                    <a:pt x="5025" y="4923"/>
                    <a:pt x="6795" y="3287"/>
                    <a:pt x="8815" y="3287"/>
                  </a:cubicBezTo>
                  <a:lnTo>
                    <a:pt x="9743" y="3287"/>
                  </a:lnTo>
                  <a:lnTo>
                    <a:pt x="9743" y="4860"/>
                  </a:lnTo>
                  <a:lnTo>
                    <a:pt x="8815" y="4860"/>
                  </a:lnTo>
                  <a:cubicBezTo>
                    <a:pt x="8209" y="4860"/>
                    <a:pt x="7657" y="5036"/>
                    <a:pt x="7263" y="5352"/>
                  </a:cubicBezTo>
                  <a:cubicBezTo>
                    <a:pt x="6827" y="5704"/>
                    <a:pt x="6598" y="6200"/>
                    <a:pt x="6598" y="6791"/>
                  </a:cubicBezTo>
                  <a:lnTo>
                    <a:pt x="6598" y="7076"/>
                  </a:lnTo>
                  <a:cubicBezTo>
                    <a:pt x="6598" y="7196"/>
                    <a:pt x="6693" y="7291"/>
                    <a:pt x="6813" y="7291"/>
                  </a:cubicBezTo>
                  <a:lnTo>
                    <a:pt x="7657" y="7291"/>
                  </a:lnTo>
                  <a:cubicBezTo>
                    <a:pt x="7777" y="7291"/>
                    <a:pt x="7872" y="7196"/>
                    <a:pt x="7872" y="7076"/>
                  </a:cubicBezTo>
                  <a:cubicBezTo>
                    <a:pt x="7872" y="6960"/>
                    <a:pt x="7777" y="6862"/>
                    <a:pt x="7657" y="6862"/>
                  </a:cubicBezTo>
                  <a:lnTo>
                    <a:pt x="7027" y="6862"/>
                  </a:lnTo>
                  <a:lnTo>
                    <a:pt x="7027" y="6791"/>
                  </a:lnTo>
                  <a:cubicBezTo>
                    <a:pt x="7027" y="5683"/>
                    <a:pt x="7988" y="5289"/>
                    <a:pt x="8815" y="5289"/>
                  </a:cubicBezTo>
                  <a:lnTo>
                    <a:pt x="9958" y="5289"/>
                  </a:lnTo>
                  <a:cubicBezTo>
                    <a:pt x="10074" y="5289"/>
                    <a:pt x="10173" y="5194"/>
                    <a:pt x="10173" y="5074"/>
                  </a:cubicBezTo>
                  <a:lnTo>
                    <a:pt x="10173" y="3072"/>
                  </a:lnTo>
                  <a:cubicBezTo>
                    <a:pt x="10173" y="2953"/>
                    <a:pt x="10074" y="2858"/>
                    <a:pt x="9958" y="2858"/>
                  </a:cubicBezTo>
                  <a:lnTo>
                    <a:pt x="8815" y="2858"/>
                  </a:lnTo>
                  <a:cubicBezTo>
                    <a:pt x="7766" y="2858"/>
                    <a:pt x="6704" y="3277"/>
                    <a:pt x="5898" y="4001"/>
                  </a:cubicBezTo>
                  <a:cubicBezTo>
                    <a:pt x="5057" y="4761"/>
                    <a:pt x="4596" y="5750"/>
                    <a:pt x="4596" y="6791"/>
                  </a:cubicBezTo>
                  <a:lnTo>
                    <a:pt x="4596" y="6862"/>
                  </a:lnTo>
                  <a:lnTo>
                    <a:pt x="2809" y="6862"/>
                  </a:lnTo>
                  <a:cubicBezTo>
                    <a:pt x="2689" y="6862"/>
                    <a:pt x="2594" y="6957"/>
                    <a:pt x="2594" y="7076"/>
                  </a:cubicBezTo>
                  <a:lnTo>
                    <a:pt x="2594" y="9078"/>
                  </a:lnTo>
                  <a:cubicBezTo>
                    <a:pt x="2594" y="9198"/>
                    <a:pt x="2689" y="9293"/>
                    <a:pt x="2809" y="9293"/>
                  </a:cubicBezTo>
                  <a:lnTo>
                    <a:pt x="4596" y="9293"/>
                  </a:lnTo>
                  <a:lnTo>
                    <a:pt x="4596" y="12643"/>
                  </a:lnTo>
                  <a:cubicBezTo>
                    <a:pt x="2256" y="11636"/>
                    <a:pt x="740" y="9335"/>
                    <a:pt x="733" y="6791"/>
                  </a:cubicBezTo>
                  <a:cubicBezTo>
                    <a:pt x="733" y="3280"/>
                    <a:pt x="3590" y="427"/>
                    <a:pt x="7098" y="427"/>
                  </a:cubicBezTo>
                  <a:cubicBezTo>
                    <a:pt x="10606" y="427"/>
                    <a:pt x="13459" y="3287"/>
                    <a:pt x="13459" y="6791"/>
                  </a:cubicBezTo>
                  <a:cubicBezTo>
                    <a:pt x="13459" y="10296"/>
                    <a:pt x="10606" y="13153"/>
                    <a:pt x="7098" y="13153"/>
                  </a:cubicBezTo>
                  <a:lnTo>
                    <a:pt x="7024" y="13153"/>
                  </a:lnTo>
                  <a:lnTo>
                    <a:pt x="7024" y="9297"/>
                  </a:lnTo>
                  <a:lnTo>
                    <a:pt x="9958" y="9297"/>
                  </a:lnTo>
                  <a:cubicBezTo>
                    <a:pt x="10074" y="9297"/>
                    <a:pt x="10173" y="9202"/>
                    <a:pt x="10173" y="9082"/>
                  </a:cubicBezTo>
                  <a:lnTo>
                    <a:pt x="10173" y="7080"/>
                  </a:lnTo>
                  <a:cubicBezTo>
                    <a:pt x="10173" y="6960"/>
                    <a:pt x="10074" y="6865"/>
                    <a:pt x="9958" y="6865"/>
                  </a:cubicBezTo>
                  <a:lnTo>
                    <a:pt x="8702" y="6865"/>
                  </a:lnTo>
                  <a:cubicBezTo>
                    <a:pt x="8582" y="6865"/>
                    <a:pt x="8487" y="6960"/>
                    <a:pt x="8487" y="7080"/>
                  </a:cubicBezTo>
                  <a:cubicBezTo>
                    <a:pt x="8487" y="7200"/>
                    <a:pt x="8582" y="7295"/>
                    <a:pt x="8702" y="7295"/>
                  </a:cubicBezTo>
                  <a:lnTo>
                    <a:pt x="9743" y="7295"/>
                  </a:lnTo>
                  <a:lnTo>
                    <a:pt x="9743" y="8867"/>
                  </a:lnTo>
                  <a:lnTo>
                    <a:pt x="6809" y="8867"/>
                  </a:lnTo>
                  <a:cubicBezTo>
                    <a:pt x="6693" y="8867"/>
                    <a:pt x="6594" y="8962"/>
                    <a:pt x="6594" y="9082"/>
                  </a:cubicBezTo>
                  <a:lnTo>
                    <a:pt x="6594" y="13367"/>
                  </a:lnTo>
                  <a:cubicBezTo>
                    <a:pt x="6594" y="13480"/>
                    <a:pt x="6686" y="13575"/>
                    <a:pt x="6802" y="13582"/>
                  </a:cubicBezTo>
                  <a:cubicBezTo>
                    <a:pt x="6908" y="13586"/>
                    <a:pt x="7003" y="13586"/>
                    <a:pt x="7098" y="13586"/>
                  </a:cubicBezTo>
                  <a:cubicBezTo>
                    <a:pt x="9842" y="13586"/>
                    <a:pt x="12319" y="11932"/>
                    <a:pt x="13371" y="9395"/>
                  </a:cubicBezTo>
                  <a:cubicBezTo>
                    <a:pt x="14423" y="6855"/>
                    <a:pt x="13843" y="3935"/>
                    <a:pt x="11900" y="1992"/>
                  </a:cubicBezTo>
                  <a:cubicBezTo>
                    <a:pt x="10621" y="710"/>
                    <a:pt x="8891" y="0"/>
                    <a:pt x="71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08" name="Google Shape;2308;p71"/>
          <p:cNvGrpSpPr/>
          <p:nvPr/>
        </p:nvGrpSpPr>
        <p:grpSpPr>
          <a:xfrm>
            <a:off x="4455144" y="3716689"/>
            <a:ext cx="471909" cy="447564"/>
            <a:chOff x="4380193" y="2914159"/>
            <a:chExt cx="372844" cy="353610"/>
          </a:xfrm>
        </p:grpSpPr>
        <p:sp>
          <p:nvSpPr>
            <p:cNvPr id="2309" name="Google Shape;2309;p71"/>
            <p:cNvSpPr/>
            <p:nvPr/>
          </p:nvSpPr>
          <p:spPr>
            <a:xfrm>
              <a:off x="4404555" y="2919729"/>
              <a:ext cx="342418" cy="342418"/>
            </a:xfrm>
            <a:custGeom>
              <a:avLst/>
              <a:gdLst/>
              <a:ahLst/>
              <a:cxnLst/>
              <a:rect l="l" t="t" r="r" b="b"/>
              <a:pathLst>
                <a:path w="13156" h="13156" extrusionOk="0">
                  <a:moveTo>
                    <a:pt x="6576" y="1"/>
                  </a:moveTo>
                  <a:cubicBezTo>
                    <a:pt x="2945" y="1"/>
                    <a:pt x="0" y="2945"/>
                    <a:pt x="0" y="6580"/>
                  </a:cubicBezTo>
                  <a:cubicBezTo>
                    <a:pt x="0" y="10211"/>
                    <a:pt x="2945" y="13156"/>
                    <a:pt x="6576" y="13156"/>
                  </a:cubicBezTo>
                  <a:cubicBezTo>
                    <a:pt x="10211" y="13156"/>
                    <a:pt x="13156" y="10211"/>
                    <a:pt x="13156" y="6580"/>
                  </a:cubicBezTo>
                  <a:cubicBezTo>
                    <a:pt x="13156" y="2945"/>
                    <a:pt x="10211" y="1"/>
                    <a:pt x="65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0" name="Google Shape;2310;p71"/>
            <p:cNvSpPr/>
            <p:nvPr/>
          </p:nvSpPr>
          <p:spPr>
            <a:xfrm>
              <a:off x="4553459" y="2919729"/>
              <a:ext cx="199579" cy="342522"/>
            </a:xfrm>
            <a:custGeom>
              <a:avLst/>
              <a:gdLst/>
              <a:ahLst/>
              <a:cxnLst/>
              <a:rect l="l" t="t" r="r" b="b"/>
              <a:pathLst>
                <a:path w="7668" h="13160" extrusionOk="0">
                  <a:moveTo>
                    <a:pt x="859" y="1"/>
                  </a:moveTo>
                  <a:cubicBezTo>
                    <a:pt x="570" y="1"/>
                    <a:pt x="282" y="18"/>
                    <a:pt x="0" y="57"/>
                  </a:cubicBezTo>
                  <a:cubicBezTo>
                    <a:pt x="3273" y="486"/>
                    <a:pt x="5721" y="3276"/>
                    <a:pt x="5721" y="6580"/>
                  </a:cubicBezTo>
                  <a:cubicBezTo>
                    <a:pt x="5721" y="9880"/>
                    <a:pt x="3273" y="12670"/>
                    <a:pt x="0" y="13103"/>
                  </a:cubicBezTo>
                  <a:cubicBezTo>
                    <a:pt x="291" y="13141"/>
                    <a:pt x="579" y="13160"/>
                    <a:pt x="863" y="13160"/>
                  </a:cubicBezTo>
                  <a:cubicBezTo>
                    <a:pt x="4274" y="13160"/>
                    <a:pt x="7190" y="10510"/>
                    <a:pt x="7417" y="7009"/>
                  </a:cubicBezTo>
                  <a:cubicBezTo>
                    <a:pt x="7667" y="3216"/>
                    <a:pt x="4659" y="4"/>
                    <a:pt x="85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1" name="Google Shape;2311;p71"/>
            <p:cNvSpPr/>
            <p:nvPr/>
          </p:nvSpPr>
          <p:spPr>
            <a:xfrm>
              <a:off x="4466006" y="2981180"/>
              <a:ext cx="219620" cy="219620"/>
            </a:xfrm>
            <a:custGeom>
              <a:avLst/>
              <a:gdLst/>
              <a:ahLst/>
              <a:cxnLst/>
              <a:rect l="l" t="t" r="r" b="b"/>
              <a:pathLst>
                <a:path w="8438" h="8438" extrusionOk="0">
                  <a:moveTo>
                    <a:pt x="6654" y="430"/>
                  </a:moveTo>
                  <a:cubicBezTo>
                    <a:pt x="7400" y="430"/>
                    <a:pt x="8005" y="1035"/>
                    <a:pt x="8008" y="1781"/>
                  </a:cubicBezTo>
                  <a:lnTo>
                    <a:pt x="8008" y="6654"/>
                  </a:lnTo>
                  <a:cubicBezTo>
                    <a:pt x="8005" y="7403"/>
                    <a:pt x="7400" y="8005"/>
                    <a:pt x="6654" y="8008"/>
                  </a:cubicBezTo>
                  <a:lnTo>
                    <a:pt x="1781" y="8008"/>
                  </a:lnTo>
                  <a:cubicBezTo>
                    <a:pt x="1035" y="8005"/>
                    <a:pt x="429" y="7403"/>
                    <a:pt x="429" y="6654"/>
                  </a:cubicBezTo>
                  <a:lnTo>
                    <a:pt x="429" y="1781"/>
                  </a:lnTo>
                  <a:cubicBezTo>
                    <a:pt x="429" y="1035"/>
                    <a:pt x="1035" y="430"/>
                    <a:pt x="1781" y="430"/>
                  </a:cubicBezTo>
                  <a:close/>
                  <a:moveTo>
                    <a:pt x="1781" y="0"/>
                  </a:moveTo>
                  <a:cubicBezTo>
                    <a:pt x="795" y="0"/>
                    <a:pt x="0" y="799"/>
                    <a:pt x="0" y="1781"/>
                  </a:cubicBezTo>
                  <a:lnTo>
                    <a:pt x="0" y="6654"/>
                  </a:lnTo>
                  <a:cubicBezTo>
                    <a:pt x="0" y="7639"/>
                    <a:pt x="795" y="8434"/>
                    <a:pt x="1781" y="8438"/>
                  </a:cubicBezTo>
                  <a:lnTo>
                    <a:pt x="6654" y="8438"/>
                  </a:lnTo>
                  <a:cubicBezTo>
                    <a:pt x="7639" y="8434"/>
                    <a:pt x="8434" y="7639"/>
                    <a:pt x="8438" y="6654"/>
                  </a:cubicBezTo>
                  <a:lnTo>
                    <a:pt x="8438" y="1781"/>
                  </a:lnTo>
                  <a:cubicBezTo>
                    <a:pt x="8434" y="799"/>
                    <a:pt x="7639" y="0"/>
                    <a:pt x="66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2" name="Google Shape;2312;p71"/>
            <p:cNvSpPr/>
            <p:nvPr/>
          </p:nvSpPr>
          <p:spPr>
            <a:xfrm>
              <a:off x="4620401" y="3009003"/>
              <a:ext cx="29775" cy="29880"/>
            </a:xfrm>
            <a:custGeom>
              <a:avLst/>
              <a:gdLst/>
              <a:ahLst/>
              <a:cxnLst/>
              <a:rect l="l" t="t" r="r" b="b"/>
              <a:pathLst>
                <a:path w="1144" h="1148" extrusionOk="0">
                  <a:moveTo>
                    <a:pt x="574" y="1"/>
                  </a:moveTo>
                  <a:cubicBezTo>
                    <a:pt x="257" y="1"/>
                    <a:pt x="0" y="258"/>
                    <a:pt x="0" y="575"/>
                  </a:cubicBezTo>
                  <a:cubicBezTo>
                    <a:pt x="0" y="891"/>
                    <a:pt x="257" y="1148"/>
                    <a:pt x="574" y="1148"/>
                  </a:cubicBezTo>
                  <a:cubicBezTo>
                    <a:pt x="891" y="1148"/>
                    <a:pt x="1144" y="891"/>
                    <a:pt x="1144" y="575"/>
                  </a:cubicBezTo>
                  <a:cubicBezTo>
                    <a:pt x="1144" y="258"/>
                    <a:pt x="891" y="1"/>
                    <a:pt x="5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3" name="Google Shape;2313;p71"/>
            <p:cNvSpPr/>
            <p:nvPr/>
          </p:nvSpPr>
          <p:spPr>
            <a:xfrm>
              <a:off x="4380193" y="2914159"/>
              <a:ext cx="372558" cy="353610"/>
            </a:xfrm>
            <a:custGeom>
              <a:avLst/>
              <a:gdLst/>
              <a:ahLst/>
              <a:cxnLst/>
              <a:rect l="l" t="t" r="r" b="b"/>
              <a:pathLst>
                <a:path w="14314" h="13586" extrusionOk="0">
                  <a:moveTo>
                    <a:pt x="7516" y="429"/>
                  </a:moveTo>
                  <a:cubicBezTo>
                    <a:pt x="11024" y="429"/>
                    <a:pt x="13877" y="3283"/>
                    <a:pt x="13877" y="6794"/>
                  </a:cubicBezTo>
                  <a:cubicBezTo>
                    <a:pt x="13877" y="10302"/>
                    <a:pt x="11024" y="13155"/>
                    <a:pt x="7516" y="13155"/>
                  </a:cubicBezTo>
                  <a:cubicBezTo>
                    <a:pt x="4004" y="13155"/>
                    <a:pt x="1151" y="10302"/>
                    <a:pt x="1151" y="6794"/>
                  </a:cubicBezTo>
                  <a:cubicBezTo>
                    <a:pt x="1151" y="3283"/>
                    <a:pt x="4004" y="429"/>
                    <a:pt x="7516" y="429"/>
                  </a:cubicBezTo>
                  <a:close/>
                  <a:moveTo>
                    <a:pt x="7514" y="1"/>
                  </a:moveTo>
                  <a:cubicBezTo>
                    <a:pt x="6207" y="1"/>
                    <a:pt x="4892" y="377"/>
                    <a:pt x="3741" y="1147"/>
                  </a:cubicBezTo>
                  <a:cubicBezTo>
                    <a:pt x="1045" y="2945"/>
                    <a:pt x="0" y="6400"/>
                    <a:pt x="1239" y="9391"/>
                  </a:cubicBezTo>
                  <a:cubicBezTo>
                    <a:pt x="2307" y="11966"/>
                    <a:pt x="4809" y="13586"/>
                    <a:pt x="7510" y="13586"/>
                  </a:cubicBezTo>
                  <a:cubicBezTo>
                    <a:pt x="7950" y="13586"/>
                    <a:pt x="8394" y="13543"/>
                    <a:pt x="8839" y="13454"/>
                  </a:cubicBezTo>
                  <a:cubicBezTo>
                    <a:pt x="12020" y="12825"/>
                    <a:pt x="14307" y="10035"/>
                    <a:pt x="14307" y="6794"/>
                  </a:cubicBezTo>
                  <a:cubicBezTo>
                    <a:pt x="14314" y="4989"/>
                    <a:pt x="13596" y="3261"/>
                    <a:pt x="12319" y="1991"/>
                  </a:cubicBezTo>
                  <a:cubicBezTo>
                    <a:pt x="11005" y="677"/>
                    <a:pt x="9266" y="1"/>
                    <a:pt x="75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4" name="Google Shape;2314;p71"/>
            <p:cNvSpPr/>
            <p:nvPr/>
          </p:nvSpPr>
          <p:spPr>
            <a:xfrm>
              <a:off x="4472900" y="2982450"/>
              <a:ext cx="210000" cy="208500"/>
            </a:xfrm>
            <a:prstGeom prst="roundRect">
              <a:avLst>
                <a:gd name="adj" fmla="val 16667"/>
              </a:avLst>
            </a:prstGeom>
            <a:solidFill>
              <a:schemeClr val="accent6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5" name="Google Shape;2315;p71"/>
            <p:cNvSpPr/>
            <p:nvPr/>
          </p:nvSpPr>
          <p:spPr>
            <a:xfrm>
              <a:off x="4466006" y="2981180"/>
              <a:ext cx="219620" cy="219620"/>
            </a:xfrm>
            <a:custGeom>
              <a:avLst/>
              <a:gdLst/>
              <a:ahLst/>
              <a:cxnLst/>
              <a:rect l="l" t="t" r="r" b="b"/>
              <a:pathLst>
                <a:path w="8438" h="8438" extrusionOk="0">
                  <a:moveTo>
                    <a:pt x="6654" y="430"/>
                  </a:moveTo>
                  <a:cubicBezTo>
                    <a:pt x="7400" y="430"/>
                    <a:pt x="8005" y="1035"/>
                    <a:pt x="8008" y="1781"/>
                  </a:cubicBezTo>
                  <a:lnTo>
                    <a:pt x="8008" y="6654"/>
                  </a:lnTo>
                  <a:cubicBezTo>
                    <a:pt x="8005" y="7403"/>
                    <a:pt x="7400" y="8005"/>
                    <a:pt x="6654" y="8008"/>
                  </a:cubicBezTo>
                  <a:lnTo>
                    <a:pt x="1781" y="8008"/>
                  </a:lnTo>
                  <a:cubicBezTo>
                    <a:pt x="1035" y="8005"/>
                    <a:pt x="429" y="7403"/>
                    <a:pt x="429" y="6654"/>
                  </a:cubicBezTo>
                  <a:lnTo>
                    <a:pt x="429" y="1781"/>
                  </a:lnTo>
                  <a:cubicBezTo>
                    <a:pt x="429" y="1035"/>
                    <a:pt x="1035" y="430"/>
                    <a:pt x="1781" y="430"/>
                  </a:cubicBezTo>
                  <a:close/>
                  <a:moveTo>
                    <a:pt x="1781" y="0"/>
                  </a:moveTo>
                  <a:cubicBezTo>
                    <a:pt x="795" y="0"/>
                    <a:pt x="0" y="799"/>
                    <a:pt x="0" y="1781"/>
                  </a:cubicBezTo>
                  <a:lnTo>
                    <a:pt x="0" y="6654"/>
                  </a:lnTo>
                  <a:cubicBezTo>
                    <a:pt x="0" y="7639"/>
                    <a:pt x="795" y="8434"/>
                    <a:pt x="1781" y="8438"/>
                  </a:cubicBezTo>
                  <a:lnTo>
                    <a:pt x="6654" y="8438"/>
                  </a:lnTo>
                  <a:cubicBezTo>
                    <a:pt x="7639" y="8434"/>
                    <a:pt x="8434" y="7639"/>
                    <a:pt x="8438" y="6654"/>
                  </a:cubicBezTo>
                  <a:lnTo>
                    <a:pt x="8438" y="1781"/>
                  </a:lnTo>
                  <a:cubicBezTo>
                    <a:pt x="8434" y="799"/>
                    <a:pt x="7639" y="0"/>
                    <a:pt x="66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6" name="Google Shape;2316;p71"/>
            <p:cNvSpPr/>
            <p:nvPr/>
          </p:nvSpPr>
          <p:spPr>
            <a:xfrm>
              <a:off x="4512621" y="3033131"/>
              <a:ext cx="127665" cy="115562"/>
            </a:xfrm>
            <a:custGeom>
              <a:avLst/>
              <a:gdLst/>
              <a:ahLst/>
              <a:cxnLst/>
              <a:rect l="l" t="t" r="r" b="b"/>
              <a:pathLst>
                <a:path w="4905" h="4440" extrusionOk="0">
                  <a:moveTo>
                    <a:pt x="2426" y="0"/>
                  </a:moveTo>
                  <a:cubicBezTo>
                    <a:pt x="1830" y="0"/>
                    <a:pt x="1238" y="240"/>
                    <a:pt x="802" y="703"/>
                  </a:cubicBezTo>
                  <a:cubicBezTo>
                    <a:pt x="42" y="1516"/>
                    <a:pt x="0" y="2768"/>
                    <a:pt x="707" y="3627"/>
                  </a:cubicBezTo>
                  <a:cubicBezTo>
                    <a:pt x="1143" y="4158"/>
                    <a:pt x="1780" y="4440"/>
                    <a:pt x="2426" y="4440"/>
                  </a:cubicBezTo>
                  <a:cubicBezTo>
                    <a:pt x="2828" y="4440"/>
                    <a:pt x="3233" y="4331"/>
                    <a:pt x="3596" y="4105"/>
                  </a:cubicBezTo>
                  <a:cubicBezTo>
                    <a:pt x="3712" y="4032"/>
                    <a:pt x="3730" y="3870"/>
                    <a:pt x="3635" y="3775"/>
                  </a:cubicBezTo>
                  <a:lnTo>
                    <a:pt x="3631" y="3771"/>
                  </a:lnTo>
                  <a:cubicBezTo>
                    <a:pt x="3590" y="3730"/>
                    <a:pt x="3536" y="3708"/>
                    <a:pt x="3481" y="3708"/>
                  </a:cubicBezTo>
                  <a:cubicBezTo>
                    <a:pt x="3442" y="3708"/>
                    <a:pt x="3403" y="3719"/>
                    <a:pt x="3367" y="3743"/>
                  </a:cubicBezTo>
                  <a:cubicBezTo>
                    <a:pt x="3084" y="3916"/>
                    <a:pt x="2756" y="4010"/>
                    <a:pt x="2425" y="4010"/>
                  </a:cubicBezTo>
                  <a:cubicBezTo>
                    <a:pt x="2419" y="4010"/>
                    <a:pt x="2413" y="4010"/>
                    <a:pt x="2407" y="4010"/>
                  </a:cubicBezTo>
                  <a:cubicBezTo>
                    <a:pt x="1605" y="4003"/>
                    <a:pt x="904" y="3462"/>
                    <a:pt x="697" y="2687"/>
                  </a:cubicBezTo>
                  <a:cubicBezTo>
                    <a:pt x="489" y="1913"/>
                    <a:pt x="820" y="1094"/>
                    <a:pt x="1510" y="682"/>
                  </a:cubicBezTo>
                  <a:cubicBezTo>
                    <a:pt x="1793" y="514"/>
                    <a:pt x="2109" y="432"/>
                    <a:pt x="2422" y="432"/>
                  </a:cubicBezTo>
                  <a:cubicBezTo>
                    <a:pt x="2871" y="432"/>
                    <a:pt x="3316" y="600"/>
                    <a:pt x="3659" y="925"/>
                  </a:cubicBezTo>
                  <a:cubicBezTo>
                    <a:pt x="4240" y="1477"/>
                    <a:pt x="4381" y="2350"/>
                    <a:pt x="4008" y="3057"/>
                  </a:cubicBezTo>
                  <a:cubicBezTo>
                    <a:pt x="3962" y="3141"/>
                    <a:pt x="3976" y="3243"/>
                    <a:pt x="4043" y="3310"/>
                  </a:cubicBezTo>
                  <a:lnTo>
                    <a:pt x="4046" y="3314"/>
                  </a:lnTo>
                  <a:cubicBezTo>
                    <a:pt x="4087" y="3355"/>
                    <a:pt x="4141" y="3375"/>
                    <a:pt x="4194" y="3375"/>
                  </a:cubicBezTo>
                  <a:cubicBezTo>
                    <a:pt x="4268" y="3375"/>
                    <a:pt x="4342" y="3336"/>
                    <a:pt x="4381" y="3264"/>
                  </a:cubicBezTo>
                  <a:cubicBezTo>
                    <a:pt x="4905" y="2283"/>
                    <a:pt x="4620" y="1062"/>
                    <a:pt x="3716" y="415"/>
                  </a:cubicBezTo>
                  <a:cubicBezTo>
                    <a:pt x="3327" y="136"/>
                    <a:pt x="2875" y="0"/>
                    <a:pt x="24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7" name="Google Shape;2317;p71"/>
            <p:cNvSpPr/>
            <p:nvPr/>
          </p:nvSpPr>
          <p:spPr>
            <a:xfrm>
              <a:off x="4620401" y="3009003"/>
              <a:ext cx="29775" cy="29880"/>
            </a:xfrm>
            <a:custGeom>
              <a:avLst/>
              <a:gdLst/>
              <a:ahLst/>
              <a:cxnLst/>
              <a:rect l="l" t="t" r="r" b="b"/>
              <a:pathLst>
                <a:path w="1144" h="1148" extrusionOk="0">
                  <a:moveTo>
                    <a:pt x="574" y="1"/>
                  </a:moveTo>
                  <a:cubicBezTo>
                    <a:pt x="257" y="1"/>
                    <a:pt x="0" y="258"/>
                    <a:pt x="0" y="575"/>
                  </a:cubicBezTo>
                  <a:cubicBezTo>
                    <a:pt x="0" y="891"/>
                    <a:pt x="257" y="1148"/>
                    <a:pt x="574" y="1148"/>
                  </a:cubicBezTo>
                  <a:cubicBezTo>
                    <a:pt x="891" y="1148"/>
                    <a:pt x="1144" y="891"/>
                    <a:pt x="1144" y="575"/>
                  </a:cubicBezTo>
                  <a:cubicBezTo>
                    <a:pt x="1144" y="258"/>
                    <a:pt x="891" y="1"/>
                    <a:pt x="5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18" name="Google Shape;2318;p71"/>
          <p:cNvGrpSpPr/>
          <p:nvPr/>
        </p:nvGrpSpPr>
        <p:grpSpPr>
          <a:xfrm>
            <a:off x="5014951" y="3716681"/>
            <a:ext cx="471777" cy="447564"/>
            <a:chOff x="3744430" y="3796534"/>
            <a:chExt cx="372740" cy="353610"/>
          </a:xfrm>
        </p:grpSpPr>
        <p:sp>
          <p:nvSpPr>
            <p:cNvPr id="2319" name="Google Shape;2319;p71"/>
            <p:cNvSpPr/>
            <p:nvPr/>
          </p:nvSpPr>
          <p:spPr>
            <a:xfrm>
              <a:off x="3768713" y="3802104"/>
              <a:ext cx="342522" cy="342418"/>
            </a:xfrm>
            <a:custGeom>
              <a:avLst/>
              <a:gdLst/>
              <a:ahLst/>
              <a:cxnLst/>
              <a:rect l="l" t="t" r="r" b="b"/>
              <a:pathLst>
                <a:path w="13160" h="13156" extrusionOk="0">
                  <a:moveTo>
                    <a:pt x="6580" y="1"/>
                  </a:moveTo>
                  <a:cubicBezTo>
                    <a:pt x="2945" y="1"/>
                    <a:pt x="0" y="2945"/>
                    <a:pt x="0" y="6580"/>
                  </a:cubicBezTo>
                  <a:cubicBezTo>
                    <a:pt x="0" y="10211"/>
                    <a:pt x="2945" y="13156"/>
                    <a:pt x="6580" y="13156"/>
                  </a:cubicBezTo>
                  <a:cubicBezTo>
                    <a:pt x="10211" y="13156"/>
                    <a:pt x="13159" y="10211"/>
                    <a:pt x="13159" y="6580"/>
                  </a:cubicBezTo>
                  <a:cubicBezTo>
                    <a:pt x="13159" y="2945"/>
                    <a:pt x="10211" y="1"/>
                    <a:pt x="658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0" name="Google Shape;2320;p71"/>
            <p:cNvSpPr/>
            <p:nvPr/>
          </p:nvSpPr>
          <p:spPr>
            <a:xfrm>
              <a:off x="3917617" y="3802104"/>
              <a:ext cx="199553" cy="342522"/>
            </a:xfrm>
            <a:custGeom>
              <a:avLst/>
              <a:gdLst/>
              <a:ahLst/>
              <a:cxnLst/>
              <a:rect l="l" t="t" r="r" b="b"/>
              <a:pathLst>
                <a:path w="7667" h="13160" extrusionOk="0">
                  <a:moveTo>
                    <a:pt x="859" y="1"/>
                  </a:moveTo>
                  <a:cubicBezTo>
                    <a:pt x="570" y="1"/>
                    <a:pt x="285" y="18"/>
                    <a:pt x="0" y="57"/>
                  </a:cubicBezTo>
                  <a:cubicBezTo>
                    <a:pt x="3272" y="486"/>
                    <a:pt x="5721" y="3276"/>
                    <a:pt x="5721" y="6580"/>
                  </a:cubicBezTo>
                  <a:cubicBezTo>
                    <a:pt x="5721" y="9880"/>
                    <a:pt x="3272" y="12670"/>
                    <a:pt x="0" y="13103"/>
                  </a:cubicBezTo>
                  <a:cubicBezTo>
                    <a:pt x="290" y="13141"/>
                    <a:pt x="578" y="13160"/>
                    <a:pt x="863" y="13160"/>
                  </a:cubicBezTo>
                  <a:cubicBezTo>
                    <a:pt x="4274" y="13160"/>
                    <a:pt x="7190" y="10510"/>
                    <a:pt x="7421" y="7009"/>
                  </a:cubicBezTo>
                  <a:cubicBezTo>
                    <a:pt x="7667" y="3216"/>
                    <a:pt x="4659" y="4"/>
                    <a:pt x="85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1" name="Google Shape;2321;p71"/>
            <p:cNvSpPr/>
            <p:nvPr/>
          </p:nvSpPr>
          <p:spPr>
            <a:xfrm>
              <a:off x="3850206" y="3943225"/>
              <a:ext cx="38026" cy="112387"/>
            </a:xfrm>
            <a:custGeom>
              <a:avLst/>
              <a:gdLst/>
              <a:ahLst/>
              <a:cxnLst/>
              <a:rect l="l" t="t" r="r" b="b"/>
              <a:pathLst>
                <a:path w="1461" h="4318" extrusionOk="0">
                  <a:moveTo>
                    <a:pt x="60" y="0"/>
                  </a:moveTo>
                  <a:cubicBezTo>
                    <a:pt x="29" y="0"/>
                    <a:pt x="0" y="25"/>
                    <a:pt x="0" y="57"/>
                  </a:cubicBezTo>
                  <a:lnTo>
                    <a:pt x="0" y="4261"/>
                  </a:lnTo>
                  <a:cubicBezTo>
                    <a:pt x="0" y="4293"/>
                    <a:pt x="29" y="4318"/>
                    <a:pt x="60" y="4318"/>
                  </a:cubicBezTo>
                  <a:lnTo>
                    <a:pt x="1404" y="4318"/>
                  </a:lnTo>
                  <a:cubicBezTo>
                    <a:pt x="1436" y="4318"/>
                    <a:pt x="1461" y="4293"/>
                    <a:pt x="1461" y="4261"/>
                  </a:cubicBezTo>
                  <a:lnTo>
                    <a:pt x="1461" y="57"/>
                  </a:lnTo>
                  <a:cubicBezTo>
                    <a:pt x="1461" y="25"/>
                    <a:pt x="1436" y="0"/>
                    <a:pt x="14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2" name="Google Shape;2322;p71"/>
            <p:cNvSpPr/>
            <p:nvPr/>
          </p:nvSpPr>
          <p:spPr>
            <a:xfrm>
              <a:off x="3835188" y="3876126"/>
              <a:ext cx="53044" cy="45522"/>
            </a:xfrm>
            <a:custGeom>
              <a:avLst/>
              <a:gdLst/>
              <a:ahLst/>
              <a:cxnLst/>
              <a:rect l="l" t="t" r="r" b="b"/>
              <a:pathLst>
                <a:path w="2038" h="1749" extrusionOk="0">
                  <a:moveTo>
                    <a:pt x="1160" y="1"/>
                  </a:moveTo>
                  <a:cubicBezTo>
                    <a:pt x="946" y="1"/>
                    <a:pt x="727" y="81"/>
                    <a:pt x="549" y="260"/>
                  </a:cubicBezTo>
                  <a:cubicBezTo>
                    <a:pt x="0" y="809"/>
                    <a:pt x="387" y="1748"/>
                    <a:pt x="1165" y="1748"/>
                  </a:cubicBezTo>
                  <a:cubicBezTo>
                    <a:pt x="1647" y="1748"/>
                    <a:pt x="2038" y="1358"/>
                    <a:pt x="2038" y="876"/>
                  </a:cubicBezTo>
                  <a:cubicBezTo>
                    <a:pt x="2038" y="350"/>
                    <a:pt x="1608" y="1"/>
                    <a:pt x="11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3" name="Google Shape;2323;p71"/>
            <p:cNvSpPr/>
            <p:nvPr/>
          </p:nvSpPr>
          <p:spPr>
            <a:xfrm>
              <a:off x="3924670" y="3943121"/>
              <a:ext cx="119805" cy="112491"/>
            </a:xfrm>
            <a:custGeom>
              <a:avLst/>
              <a:gdLst/>
              <a:ahLst/>
              <a:cxnLst/>
              <a:rect l="l" t="t" r="r" b="b"/>
              <a:pathLst>
                <a:path w="4603" h="4322" extrusionOk="0">
                  <a:moveTo>
                    <a:pt x="70" y="1"/>
                  </a:moveTo>
                  <a:cubicBezTo>
                    <a:pt x="32" y="1"/>
                    <a:pt x="0" y="33"/>
                    <a:pt x="0" y="71"/>
                  </a:cubicBezTo>
                  <a:lnTo>
                    <a:pt x="0" y="4255"/>
                  </a:lnTo>
                  <a:cubicBezTo>
                    <a:pt x="0" y="4290"/>
                    <a:pt x="32" y="4322"/>
                    <a:pt x="70" y="4322"/>
                  </a:cubicBezTo>
                  <a:lnTo>
                    <a:pt x="1390" y="4322"/>
                  </a:lnTo>
                  <a:cubicBezTo>
                    <a:pt x="1429" y="4322"/>
                    <a:pt x="1460" y="4290"/>
                    <a:pt x="1460" y="4255"/>
                  </a:cubicBezTo>
                  <a:lnTo>
                    <a:pt x="1460" y="2766"/>
                  </a:lnTo>
                  <a:cubicBezTo>
                    <a:pt x="1460" y="2281"/>
                    <a:pt x="1569" y="1461"/>
                    <a:pt x="2301" y="1461"/>
                  </a:cubicBezTo>
                  <a:cubicBezTo>
                    <a:pt x="3036" y="1461"/>
                    <a:pt x="3146" y="2281"/>
                    <a:pt x="3146" y="2766"/>
                  </a:cubicBezTo>
                  <a:lnTo>
                    <a:pt x="3146" y="4255"/>
                  </a:lnTo>
                  <a:cubicBezTo>
                    <a:pt x="3146" y="4290"/>
                    <a:pt x="3177" y="4322"/>
                    <a:pt x="3216" y="4322"/>
                  </a:cubicBezTo>
                  <a:lnTo>
                    <a:pt x="4535" y="4322"/>
                  </a:lnTo>
                  <a:cubicBezTo>
                    <a:pt x="4574" y="4322"/>
                    <a:pt x="4602" y="4290"/>
                    <a:pt x="4602" y="4255"/>
                  </a:cubicBezTo>
                  <a:lnTo>
                    <a:pt x="4602" y="2306"/>
                  </a:lnTo>
                  <a:cubicBezTo>
                    <a:pt x="4602" y="1707"/>
                    <a:pt x="4433" y="1151"/>
                    <a:pt x="4127" y="743"/>
                  </a:cubicBezTo>
                  <a:cubicBezTo>
                    <a:pt x="3761" y="258"/>
                    <a:pt x="3230" y="4"/>
                    <a:pt x="2586" y="4"/>
                  </a:cubicBezTo>
                  <a:cubicBezTo>
                    <a:pt x="2581" y="4"/>
                    <a:pt x="2575" y="4"/>
                    <a:pt x="2569" y="4"/>
                  </a:cubicBezTo>
                  <a:cubicBezTo>
                    <a:pt x="2107" y="4"/>
                    <a:pt x="1656" y="148"/>
                    <a:pt x="1277" y="413"/>
                  </a:cubicBezTo>
                  <a:cubicBezTo>
                    <a:pt x="1265" y="420"/>
                    <a:pt x="1253" y="423"/>
                    <a:pt x="1240" y="423"/>
                  </a:cubicBezTo>
                  <a:cubicBezTo>
                    <a:pt x="1205" y="423"/>
                    <a:pt x="1172" y="396"/>
                    <a:pt x="1172" y="356"/>
                  </a:cubicBezTo>
                  <a:lnTo>
                    <a:pt x="1172" y="71"/>
                  </a:lnTo>
                  <a:cubicBezTo>
                    <a:pt x="1172" y="33"/>
                    <a:pt x="1140" y="1"/>
                    <a:pt x="110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4" name="Google Shape;2324;p71"/>
            <p:cNvSpPr/>
            <p:nvPr/>
          </p:nvSpPr>
          <p:spPr>
            <a:xfrm>
              <a:off x="3744430" y="3796534"/>
              <a:ext cx="372480" cy="353610"/>
            </a:xfrm>
            <a:custGeom>
              <a:avLst/>
              <a:gdLst/>
              <a:ahLst/>
              <a:cxnLst/>
              <a:rect l="l" t="t" r="r" b="b"/>
              <a:pathLst>
                <a:path w="14311" h="13586" extrusionOk="0">
                  <a:moveTo>
                    <a:pt x="7513" y="429"/>
                  </a:moveTo>
                  <a:cubicBezTo>
                    <a:pt x="11021" y="429"/>
                    <a:pt x="13878" y="3283"/>
                    <a:pt x="13878" y="6794"/>
                  </a:cubicBezTo>
                  <a:cubicBezTo>
                    <a:pt x="13878" y="10302"/>
                    <a:pt x="11021" y="13155"/>
                    <a:pt x="7513" y="13155"/>
                  </a:cubicBezTo>
                  <a:cubicBezTo>
                    <a:pt x="4005" y="13155"/>
                    <a:pt x="1148" y="10302"/>
                    <a:pt x="1148" y="6794"/>
                  </a:cubicBezTo>
                  <a:cubicBezTo>
                    <a:pt x="1148" y="3283"/>
                    <a:pt x="4005" y="429"/>
                    <a:pt x="7513" y="429"/>
                  </a:cubicBezTo>
                  <a:close/>
                  <a:moveTo>
                    <a:pt x="7512" y="1"/>
                  </a:moveTo>
                  <a:cubicBezTo>
                    <a:pt x="6205" y="1"/>
                    <a:pt x="4891" y="377"/>
                    <a:pt x="3741" y="1147"/>
                  </a:cubicBezTo>
                  <a:cubicBezTo>
                    <a:pt x="1046" y="2945"/>
                    <a:pt x="1" y="6400"/>
                    <a:pt x="1239" y="9391"/>
                  </a:cubicBezTo>
                  <a:cubicBezTo>
                    <a:pt x="2304" y="11966"/>
                    <a:pt x="4809" y="13586"/>
                    <a:pt x="7510" y="13586"/>
                  </a:cubicBezTo>
                  <a:cubicBezTo>
                    <a:pt x="7950" y="13586"/>
                    <a:pt x="8395" y="13543"/>
                    <a:pt x="8839" y="13454"/>
                  </a:cubicBezTo>
                  <a:cubicBezTo>
                    <a:pt x="12016" y="12821"/>
                    <a:pt x="14307" y="10035"/>
                    <a:pt x="14307" y="6794"/>
                  </a:cubicBezTo>
                  <a:cubicBezTo>
                    <a:pt x="14310" y="4989"/>
                    <a:pt x="13593" y="3261"/>
                    <a:pt x="12315" y="1991"/>
                  </a:cubicBezTo>
                  <a:cubicBezTo>
                    <a:pt x="11003" y="677"/>
                    <a:pt x="9264" y="1"/>
                    <a:pt x="75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5" name="Google Shape;2325;p71"/>
            <p:cNvSpPr/>
            <p:nvPr/>
          </p:nvSpPr>
          <p:spPr>
            <a:xfrm>
              <a:off x="3844974" y="3937993"/>
              <a:ext cx="48489" cy="122850"/>
            </a:xfrm>
            <a:custGeom>
              <a:avLst/>
              <a:gdLst/>
              <a:ahLst/>
              <a:cxnLst/>
              <a:rect l="l" t="t" r="r" b="b"/>
              <a:pathLst>
                <a:path w="1863" h="4720" extrusionOk="0">
                  <a:moveTo>
                    <a:pt x="1433" y="430"/>
                  </a:moveTo>
                  <a:lnTo>
                    <a:pt x="1433" y="4290"/>
                  </a:lnTo>
                  <a:lnTo>
                    <a:pt x="430" y="4290"/>
                  </a:lnTo>
                  <a:lnTo>
                    <a:pt x="430" y="430"/>
                  </a:lnTo>
                  <a:close/>
                  <a:moveTo>
                    <a:pt x="216" y="1"/>
                  </a:moveTo>
                  <a:cubicBezTo>
                    <a:pt x="99" y="1"/>
                    <a:pt x="1" y="96"/>
                    <a:pt x="1" y="216"/>
                  </a:cubicBezTo>
                  <a:lnTo>
                    <a:pt x="1" y="4505"/>
                  </a:lnTo>
                  <a:cubicBezTo>
                    <a:pt x="1" y="4624"/>
                    <a:pt x="99" y="4719"/>
                    <a:pt x="216" y="4719"/>
                  </a:cubicBezTo>
                  <a:lnTo>
                    <a:pt x="1648" y="4719"/>
                  </a:lnTo>
                  <a:cubicBezTo>
                    <a:pt x="1767" y="4719"/>
                    <a:pt x="1862" y="4624"/>
                    <a:pt x="1862" y="4505"/>
                  </a:cubicBezTo>
                  <a:lnTo>
                    <a:pt x="1862" y="216"/>
                  </a:lnTo>
                  <a:cubicBezTo>
                    <a:pt x="1862" y="96"/>
                    <a:pt x="1767" y="1"/>
                    <a:pt x="16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6" name="Google Shape;2326;p71"/>
            <p:cNvSpPr/>
            <p:nvPr/>
          </p:nvSpPr>
          <p:spPr>
            <a:xfrm>
              <a:off x="3828134" y="3870973"/>
              <a:ext cx="65329" cy="55881"/>
            </a:xfrm>
            <a:custGeom>
              <a:avLst/>
              <a:gdLst/>
              <a:ahLst/>
              <a:cxnLst/>
              <a:rect l="l" t="t" r="r" b="b"/>
              <a:pathLst>
                <a:path w="2510" h="2147" extrusionOk="0">
                  <a:moveTo>
                    <a:pt x="1431" y="427"/>
                  </a:moveTo>
                  <a:cubicBezTo>
                    <a:pt x="1762" y="427"/>
                    <a:pt x="2080" y="685"/>
                    <a:pt x="2080" y="1074"/>
                  </a:cubicBezTo>
                  <a:cubicBezTo>
                    <a:pt x="2080" y="1429"/>
                    <a:pt x="1791" y="1717"/>
                    <a:pt x="1436" y="1717"/>
                  </a:cubicBezTo>
                  <a:cubicBezTo>
                    <a:pt x="863" y="1717"/>
                    <a:pt x="574" y="1024"/>
                    <a:pt x="982" y="616"/>
                  </a:cubicBezTo>
                  <a:cubicBezTo>
                    <a:pt x="1113" y="486"/>
                    <a:pt x="1273" y="427"/>
                    <a:pt x="1431" y="427"/>
                  </a:cubicBezTo>
                  <a:close/>
                  <a:moveTo>
                    <a:pt x="1436" y="0"/>
                  </a:moveTo>
                  <a:cubicBezTo>
                    <a:pt x="479" y="0"/>
                    <a:pt x="1" y="1154"/>
                    <a:pt x="676" y="1830"/>
                  </a:cubicBezTo>
                  <a:cubicBezTo>
                    <a:pt x="895" y="2049"/>
                    <a:pt x="1165" y="2147"/>
                    <a:pt x="1429" y="2147"/>
                  </a:cubicBezTo>
                  <a:cubicBezTo>
                    <a:pt x="1980" y="2147"/>
                    <a:pt x="2509" y="1720"/>
                    <a:pt x="2509" y="1074"/>
                  </a:cubicBezTo>
                  <a:cubicBezTo>
                    <a:pt x="2509" y="482"/>
                    <a:pt x="2027" y="0"/>
                    <a:pt x="14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7" name="Google Shape;2327;p71"/>
            <p:cNvSpPr/>
            <p:nvPr/>
          </p:nvSpPr>
          <p:spPr>
            <a:xfrm>
              <a:off x="3919439" y="3937993"/>
              <a:ext cx="130346" cy="122850"/>
            </a:xfrm>
            <a:custGeom>
              <a:avLst/>
              <a:gdLst/>
              <a:ahLst/>
              <a:cxnLst/>
              <a:rect l="l" t="t" r="r" b="b"/>
              <a:pathLst>
                <a:path w="5008" h="4720" extrusionOk="0">
                  <a:moveTo>
                    <a:pt x="215" y="1"/>
                  </a:moveTo>
                  <a:cubicBezTo>
                    <a:pt x="99" y="1"/>
                    <a:pt x="0" y="96"/>
                    <a:pt x="0" y="216"/>
                  </a:cubicBezTo>
                  <a:lnTo>
                    <a:pt x="0" y="4505"/>
                  </a:lnTo>
                  <a:cubicBezTo>
                    <a:pt x="0" y="4624"/>
                    <a:pt x="99" y="4719"/>
                    <a:pt x="215" y="4719"/>
                  </a:cubicBezTo>
                  <a:lnTo>
                    <a:pt x="1647" y="4719"/>
                  </a:lnTo>
                  <a:cubicBezTo>
                    <a:pt x="1767" y="4719"/>
                    <a:pt x="1862" y="4624"/>
                    <a:pt x="1862" y="4505"/>
                  </a:cubicBezTo>
                  <a:lnTo>
                    <a:pt x="1862" y="2963"/>
                  </a:lnTo>
                  <a:cubicBezTo>
                    <a:pt x="1862" y="2460"/>
                    <a:pt x="1974" y="1859"/>
                    <a:pt x="2506" y="1859"/>
                  </a:cubicBezTo>
                  <a:cubicBezTo>
                    <a:pt x="2900" y="1859"/>
                    <a:pt x="3065" y="2193"/>
                    <a:pt x="3121" y="2573"/>
                  </a:cubicBezTo>
                  <a:cubicBezTo>
                    <a:pt x="3135" y="2678"/>
                    <a:pt x="3227" y="2756"/>
                    <a:pt x="3332" y="2756"/>
                  </a:cubicBezTo>
                  <a:cubicBezTo>
                    <a:pt x="3463" y="2752"/>
                    <a:pt x="3565" y="2636"/>
                    <a:pt x="3544" y="2506"/>
                  </a:cubicBezTo>
                  <a:cubicBezTo>
                    <a:pt x="3434" y="1816"/>
                    <a:pt x="3069" y="1429"/>
                    <a:pt x="2506" y="1429"/>
                  </a:cubicBezTo>
                  <a:cubicBezTo>
                    <a:pt x="1823" y="1429"/>
                    <a:pt x="1432" y="1989"/>
                    <a:pt x="1432" y="2963"/>
                  </a:cubicBezTo>
                  <a:lnTo>
                    <a:pt x="1432" y="4290"/>
                  </a:lnTo>
                  <a:lnTo>
                    <a:pt x="430" y="4290"/>
                  </a:lnTo>
                  <a:lnTo>
                    <a:pt x="430" y="430"/>
                  </a:lnTo>
                  <a:lnTo>
                    <a:pt x="1144" y="430"/>
                  </a:lnTo>
                  <a:lnTo>
                    <a:pt x="1144" y="712"/>
                  </a:lnTo>
                  <a:cubicBezTo>
                    <a:pt x="1144" y="778"/>
                    <a:pt x="1172" y="842"/>
                    <a:pt x="1225" y="884"/>
                  </a:cubicBezTo>
                  <a:cubicBezTo>
                    <a:pt x="1264" y="916"/>
                    <a:pt x="1311" y="932"/>
                    <a:pt x="1359" y="932"/>
                  </a:cubicBezTo>
                  <a:cubicBezTo>
                    <a:pt x="1407" y="932"/>
                    <a:pt x="1455" y="916"/>
                    <a:pt x="1496" y="884"/>
                  </a:cubicBezTo>
                  <a:cubicBezTo>
                    <a:pt x="1858" y="592"/>
                    <a:pt x="2309" y="430"/>
                    <a:pt x="2776" y="430"/>
                  </a:cubicBezTo>
                  <a:cubicBezTo>
                    <a:pt x="2781" y="430"/>
                    <a:pt x="2786" y="430"/>
                    <a:pt x="2791" y="430"/>
                  </a:cubicBezTo>
                  <a:cubicBezTo>
                    <a:pt x="4026" y="430"/>
                    <a:pt x="4578" y="1472"/>
                    <a:pt x="4578" y="2503"/>
                  </a:cubicBezTo>
                  <a:lnTo>
                    <a:pt x="4578" y="4290"/>
                  </a:lnTo>
                  <a:lnTo>
                    <a:pt x="3575" y="4290"/>
                  </a:lnTo>
                  <a:lnTo>
                    <a:pt x="3575" y="3583"/>
                  </a:lnTo>
                  <a:cubicBezTo>
                    <a:pt x="3575" y="3467"/>
                    <a:pt x="3480" y="3372"/>
                    <a:pt x="3364" y="3372"/>
                  </a:cubicBezTo>
                  <a:cubicBezTo>
                    <a:pt x="3245" y="3372"/>
                    <a:pt x="3150" y="3467"/>
                    <a:pt x="3150" y="3583"/>
                  </a:cubicBezTo>
                  <a:lnTo>
                    <a:pt x="3150" y="4505"/>
                  </a:lnTo>
                  <a:cubicBezTo>
                    <a:pt x="3150" y="4624"/>
                    <a:pt x="3245" y="4719"/>
                    <a:pt x="3364" y="4719"/>
                  </a:cubicBezTo>
                  <a:lnTo>
                    <a:pt x="4793" y="4719"/>
                  </a:lnTo>
                  <a:cubicBezTo>
                    <a:pt x="4912" y="4719"/>
                    <a:pt x="5007" y="4624"/>
                    <a:pt x="5007" y="4505"/>
                  </a:cubicBezTo>
                  <a:lnTo>
                    <a:pt x="5007" y="2503"/>
                  </a:lnTo>
                  <a:cubicBezTo>
                    <a:pt x="5007" y="1028"/>
                    <a:pt x="4096" y="1"/>
                    <a:pt x="2791" y="1"/>
                  </a:cubicBezTo>
                  <a:cubicBezTo>
                    <a:pt x="2365" y="1"/>
                    <a:pt x="1946" y="110"/>
                    <a:pt x="1573" y="314"/>
                  </a:cubicBezTo>
                  <a:lnTo>
                    <a:pt x="1573" y="216"/>
                  </a:lnTo>
                  <a:cubicBezTo>
                    <a:pt x="1573" y="96"/>
                    <a:pt x="1478" y="1"/>
                    <a:pt x="13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53" name="Google Shape;2253;p71"/>
          <p:cNvSpPr txBox="1">
            <a:spLocks noGrp="1"/>
          </p:cNvSpPr>
          <p:nvPr>
            <p:ph type="subTitle" idx="1"/>
          </p:nvPr>
        </p:nvSpPr>
        <p:spPr>
          <a:xfrm>
            <a:off x="2927452" y="1621461"/>
            <a:ext cx="3387151" cy="206070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Slides + code are being updated on: </a:t>
            </a:r>
            <a:r>
              <a:rPr lang="en-US" u="sng" dirty="0">
                <a:solidFill>
                  <a:srgbClr val="00B0F0"/>
                </a:solidFill>
              </a:rPr>
              <a:t>https://github.com/nguyenthinhuvan/CS523.M21.KHCL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If you have any question, please go to “google.com”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(Or contact our team </a:t>
            </a:r>
            <a:r>
              <a:rPr lang="en-US" dirty="0" err="1"/>
              <a:t>ಥ_ಥ</a:t>
            </a:r>
            <a:r>
              <a:rPr lang="en-US" dirty="0"/>
              <a:t>)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9" name="Google Shape;1329;p42"/>
          <p:cNvSpPr txBox="1">
            <a:spLocks noGrp="1"/>
          </p:cNvSpPr>
          <p:nvPr>
            <p:ph type="title"/>
          </p:nvPr>
        </p:nvSpPr>
        <p:spPr>
          <a:xfrm>
            <a:off x="3067831" y="1976000"/>
            <a:ext cx="5293519" cy="227439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highlight>
                  <a:schemeClr val="accent1"/>
                </a:highlight>
              </a:rPr>
              <a:t>GIỚI THIỆU,</a:t>
            </a:r>
            <a:br>
              <a:rPr lang="en-US" dirty="0">
                <a:highlight>
                  <a:schemeClr val="accent1"/>
                </a:highlight>
              </a:rPr>
            </a:br>
            <a:r>
              <a:rPr lang="en-US" dirty="0">
                <a:highlight>
                  <a:schemeClr val="accent1"/>
                </a:highlight>
              </a:rPr>
              <a:t>ĐẶT VẤN ĐỀ</a:t>
            </a:r>
            <a:endParaRPr dirty="0">
              <a:highlight>
                <a:schemeClr val="accent1"/>
              </a:highlight>
            </a:endParaRPr>
          </a:p>
        </p:txBody>
      </p:sp>
      <p:sp>
        <p:nvSpPr>
          <p:cNvPr id="1332" name="Google Shape;1332;p42"/>
          <p:cNvSpPr/>
          <p:nvPr/>
        </p:nvSpPr>
        <p:spPr>
          <a:xfrm>
            <a:off x="1024800" y="539500"/>
            <a:ext cx="1772820" cy="3971460"/>
          </a:xfrm>
          <a:custGeom>
            <a:avLst/>
            <a:gdLst/>
            <a:ahLst/>
            <a:cxnLst/>
            <a:rect l="l" t="t" r="r" b="b"/>
            <a:pathLst>
              <a:path w="14913" h="33408" extrusionOk="0">
                <a:moveTo>
                  <a:pt x="9067" y="1"/>
                </a:moveTo>
                <a:cubicBezTo>
                  <a:pt x="8346" y="1"/>
                  <a:pt x="7621" y="18"/>
                  <a:pt x="6836" y="18"/>
                </a:cubicBezTo>
                <a:cubicBezTo>
                  <a:pt x="3567" y="2955"/>
                  <a:pt x="2518" y="4616"/>
                  <a:pt x="1" y="7518"/>
                </a:cubicBezTo>
                <a:lnTo>
                  <a:pt x="6381" y="7693"/>
                </a:lnTo>
                <a:cubicBezTo>
                  <a:pt x="6032" y="15976"/>
                  <a:pt x="5613" y="25149"/>
                  <a:pt x="6276" y="33398"/>
                </a:cubicBezTo>
                <a:lnTo>
                  <a:pt x="6276" y="33398"/>
                </a:lnTo>
                <a:cubicBezTo>
                  <a:pt x="6373" y="33151"/>
                  <a:pt x="14912" y="32708"/>
                  <a:pt x="14912" y="32708"/>
                </a:cubicBezTo>
                <a:cubicBezTo>
                  <a:pt x="14755" y="22237"/>
                  <a:pt x="14737" y="11172"/>
                  <a:pt x="14580" y="700"/>
                </a:cubicBezTo>
                <a:cubicBezTo>
                  <a:pt x="12322" y="93"/>
                  <a:pt x="10705" y="1"/>
                  <a:pt x="9067" y="1"/>
                </a:cubicBezTo>
                <a:close/>
                <a:moveTo>
                  <a:pt x="6276" y="33398"/>
                </a:moveTo>
                <a:cubicBezTo>
                  <a:pt x="6274" y="33401"/>
                  <a:pt x="6275" y="33404"/>
                  <a:pt x="6276" y="33408"/>
                </a:cubicBezTo>
                <a:cubicBezTo>
                  <a:pt x="6276" y="33404"/>
                  <a:pt x="6276" y="33401"/>
                  <a:pt x="6276" y="33398"/>
                </a:cubicBez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dist="76200" dir="20040000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3" name="Google Shape;1333;p42"/>
          <p:cNvSpPr/>
          <p:nvPr/>
        </p:nvSpPr>
        <p:spPr>
          <a:xfrm>
            <a:off x="1683725" y="3170625"/>
            <a:ext cx="1126476" cy="1399991"/>
          </a:xfrm>
          <a:custGeom>
            <a:avLst/>
            <a:gdLst/>
            <a:ahLst/>
            <a:cxnLst/>
            <a:rect l="l" t="t" r="r" b="b"/>
            <a:pathLst>
              <a:path w="9092" h="11777" extrusionOk="0">
                <a:moveTo>
                  <a:pt x="8054" y="1"/>
                </a:moveTo>
                <a:cubicBezTo>
                  <a:pt x="5361" y="1"/>
                  <a:pt x="2660" y="253"/>
                  <a:pt x="1" y="782"/>
                </a:cubicBezTo>
                <a:cubicBezTo>
                  <a:pt x="88" y="4260"/>
                  <a:pt x="420" y="7931"/>
                  <a:pt x="752" y="11760"/>
                </a:cubicBezTo>
                <a:cubicBezTo>
                  <a:pt x="1174" y="11770"/>
                  <a:pt x="1595" y="11776"/>
                  <a:pt x="2017" y="11776"/>
                </a:cubicBezTo>
                <a:cubicBezTo>
                  <a:pt x="4395" y="11776"/>
                  <a:pt x="6775" y="11593"/>
                  <a:pt x="9091" y="11043"/>
                </a:cubicBezTo>
                <a:cubicBezTo>
                  <a:pt x="9074" y="7372"/>
                  <a:pt x="9074" y="3684"/>
                  <a:pt x="9056" y="12"/>
                </a:cubicBezTo>
                <a:cubicBezTo>
                  <a:pt x="8722" y="5"/>
                  <a:pt x="8388" y="1"/>
                  <a:pt x="8054" y="1"/>
                </a:cubicBezTo>
                <a:close/>
              </a:path>
            </a:pathLst>
          </a:custGeom>
          <a:solidFill>
            <a:srgbClr val="F89A9D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4" name="Google Shape;1334;p42"/>
          <p:cNvSpPr/>
          <p:nvPr/>
        </p:nvSpPr>
        <p:spPr>
          <a:xfrm>
            <a:off x="1612879" y="3224470"/>
            <a:ext cx="70851" cy="68711"/>
          </a:xfrm>
          <a:custGeom>
            <a:avLst/>
            <a:gdLst/>
            <a:ahLst/>
            <a:cxnLst/>
            <a:rect l="l" t="t" r="r" b="b"/>
            <a:pathLst>
              <a:path w="596" h="578" extrusionOk="0">
                <a:moveTo>
                  <a:pt x="298" y="1"/>
                </a:moveTo>
                <a:cubicBezTo>
                  <a:pt x="141" y="1"/>
                  <a:pt x="1" y="123"/>
                  <a:pt x="1" y="281"/>
                </a:cubicBezTo>
                <a:cubicBezTo>
                  <a:pt x="1" y="455"/>
                  <a:pt x="141" y="578"/>
                  <a:pt x="298" y="578"/>
                </a:cubicBezTo>
                <a:cubicBezTo>
                  <a:pt x="455" y="578"/>
                  <a:pt x="595" y="455"/>
                  <a:pt x="595" y="281"/>
                </a:cubicBezTo>
                <a:cubicBezTo>
                  <a:pt x="595" y="123"/>
                  <a:pt x="455" y="1"/>
                  <a:pt x="298" y="1"/>
                </a:cubicBezTo>
                <a:close/>
              </a:path>
            </a:pathLst>
          </a:custGeom>
          <a:solidFill>
            <a:srgbClr val="4657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5" name="Google Shape;1335;p42"/>
          <p:cNvSpPr/>
          <p:nvPr/>
        </p:nvSpPr>
        <p:spPr>
          <a:xfrm>
            <a:off x="1775025" y="3224470"/>
            <a:ext cx="68711" cy="68711"/>
          </a:xfrm>
          <a:custGeom>
            <a:avLst/>
            <a:gdLst/>
            <a:ahLst/>
            <a:cxnLst/>
            <a:rect l="l" t="t" r="r" b="b"/>
            <a:pathLst>
              <a:path w="578" h="578" extrusionOk="0">
                <a:moveTo>
                  <a:pt x="280" y="1"/>
                </a:moveTo>
                <a:cubicBezTo>
                  <a:pt x="123" y="1"/>
                  <a:pt x="0" y="123"/>
                  <a:pt x="0" y="281"/>
                </a:cubicBezTo>
                <a:cubicBezTo>
                  <a:pt x="0" y="455"/>
                  <a:pt x="123" y="578"/>
                  <a:pt x="280" y="578"/>
                </a:cubicBezTo>
                <a:cubicBezTo>
                  <a:pt x="437" y="578"/>
                  <a:pt x="577" y="455"/>
                  <a:pt x="577" y="281"/>
                </a:cubicBezTo>
                <a:cubicBezTo>
                  <a:pt x="577" y="123"/>
                  <a:pt x="437" y="1"/>
                  <a:pt x="280" y="1"/>
                </a:cubicBezTo>
                <a:close/>
              </a:path>
            </a:pathLst>
          </a:custGeom>
          <a:solidFill>
            <a:srgbClr val="4657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6" name="Google Shape;1336;p42"/>
          <p:cNvSpPr/>
          <p:nvPr/>
        </p:nvSpPr>
        <p:spPr>
          <a:xfrm>
            <a:off x="1935032" y="3224470"/>
            <a:ext cx="68711" cy="68711"/>
          </a:xfrm>
          <a:custGeom>
            <a:avLst/>
            <a:gdLst/>
            <a:ahLst/>
            <a:cxnLst/>
            <a:rect l="l" t="t" r="r" b="b"/>
            <a:pathLst>
              <a:path w="578" h="578" extrusionOk="0">
                <a:moveTo>
                  <a:pt x="298" y="1"/>
                </a:moveTo>
                <a:cubicBezTo>
                  <a:pt x="123" y="1"/>
                  <a:pt x="1" y="123"/>
                  <a:pt x="1" y="281"/>
                </a:cubicBezTo>
                <a:cubicBezTo>
                  <a:pt x="1" y="455"/>
                  <a:pt x="123" y="578"/>
                  <a:pt x="298" y="578"/>
                </a:cubicBezTo>
                <a:cubicBezTo>
                  <a:pt x="455" y="578"/>
                  <a:pt x="577" y="455"/>
                  <a:pt x="577" y="281"/>
                </a:cubicBezTo>
                <a:cubicBezTo>
                  <a:pt x="577" y="123"/>
                  <a:pt x="455" y="1"/>
                  <a:pt x="298" y="1"/>
                </a:cubicBezTo>
                <a:close/>
              </a:path>
            </a:pathLst>
          </a:custGeom>
          <a:solidFill>
            <a:srgbClr val="4657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7" name="Google Shape;1337;p42"/>
          <p:cNvSpPr/>
          <p:nvPr/>
        </p:nvSpPr>
        <p:spPr>
          <a:xfrm>
            <a:off x="2095039" y="3224470"/>
            <a:ext cx="70732" cy="68711"/>
          </a:xfrm>
          <a:custGeom>
            <a:avLst/>
            <a:gdLst/>
            <a:ahLst/>
            <a:cxnLst/>
            <a:rect l="l" t="t" r="r" b="b"/>
            <a:pathLst>
              <a:path w="595" h="578" extrusionOk="0">
                <a:moveTo>
                  <a:pt x="298" y="1"/>
                </a:moveTo>
                <a:cubicBezTo>
                  <a:pt x="140" y="1"/>
                  <a:pt x="1" y="123"/>
                  <a:pt x="1" y="281"/>
                </a:cubicBezTo>
                <a:cubicBezTo>
                  <a:pt x="1" y="455"/>
                  <a:pt x="140" y="578"/>
                  <a:pt x="298" y="578"/>
                </a:cubicBezTo>
                <a:cubicBezTo>
                  <a:pt x="455" y="578"/>
                  <a:pt x="595" y="455"/>
                  <a:pt x="595" y="281"/>
                </a:cubicBezTo>
                <a:cubicBezTo>
                  <a:pt x="595" y="123"/>
                  <a:pt x="455" y="1"/>
                  <a:pt x="298" y="1"/>
                </a:cubicBezTo>
                <a:close/>
              </a:path>
            </a:pathLst>
          </a:custGeom>
          <a:solidFill>
            <a:srgbClr val="4657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8" name="Google Shape;1338;p42"/>
          <p:cNvSpPr/>
          <p:nvPr/>
        </p:nvSpPr>
        <p:spPr>
          <a:xfrm>
            <a:off x="2257185" y="3224470"/>
            <a:ext cx="68592" cy="68711"/>
          </a:xfrm>
          <a:custGeom>
            <a:avLst/>
            <a:gdLst/>
            <a:ahLst/>
            <a:cxnLst/>
            <a:rect l="l" t="t" r="r" b="b"/>
            <a:pathLst>
              <a:path w="577" h="578" extrusionOk="0">
                <a:moveTo>
                  <a:pt x="280" y="1"/>
                </a:moveTo>
                <a:cubicBezTo>
                  <a:pt x="122" y="1"/>
                  <a:pt x="0" y="123"/>
                  <a:pt x="0" y="281"/>
                </a:cubicBezTo>
                <a:cubicBezTo>
                  <a:pt x="0" y="455"/>
                  <a:pt x="122" y="578"/>
                  <a:pt x="280" y="578"/>
                </a:cubicBezTo>
                <a:cubicBezTo>
                  <a:pt x="455" y="578"/>
                  <a:pt x="577" y="455"/>
                  <a:pt x="577" y="281"/>
                </a:cubicBezTo>
                <a:cubicBezTo>
                  <a:pt x="577" y="123"/>
                  <a:pt x="455" y="1"/>
                  <a:pt x="280" y="1"/>
                </a:cubicBezTo>
                <a:close/>
              </a:path>
            </a:pathLst>
          </a:custGeom>
          <a:solidFill>
            <a:srgbClr val="4657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9" name="Google Shape;1339;p42"/>
          <p:cNvSpPr/>
          <p:nvPr/>
        </p:nvSpPr>
        <p:spPr>
          <a:xfrm>
            <a:off x="1693952" y="3384479"/>
            <a:ext cx="68711" cy="70851"/>
          </a:xfrm>
          <a:custGeom>
            <a:avLst/>
            <a:gdLst/>
            <a:ahLst/>
            <a:cxnLst/>
            <a:rect l="l" t="t" r="r" b="b"/>
            <a:pathLst>
              <a:path w="578" h="596" extrusionOk="0">
                <a:moveTo>
                  <a:pt x="298" y="1"/>
                </a:moveTo>
                <a:cubicBezTo>
                  <a:pt x="123" y="1"/>
                  <a:pt x="1" y="141"/>
                  <a:pt x="1" y="298"/>
                </a:cubicBezTo>
                <a:cubicBezTo>
                  <a:pt x="1" y="455"/>
                  <a:pt x="123" y="595"/>
                  <a:pt x="298" y="595"/>
                </a:cubicBezTo>
                <a:cubicBezTo>
                  <a:pt x="455" y="595"/>
                  <a:pt x="578" y="455"/>
                  <a:pt x="578" y="298"/>
                </a:cubicBezTo>
                <a:cubicBezTo>
                  <a:pt x="578" y="141"/>
                  <a:pt x="455" y="1"/>
                  <a:pt x="298" y="1"/>
                </a:cubicBezTo>
                <a:close/>
              </a:path>
            </a:pathLst>
          </a:custGeom>
          <a:solidFill>
            <a:srgbClr val="4657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0" name="Google Shape;1340;p42"/>
          <p:cNvSpPr/>
          <p:nvPr/>
        </p:nvSpPr>
        <p:spPr>
          <a:xfrm>
            <a:off x="1853959" y="3384479"/>
            <a:ext cx="70851" cy="70851"/>
          </a:xfrm>
          <a:custGeom>
            <a:avLst/>
            <a:gdLst/>
            <a:ahLst/>
            <a:cxnLst/>
            <a:rect l="l" t="t" r="r" b="b"/>
            <a:pathLst>
              <a:path w="596" h="596" extrusionOk="0">
                <a:moveTo>
                  <a:pt x="298" y="1"/>
                </a:moveTo>
                <a:cubicBezTo>
                  <a:pt x="141" y="1"/>
                  <a:pt x="1" y="141"/>
                  <a:pt x="1" y="298"/>
                </a:cubicBezTo>
                <a:cubicBezTo>
                  <a:pt x="1" y="455"/>
                  <a:pt x="141" y="595"/>
                  <a:pt x="298" y="595"/>
                </a:cubicBezTo>
                <a:cubicBezTo>
                  <a:pt x="455" y="595"/>
                  <a:pt x="595" y="455"/>
                  <a:pt x="595" y="298"/>
                </a:cubicBezTo>
                <a:cubicBezTo>
                  <a:pt x="595" y="141"/>
                  <a:pt x="455" y="1"/>
                  <a:pt x="298" y="1"/>
                </a:cubicBezTo>
                <a:close/>
              </a:path>
            </a:pathLst>
          </a:custGeom>
          <a:solidFill>
            <a:srgbClr val="4657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1" name="Google Shape;1341;p42"/>
          <p:cNvSpPr/>
          <p:nvPr/>
        </p:nvSpPr>
        <p:spPr>
          <a:xfrm>
            <a:off x="1612879" y="3546628"/>
            <a:ext cx="70851" cy="68711"/>
          </a:xfrm>
          <a:custGeom>
            <a:avLst/>
            <a:gdLst/>
            <a:ahLst/>
            <a:cxnLst/>
            <a:rect l="l" t="t" r="r" b="b"/>
            <a:pathLst>
              <a:path w="596" h="578" extrusionOk="0">
                <a:moveTo>
                  <a:pt x="298" y="0"/>
                </a:moveTo>
                <a:cubicBezTo>
                  <a:pt x="141" y="0"/>
                  <a:pt x="1" y="123"/>
                  <a:pt x="1" y="280"/>
                </a:cubicBezTo>
                <a:cubicBezTo>
                  <a:pt x="1" y="437"/>
                  <a:pt x="141" y="577"/>
                  <a:pt x="298" y="577"/>
                </a:cubicBezTo>
                <a:cubicBezTo>
                  <a:pt x="455" y="577"/>
                  <a:pt x="595" y="437"/>
                  <a:pt x="595" y="280"/>
                </a:cubicBezTo>
                <a:cubicBezTo>
                  <a:pt x="595" y="123"/>
                  <a:pt x="455" y="0"/>
                  <a:pt x="298" y="0"/>
                </a:cubicBezTo>
                <a:close/>
              </a:path>
            </a:pathLst>
          </a:custGeom>
          <a:solidFill>
            <a:srgbClr val="4657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2" name="Google Shape;1342;p42"/>
          <p:cNvSpPr/>
          <p:nvPr/>
        </p:nvSpPr>
        <p:spPr>
          <a:xfrm>
            <a:off x="1775025" y="3546628"/>
            <a:ext cx="68711" cy="68711"/>
          </a:xfrm>
          <a:custGeom>
            <a:avLst/>
            <a:gdLst/>
            <a:ahLst/>
            <a:cxnLst/>
            <a:rect l="l" t="t" r="r" b="b"/>
            <a:pathLst>
              <a:path w="578" h="578" extrusionOk="0">
                <a:moveTo>
                  <a:pt x="280" y="0"/>
                </a:moveTo>
                <a:cubicBezTo>
                  <a:pt x="123" y="0"/>
                  <a:pt x="0" y="123"/>
                  <a:pt x="0" y="280"/>
                </a:cubicBezTo>
                <a:cubicBezTo>
                  <a:pt x="0" y="437"/>
                  <a:pt x="123" y="577"/>
                  <a:pt x="280" y="577"/>
                </a:cubicBezTo>
                <a:cubicBezTo>
                  <a:pt x="437" y="577"/>
                  <a:pt x="577" y="437"/>
                  <a:pt x="577" y="280"/>
                </a:cubicBezTo>
                <a:cubicBezTo>
                  <a:pt x="577" y="123"/>
                  <a:pt x="437" y="0"/>
                  <a:pt x="280" y="0"/>
                </a:cubicBezTo>
                <a:close/>
              </a:path>
            </a:pathLst>
          </a:custGeom>
          <a:solidFill>
            <a:srgbClr val="4657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3" name="Google Shape;1343;p42"/>
          <p:cNvSpPr/>
          <p:nvPr/>
        </p:nvSpPr>
        <p:spPr>
          <a:xfrm>
            <a:off x="1935032" y="3546628"/>
            <a:ext cx="68711" cy="68711"/>
          </a:xfrm>
          <a:custGeom>
            <a:avLst/>
            <a:gdLst/>
            <a:ahLst/>
            <a:cxnLst/>
            <a:rect l="l" t="t" r="r" b="b"/>
            <a:pathLst>
              <a:path w="578" h="578" extrusionOk="0">
                <a:moveTo>
                  <a:pt x="298" y="0"/>
                </a:moveTo>
                <a:cubicBezTo>
                  <a:pt x="123" y="0"/>
                  <a:pt x="1" y="123"/>
                  <a:pt x="1" y="280"/>
                </a:cubicBezTo>
                <a:cubicBezTo>
                  <a:pt x="1" y="437"/>
                  <a:pt x="123" y="577"/>
                  <a:pt x="298" y="577"/>
                </a:cubicBezTo>
                <a:cubicBezTo>
                  <a:pt x="455" y="577"/>
                  <a:pt x="577" y="437"/>
                  <a:pt x="577" y="280"/>
                </a:cubicBezTo>
                <a:cubicBezTo>
                  <a:pt x="577" y="123"/>
                  <a:pt x="455" y="0"/>
                  <a:pt x="298" y="0"/>
                </a:cubicBezTo>
                <a:close/>
              </a:path>
            </a:pathLst>
          </a:custGeom>
          <a:solidFill>
            <a:srgbClr val="4657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4" name="Google Shape;1344;p42"/>
          <p:cNvSpPr/>
          <p:nvPr/>
        </p:nvSpPr>
        <p:spPr>
          <a:xfrm>
            <a:off x="2095039" y="3546628"/>
            <a:ext cx="70732" cy="68711"/>
          </a:xfrm>
          <a:custGeom>
            <a:avLst/>
            <a:gdLst/>
            <a:ahLst/>
            <a:cxnLst/>
            <a:rect l="l" t="t" r="r" b="b"/>
            <a:pathLst>
              <a:path w="595" h="578" extrusionOk="0">
                <a:moveTo>
                  <a:pt x="298" y="0"/>
                </a:moveTo>
                <a:cubicBezTo>
                  <a:pt x="140" y="0"/>
                  <a:pt x="1" y="123"/>
                  <a:pt x="1" y="280"/>
                </a:cubicBezTo>
                <a:cubicBezTo>
                  <a:pt x="1" y="437"/>
                  <a:pt x="140" y="577"/>
                  <a:pt x="298" y="577"/>
                </a:cubicBezTo>
                <a:cubicBezTo>
                  <a:pt x="455" y="577"/>
                  <a:pt x="595" y="437"/>
                  <a:pt x="595" y="280"/>
                </a:cubicBezTo>
                <a:cubicBezTo>
                  <a:pt x="595" y="123"/>
                  <a:pt x="455" y="0"/>
                  <a:pt x="298" y="0"/>
                </a:cubicBezTo>
                <a:close/>
              </a:path>
            </a:pathLst>
          </a:custGeom>
          <a:solidFill>
            <a:srgbClr val="4657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5" name="Google Shape;1345;p42"/>
          <p:cNvSpPr/>
          <p:nvPr/>
        </p:nvSpPr>
        <p:spPr>
          <a:xfrm>
            <a:off x="2257185" y="3546628"/>
            <a:ext cx="68592" cy="68711"/>
          </a:xfrm>
          <a:custGeom>
            <a:avLst/>
            <a:gdLst/>
            <a:ahLst/>
            <a:cxnLst/>
            <a:rect l="l" t="t" r="r" b="b"/>
            <a:pathLst>
              <a:path w="577" h="578" extrusionOk="0">
                <a:moveTo>
                  <a:pt x="280" y="0"/>
                </a:moveTo>
                <a:cubicBezTo>
                  <a:pt x="122" y="0"/>
                  <a:pt x="0" y="123"/>
                  <a:pt x="0" y="280"/>
                </a:cubicBezTo>
                <a:cubicBezTo>
                  <a:pt x="0" y="437"/>
                  <a:pt x="122" y="577"/>
                  <a:pt x="280" y="577"/>
                </a:cubicBezTo>
                <a:cubicBezTo>
                  <a:pt x="455" y="577"/>
                  <a:pt x="577" y="437"/>
                  <a:pt x="577" y="280"/>
                </a:cubicBezTo>
                <a:cubicBezTo>
                  <a:pt x="577" y="123"/>
                  <a:pt x="455" y="0"/>
                  <a:pt x="280" y="0"/>
                </a:cubicBezTo>
                <a:close/>
              </a:path>
            </a:pathLst>
          </a:custGeom>
          <a:solidFill>
            <a:srgbClr val="4657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6" name="Google Shape;1346;p42"/>
          <p:cNvSpPr/>
          <p:nvPr/>
        </p:nvSpPr>
        <p:spPr>
          <a:xfrm>
            <a:off x="2016105" y="3384479"/>
            <a:ext cx="68711" cy="70851"/>
          </a:xfrm>
          <a:custGeom>
            <a:avLst/>
            <a:gdLst/>
            <a:ahLst/>
            <a:cxnLst/>
            <a:rect l="l" t="t" r="r" b="b"/>
            <a:pathLst>
              <a:path w="578" h="596" extrusionOk="0">
                <a:moveTo>
                  <a:pt x="280" y="1"/>
                </a:moveTo>
                <a:cubicBezTo>
                  <a:pt x="123" y="1"/>
                  <a:pt x="0" y="141"/>
                  <a:pt x="0" y="298"/>
                </a:cubicBezTo>
                <a:cubicBezTo>
                  <a:pt x="0" y="455"/>
                  <a:pt x="123" y="595"/>
                  <a:pt x="280" y="595"/>
                </a:cubicBezTo>
                <a:cubicBezTo>
                  <a:pt x="455" y="595"/>
                  <a:pt x="577" y="455"/>
                  <a:pt x="577" y="298"/>
                </a:cubicBezTo>
                <a:cubicBezTo>
                  <a:pt x="577" y="141"/>
                  <a:pt x="455" y="1"/>
                  <a:pt x="280" y="1"/>
                </a:cubicBezTo>
                <a:close/>
              </a:path>
            </a:pathLst>
          </a:custGeom>
          <a:solidFill>
            <a:srgbClr val="4657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7" name="Google Shape;1347;p42"/>
          <p:cNvSpPr/>
          <p:nvPr/>
        </p:nvSpPr>
        <p:spPr>
          <a:xfrm>
            <a:off x="2176112" y="3384479"/>
            <a:ext cx="68711" cy="70851"/>
          </a:xfrm>
          <a:custGeom>
            <a:avLst/>
            <a:gdLst/>
            <a:ahLst/>
            <a:cxnLst/>
            <a:rect l="l" t="t" r="r" b="b"/>
            <a:pathLst>
              <a:path w="578" h="596" extrusionOk="0">
                <a:moveTo>
                  <a:pt x="298" y="1"/>
                </a:moveTo>
                <a:cubicBezTo>
                  <a:pt x="140" y="1"/>
                  <a:pt x="0" y="141"/>
                  <a:pt x="0" y="298"/>
                </a:cubicBezTo>
                <a:cubicBezTo>
                  <a:pt x="0" y="455"/>
                  <a:pt x="140" y="595"/>
                  <a:pt x="298" y="595"/>
                </a:cubicBezTo>
                <a:cubicBezTo>
                  <a:pt x="455" y="595"/>
                  <a:pt x="577" y="455"/>
                  <a:pt x="577" y="298"/>
                </a:cubicBezTo>
                <a:cubicBezTo>
                  <a:pt x="577" y="141"/>
                  <a:pt x="455" y="1"/>
                  <a:pt x="298" y="1"/>
                </a:cubicBezTo>
                <a:close/>
              </a:path>
            </a:pathLst>
          </a:custGeom>
          <a:solidFill>
            <a:srgbClr val="4657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8" name="Google Shape;1348;p42"/>
          <p:cNvSpPr/>
          <p:nvPr/>
        </p:nvSpPr>
        <p:spPr>
          <a:xfrm>
            <a:off x="2338140" y="3384479"/>
            <a:ext cx="68711" cy="70851"/>
          </a:xfrm>
          <a:custGeom>
            <a:avLst/>
            <a:gdLst/>
            <a:ahLst/>
            <a:cxnLst/>
            <a:rect l="l" t="t" r="r" b="b"/>
            <a:pathLst>
              <a:path w="578" h="596" extrusionOk="0">
                <a:moveTo>
                  <a:pt x="281" y="1"/>
                </a:moveTo>
                <a:cubicBezTo>
                  <a:pt x="123" y="1"/>
                  <a:pt x="1" y="141"/>
                  <a:pt x="1" y="298"/>
                </a:cubicBezTo>
                <a:cubicBezTo>
                  <a:pt x="1" y="455"/>
                  <a:pt x="123" y="595"/>
                  <a:pt x="281" y="595"/>
                </a:cubicBezTo>
                <a:cubicBezTo>
                  <a:pt x="438" y="595"/>
                  <a:pt x="578" y="455"/>
                  <a:pt x="578" y="298"/>
                </a:cubicBezTo>
                <a:cubicBezTo>
                  <a:pt x="578" y="141"/>
                  <a:pt x="438" y="1"/>
                  <a:pt x="281" y="1"/>
                </a:cubicBezTo>
                <a:close/>
              </a:path>
            </a:pathLst>
          </a:custGeom>
          <a:solidFill>
            <a:srgbClr val="4657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9" name="Google Shape;1349;p42"/>
          <p:cNvSpPr/>
          <p:nvPr/>
        </p:nvSpPr>
        <p:spPr>
          <a:xfrm>
            <a:off x="1693952" y="3706638"/>
            <a:ext cx="68711" cy="68711"/>
          </a:xfrm>
          <a:custGeom>
            <a:avLst/>
            <a:gdLst/>
            <a:ahLst/>
            <a:cxnLst/>
            <a:rect l="l" t="t" r="r" b="b"/>
            <a:pathLst>
              <a:path w="578" h="578" extrusionOk="0">
                <a:moveTo>
                  <a:pt x="298" y="0"/>
                </a:moveTo>
                <a:cubicBezTo>
                  <a:pt x="123" y="0"/>
                  <a:pt x="1" y="123"/>
                  <a:pt x="1" y="298"/>
                </a:cubicBezTo>
                <a:cubicBezTo>
                  <a:pt x="1" y="455"/>
                  <a:pt x="123" y="577"/>
                  <a:pt x="298" y="577"/>
                </a:cubicBezTo>
                <a:cubicBezTo>
                  <a:pt x="455" y="577"/>
                  <a:pt x="578" y="455"/>
                  <a:pt x="578" y="298"/>
                </a:cubicBezTo>
                <a:cubicBezTo>
                  <a:pt x="578" y="123"/>
                  <a:pt x="455" y="0"/>
                  <a:pt x="298" y="0"/>
                </a:cubicBezTo>
                <a:close/>
              </a:path>
            </a:pathLst>
          </a:custGeom>
          <a:solidFill>
            <a:srgbClr val="4657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0" name="Google Shape;1350;p42"/>
          <p:cNvSpPr/>
          <p:nvPr/>
        </p:nvSpPr>
        <p:spPr>
          <a:xfrm>
            <a:off x="1853959" y="3706638"/>
            <a:ext cx="70851" cy="68711"/>
          </a:xfrm>
          <a:custGeom>
            <a:avLst/>
            <a:gdLst/>
            <a:ahLst/>
            <a:cxnLst/>
            <a:rect l="l" t="t" r="r" b="b"/>
            <a:pathLst>
              <a:path w="596" h="578" extrusionOk="0">
                <a:moveTo>
                  <a:pt x="298" y="0"/>
                </a:moveTo>
                <a:cubicBezTo>
                  <a:pt x="141" y="0"/>
                  <a:pt x="1" y="123"/>
                  <a:pt x="1" y="298"/>
                </a:cubicBezTo>
                <a:cubicBezTo>
                  <a:pt x="1" y="455"/>
                  <a:pt x="141" y="577"/>
                  <a:pt x="298" y="577"/>
                </a:cubicBezTo>
                <a:cubicBezTo>
                  <a:pt x="455" y="577"/>
                  <a:pt x="595" y="455"/>
                  <a:pt x="595" y="298"/>
                </a:cubicBezTo>
                <a:cubicBezTo>
                  <a:pt x="595" y="123"/>
                  <a:pt x="455" y="0"/>
                  <a:pt x="298" y="0"/>
                </a:cubicBezTo>
                <a:close/>
              </a:path>
            </a:pathLst>
          </a:custGeom>
          <a:solidFill>
            <a:srgbClr val="4657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1" name="Google Shape;1351;p42"/>
          <p:cNvSpPr/>
          <p:nvPr/>
        </p:nvSpPr>
        <p:spPr>
          <a:xfrm>
            <a:off x="1612879" y="3866647"/>
            <a:ext cx="70851" cy="70732"/>
          </a:xfrm>
          <a:custGeom>
            <a:avLst/>
            <a:gdLst/>
            <a:ahLst/>
            <a:cxnLst/>
            <a:rect l="l" t="t" r="r" b="b"/>
            <a:pathLst>
              <a:path w="596" h="595" extrusionOk="0">
                <a:moveTo>
                  <a:pt x="298" y="1"/>
                </a:moveTo>
                <a:cubicBezTo>
                  <a:pt x="141" y="1"/>
                  <a:pt x="1" y="140"/>
                  <a:pt x="1" y="298"/>
                </a:cubicBezTo>
                <a:cubicBezTo>
                  <a:pt x="1" y="455"/>
                  <a:pt x="141" y="595"/>
                  <a:pt x="298" y="595"/>
                </a:cubicBezTo>
                <a:cubicBezTo>
                  <a:pt x="455" y="595"/>
                  <a:pt x="595" y="455"/>
                  <a:pt x="595" y="298"/>
                </a:cubicBezTo>
                <a:cubicBezTo>
                  <a:pt x="595" y="140"/>
                  <a:pt x="455" y="1"/>
                  <a:pt x="298" y="1"/>
                </a:cubicBezTo>
                <a:close/>
              </a:path>
            </a:pathLst>
          </a:custGeom>
          <a:solidFill>
            <a:srgbClr val="4657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2" name="Google Shape;1352;p42"/>
          <p:cNvSpPr/>
          <p:nvPr/>
        </p:nvSpPr>
        <p:spPr>
          <a:xfrm>
            <a:off x="1775025" y="3866647"/>
            <a:ext cx="68711" cy="70732"/>
          </a:xfrm>
          <a:custGeom>
            <a:avLst/>
            <a:gdLst/>
            <a:ahLst/>
            <a:cxnLst/>
            <a:rect l="l" t="t" r="r" b="b"/>
            <a:pathLst>
              <a:path w="578" h="595" extrusionOk="0">
                <a:moveTo>
                  <a:pt x="280" y="1"/>
                </a:moveTo>
                <a:cubicBezTo>
                  <a:pt x="123" y="1"/>
                  <a:pt x="0" y="140"/>
                  <a:pt x="0" y="298"/>
                </a:cubicBezTo>
                <a:cubicBezTo>
                  <a:pt x="0" y="455"/>
                  <a:pt x="123" y="595"/>
                  <a:pt x="280" y="595"/>
                </a:cubicBezTo>
                <a:cubicBezTo>
                  <a:pt x="437" y="595"/>
                  <a:pt x="577" y="455"/>
                  <a:pt x="577" y="298"/>
                </a:cubicBezTo>
                <a:cubicBezTo>
                  <a:pt x="577" y="140"/>
                  <a:pt x="437" y="1"/>
                  <a:pt x="280" y="1"/>
                </a:cubicBezTo>
                <a:close/>
              </a:path>
            </a:pathLst>
          </a:custGeom>
          <a:solidFill>
            <a:srgbClr val="4657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3" name="Google Shape;1353;p42"/>
          <p:cNvSpPr/>
          <p:nvPr/>
        </p:nvSpPr>
        <p:spPr>
          <a:xfrm>
            <a:off x="1935032" y="3866647"/>
            <a:ext cx="68711" cy="70732"/>
          </a:xfrm>
          <a:custGeom>
            <a:avLst/>
            <a:gdLst/>
            <a:ahLst/>
            <a:cxnLst/>
            <a:rect l="l" t="t" r="r" b="b"/>
            <a:pathLst>
              <a:path w="578" h="595" extrusionOk="0">
                <a:moveTo>
                  <a:pt x="298" y="1"/>
                </a:moveTo>
                <a:cubicBezTo>
                  <a:pt x="123" y="1"/>
                  <a:pt x="1" y="140"/>
                  <a:pt x="1" y="298"/>
                </a:cubicBezTo>
                <a:cubicBezTo>
                  <a:pt x="1" y="455"/>
                  <a:pt x="123" y="595"/>
                  <a:pt x="298" y="595"/>
                </a:cubicBezTo>
                <a:cubicBezTo>
                  <a:pt x="455" y="595"/>
                  <a:pt x="577" y="455"/>
                  <a:pt x="577" y="298"/>
                </a:cubicBezTo>
                <a:cubicBezTo>
                  <a:pt x="577" y="140"/>
                  <a:pt x="455" y="1"/>
                  <a:pt x="298" y="1"/>
                </a:cubicBezTo>
                <a:close/>
              </a:path>
            </a:pathLst>
          </a:custGeom>
          <a:solidFill>
            <a:srgbClr val="4657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4" name="Google Shape;1354;p42"/>
          <p:cNvSpPr/>
          <p:nvPr/>
        </p:nvSpPr>
        <p:spPr>
          <a:xfrm>
            <a:off x="2095039" y="3866647"/>
            <a:ext cx="70732" cy="70732"/>
          </a:xfrm>
          <a:custGeom>
            <a:avLst/>
            <a:gdLst/>
            <a:ahLst/>
            <a:cxnLst/>
            <a:rect l="l" t="t" r="r" b="b"/>
            <a:pathLst>
              <a:path w="595" h="595" extrusionOk="0">
                <a:moveTo>
                  <a:pt x="298" y="1"/>
                </a:moveTo>
                <a:cubicBezTo>
                  <a:pt x="140" y="1"/>
                  <a:pt x="1" y="140"/>
                  <a:pt x="1" y="298"/>
                </a:cubicBezTo>
                <a:cubicBezTo>
                  <a:pt x="1" y="455"/>
                  <a:pt x="140" y="595"/>
                  <a:pt x="298" y="595"/>
                </a:cubicBezTo>
                <a:cubicBezTo>
                  <a:pt x="455" y="595"/>
                  <a:pt x="595" y="455"/>
                  <a:pt x="595" y="298"/>
                </a:cubicBezTo>
                <a:cubicBezTo>
                  <a:pt x="595" y="140"/>
                  <a:pt x="455" y="1"/>
                  <a:pt x="298" y="1"/>
                </a:cubicBezTo>
                <a:close/>
              </a:path>
            </a:pathLst>
          </a:custGeom>
          <a:solidFill>
            <a:srgbClr val="4657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5" name="Google Shape;1355;p42"/>
          <p:cNvSpPr/>
          <p:nvPr/>
        </p:nvSpPr>
        <p:spPr>
          <a:xfrm>
            <a:off x="2257185" y="3866647"/>
            <a:ext cx="68592" cy="70732"/>
          </a:xfrm>
          <a:custGeom>
            <a:avLst/>
            <a:gdLst/>
            <a:ahLst/>
            <a:cxnLst/>
            <a:rect l="l" t="t" r="r" b="b"/>
            <a:pathLst>
              <a:path w="577" h="595" extrusionOk="0">
                <a:moveTo>
                  <a:pt x="280" y="1"/>
                </a:moveTo>
                <a:cubicBezTo>
                  <a:pt x="122" y="1"/>
                  <a:pt x="0" y="140"/>
                  <a:pt x="0" y="298"/>
                </a:cubicBezTo>
                <a:cubicBezTo>
                  <a:pt x="0" y="455"/>
                  <a:pt x="122" y="595"/>
                  <a:pt x="280" y="595"/>
                </a:cubicBezTo>
                <a:cubicBezTo>
                  <a:pt x="455" y="595"/>
                  <a:pt x="577" y="455"/>
                  <a:pt x="577" y="298"/>
                </a:cubicBezTo>
                <a:cubicBezTo>
                  <a:pt x="577" y="140"/>
                  <a:pt x="455" y="1"/>
                  <a:pt x="280" y="1"/>
                </a:cubicBezTo>
                <a:close/>
              </a:path>
            </a:pathLst>
          </a:custGeom>
          <a:solidFill>
            <a:srgbClr val="4657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6" name="Google Shape;1356;p42"/>
          <p:cNvSpPr/>
          <p:nvPr/>
        </p:nvSpPr>
        <p:spPr>
          <a:xfrm>
            <a:off x="2016105" y="3706638"/>
            <a:ext cx="68711" cy="68711"/>
          </a:xfrm>
          <a:custGeom>
            <a:avLst/>
            <a:gdLst/>
            <a:ahLst/>
            <a:cxnLst/>
            <a:rect l="l" t="t" r="r" b="b"/>
            <a:pathLst>
              <a:path w="578" h="578" extrusionOk="0">
                <a:moveTo>
                  <a:pt x="280" y="0"/>
                </a:moveTo>
                <a:cubicBezTo>
                  <a:pt x="123" y="0"/>
                  <a:pt x="0" y="123"/>
                  <a:pt x="0" y="298"/>
                </a:cubicBezTo>
                <a:cubicBezTo>
                  <a:pt x="0" y="455"/>
                  <a:pt x="123" y="577"/>
                  <a:pt x="280" y="577"/>
                </a:cubicBezTo>
                <a:cubicBezTo>
                  <a:pt x="455" y="577"/>
                  <a:pt x="577" y="455"/>
                  <a:pt x="577" y="298"/>
                </a:cubicBezTo>
                <a:cubicBezTo>
                  <a:pt x="577" y="123"/>
                  <a:pt x="455" y="0"/>
                  <a:pt x="280" y="0"/>
                </a:cubicBezTo>
                <a:close/>
              </a:path>
            </a:pathLst>
          </a:custGeom>
          <a:solidFill>
            <a:srgbClr val="4657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7" name="Google Shape;1357;p42"/>
          <p:cNvSpPr/>
          <p:nvPr/>
        </p:nvSpPr>
        <p:spPr>
          <a:xfrm>
            <a:off x="2176112" y="3706638"/>
            <a:ext cx="68711" cy="68711"/>
          </a:xfrm>
          <a:custGeom>
            <a:avLst/>
            <a:gdLst/>
            <a:ahLst/>
            <a:cxnLst/>
            <a:rect l="l" t="t" r="r" b="b"/>
            <a:pathLst>
              <a:path w="578" h="578" extrusionOk="0">
                <a:moveTo>
                  <a:pt x="298" y="0"/>
                </a:moveTo>
                <a:cubicBezTo>
                  <a:pt x="140" y="0"/>
                  <a:pt x="0" y="123"/>
                  <a:pt x="0" y="298"/>
                </a:cubicBezTo>
                <a:cubicBezTo>
                  <a:pt x="0" y="455"/>
                  <a:pt x="140" y="577"/>
                  <a:pt x="298" y="577"/>
                </a:cubicBezTo>
                <a:cubicBezTo>
                  <a:pt x="455" y="577"/>
                  <a:pt x="577" y="455"/>
                  <a:pt x="577" y="298"/>
                </a:cubicBezTo>
                <a:cubicBezTo>
                  <a:pt x="577" y="123"/>
                  <a:pt x="455" y="0"/>
                  <a:pt x="298" y="0"/>
                </a:cubicBezTo>
                <a:close/>
              </a:path>
            </a:pathLst>
          </a:custGeom>
          <a:solidFill>
            <a:srgbClr val="4657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8" name="Google Shape;1358;p42"/>
          <p:cNvSpPr/>
          <p:nvPr/>
        </p:nvSpPr>
        <p:spPr>
          <a:xfrm>
            <a:off x="2338140" y="3706638"/>
            <a:ext cx="68711" cy="68711"/>
          </a:xfrm>
          <a:custGeom>
            <a:avLst/>
            <a:gdLst/>
            <a:ahLst/>
            <a:cxnLst/>
            <a:rect l="l" t="t" r="r" b="b"/>
            <a:pathLst>
              <a:path w="578" h="578" extrusionOk="0">
                <a:moveTo>
                  <a:pt x="281" y="0"/>
                </a:moveTo>
                <a:cubicBezTo>
                  <a:pt x="123" y="0"/>
                  <a:pt x="1" y="123"/>
                  <a:pt x="1" y="298"/>
                </a:cubicBezTo>
                <a:cubicBezTo>
                  <a:pt x="1" y="455"/>
                  <a:pt x="123" y="577"/>
                  <a:pt x="281" y="577"/>
                </a:cubicBezTo>
                <a:cubicBezTo>
                  <a:pt x="438" y="577"/>
                  <a:pt x="578" y="455"/>
                  <a:pt x="578" y="298"/>
                </a:cubicBezTo>
                <a:cubicBezTo>
                  <a:pt x="578" y="123"/>
                  <a:pt x="438" y="0"/>
                  <a:pt x="281" y="0"/>
                </a:cubicBezTo>
                <a:close/>
              </a:path>
            </a:pathLst>
          </a:custGeom>
          <a:solidFill>
            <a:srgbClr val="4657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9" name="Google Shape;1359;p42"/>
          <p:cNvSpPr/>
          <p:nvPr/>
        </p:nvSpPr>
        <p:spPr>
          <a:xfrm>
            <a:off x="1693952" y="4028796"/>
            <a:ext cx="68711" cy="68592"/>
          </a:xfrm>
          <a:custGeom>
            <a:avLst/>
            <a:gdLst/>
            <a:ahLst/>
            <a:cxnLst/>
            <a:rect l="l" t="t" r="r" b="b"/>
            <a:pathLst>
              <a:path w="578" h="577" extrusionOk="0">
                <a:moveTo>
                  <a:pt x="298" y="0"/>
                </a:moveTo>
                <a:cubicBezTo>
                  <a:pt x="123" y="0"/>
                  <a:pt x="1" y="122"/>
                  <a:pt x="1" y="297"/>
                </a:cubicBezTo>
                <a:cubicBezTo>
                  <a:pt x="1" y="455"/>
                  <a:pt x="123" y="577"/>
                  <a:pt x="298" y="577"/>
                </a:cubicBezTo>
                <a:cubicBezTo>
                  <a:pt x="455" y="577"/>
                  <a:pt x="578" y="455"/>
                  <a:pt x="578" y="297"/>
                </a:cubicBezTo>
                <a:cubicBezTo>
                  <a:pt x="578" y="122"/>
                  <a:pt x="455" y="0"/>
                  <a:pt x="298" y="0"/>
                </a:cubicBezTo>
                <a:close/>
              </a:path>
            </a:pathLst>
          </a:custGeom>
          <a:solidFill>
            <a:srgbClr val="4657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0" name="Google Shape;1360;p42"/>
          <p:cNvSpPr/>
          <p:nvPr/>
        </p:nvSpPr>
        <p:spPr>
          <a:xfrm>
            <a:off x="1853959" y="4028796"/>
            <a:ext cx="70851" cy="68592"/>
          </a:xfrm>
          <a:custGeom>
            <a:avLst/>
            <a:gdLst/>
            <a:ahLst/>
            <a:cxnLst/>
            <a:rect l="l" t="t" r="r" b="b"/>
            <a:pathLst>
              <a:path w="596" h="577" extrusionOk="0">
                <a:moveTo>
                  <a:pt x="298" y="0"/>
                </a:moveTo>
                <a:cubicBezTo>
                  <a:pt x="141" y="0"/>
                  <a:pt x="1" y="122"/>
                  <a:pt x="1" y="297"/>
                </a:cubicBezTo>
                <a:cubicBezTo>
                  <a:pt x="1" y="455"/>
                  <a:pt x="141" y="577"/>
                  <a:pt x="298" y="577"/>
                </a:cubicBezTo>
                <a:cubicBezTo>
                  <a:pt x="455" y="577"/>
                  <a:pt x="595" y="455"/>
                  <a:pt x="595" y="297"/>
                </a:cubicBezTo>
                <a:cubicBezTo>
                  <a:pt x="595" y="122"/>
                  <a:pt x="455" y="0"/>
                  <a:pt x="298" y="0"/>
                </a:cubicBezTo>
                <a:close/>
              </a:path>
            </a:pathLst>
          </a:custGeom>
          <a:solidFill>
            <a:srgbClr val="4657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1" name="Google Shape;1361;p42"/>
          <p:cNvSpPr/>
          <p:nvPr/>
        </p:nvSpPr>
        <p:spPr>
          <a:xfrm>
            <a:off x="1612879" y="4188805"/>
            <a:ext cx="70851" cy="70732"/>
          </a:xfrm>
          <a:custGeom>
            <a:avLst/>
            <a:gdLst/>
            <a:ahLst/>
            <a:cxnLst/>
            <a:rect l="l" t="t" r="r" b="b"/>
            <a:pathLst>
              <a:path w="596" h="595" extrusionOk="0">
                <a:moveTo>
                  <a:pt x="298" y="0"/>
                </a:moveTo>
                <a:cubicBezTo>
                  <a:pt x="141" y="0"/>
                  <a:pt x="1" y="140"/>
                  <a:pt x="1" y="297"/>
                </a:cubicBezTo>
                <a:cubicBezTo>
                  <a:pt x="1" y="455"/>
                  <a:pt x="141" y="594"/>
                  <a:pt x="298" y="594"/>
                </a:cubicBezTo>
                <a:cubicBezTo>
                  <a:pt x="455" y="594"/>
                  <a:pt x="595" y="455"/>
                  <a:pt x="595" y="297"/>
                </a:cubicBezTo>
                <a:cubicBezTo>
                  <a:pt x="595" y="140"/>
                  <a:pt x="455" y="0"/>
                  <a:pt x="298" y="0"/>
                </a:cubicBezTo>
                <a:close/>
              </a:path>
            </a:pathLst>
          </a:custGeom>
          <a:solidFill>
            <a:srgbClr val="4657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2" name="Google Shape;1362;p42"/>
          <p:cNvSpPr/>
          <p:nvPr/>
        </p:nvSpPr>
        <p:spPr>
          <a:xfrm>
            <a:off x="1775025" y="4188805"/>
            <a:ext cx="68711" cy="70732"/>
          </a:xfrm>
          <a:custGeom>
            <a:avLst/>
            <a:gdLst/>
            <a:ahLst/>
            <a:cxnLst/>
            <a:rect l="l" t="t" r="r" b="b"/>
            <a:pathLst>
              <a:path w="578" h="595" extrusionOk="0">
                <a:moveTo>
                  <a:pt x="280" y="0"/>
                </a:moveTo>
                <a:cubicBezTo>
                  <a:pt x="123" y="0"/>
                  <a:pt x="0" y="140"/>
                  <a:pt x="0" y="297"/>
                </a:cubicBezTo>
                <a:cubicBezTo>
                  <a:pt x="0" y="455"/>
                  <a:pt x="123" y="594"/>
                  <a:pt x="280" y="594"/>
                </a:cubicBezTo>
                <a:cubicBezTo>
                  <a:pt x="437" y="594"/>
                  <a:pt x="577" y="455"/>
                  <a:pt x="577" y="297"/>
                </a:cubicBezTo>
                <a:cubicBezTo>
                  <a:pt x="577" y="140"/>
                  <a:pt x="437" y="0"/>
                  <a:pt x="280" y="0"/>
                </a:cubicBezTo>
                <a:close/>
              </a:path>
            </a:pathLst>
          </a:custGeom>
          <a:solidFill>
            <a:srgbClr val="4657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3" name="Google Shape;1363;p42"/>
          <p:cNvSpPr/>
          <p:nvPr/>
        </p:nvSpPr>
        <p:spPr>
          <a:xfrm>
            <a:off x="1935032" y="4188805"/>
            <a:ext cx="68711" cy="70732"/>
          </a:xfrm>
          <a:custGeom>
            <a:avLst/>
            <a:gdLst/>
            <a:ahLst/>
            <a:cxnLst/>
            <a:rect l="l" t="t" r="r" b="b"/>
            <a:pathLst>
              <a:path w="578" h="595" extrusionOk="0">
                <a:moveTo>
                  <a:pt x="298" y="0"/>
                </a:moveTo>
                <a:cubicBezTo>
                  <a:pt x="123" y="0"/>
                  <a:pt x="1" y="140"/>
                  <a:pt x="1" y="297"/>
                </a:cubicBezTo>
                <a:cubicBezTo>
                  <a:pt x="1" y="455"/>
                  <a:pt x="123" y="594"/>
                  <a:pt x="298" y="594"/>
                </a:cubicBezTo>
                <a:cubicBezTo>
                  <a:pt x="455" y="594"/>
                  <a:pt x="577" y="455"/>
                  <a:pt x="577" y="297"/>
                </a:cubicBezTo>
                <a:cubicBezTo>
                  <a:pt x="577" y="140"/>
                  <a:pt x="455" y="0"/>
                  <a:pt x="298" y="0"/>
                </a:cubicBezTo>
                <a:close/>
              </a:path>
            </a:pathLst>
          </a:custGeom>
          <a:solidFill>
            <a:srgbClr val="4657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4" name="Google Shape;1364;p42"/>
          <p:cNvSpPr/>
          <p:nvPr/>
        </p:nvSpPr>
        <p:spPr>
          <a:xfrm>
            <a:off x="2095039" y="4188805"/>
            <a:ext cx="70732" cy="70732"/>
          </a:xfrm>
          <a:custGeom>
            <a:avLst/>
            <a:gdLst/>
            <a:ahLst/>
            <a:cxnLst/>
            <a:rect l="l" t="t" r="r" b="b"/>
            <a:pathLst>
              <a:path w="595" h="595" extrusionOk="0">
                <a:moveTo>
                  <a:pt x="298" y="0"/>
                </a:moveTo>
                <a:cubicBezTo>
                  <a:pt x="140" y="0"/>
                  <a:pt x="1" y="140"/>
                  <a:pt x="1" y="297"/>
                </a:cubicBezTo>
                <a:cubicBezTo>
                  <a:pt x="1" y="455"/>
                  <a:pt x="140" y="594"/>
                  <a:pt x="298" y="594"/>
                </a:cubicBezTo>
                <a:cubicBezTo>
                  <a:pt x="455" y="594"/>
                  <a:pt x="595" y="455"/>
                  <a:pt x="595" y="297"/>
                </a:cubicBezTo>
                <a:cubicBezTo>
                  <a:pt x="595" y="140"/>
                  <a:pt x="455" y="0"/>
                  <a:pt x="298" y="0"/>
                </a:cubicBezTo>
                <a:close/>
              </a:path>
            </a:pathLst>
          </a:custGeom>
          <a:solidFill>
            <a:srgbClr val="4657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5" name="Google Shape;1365;p42"/>
          <p:cNvSpPr/>
          <p:nvPr/>
        </p:nvSpPr>
        <p:spPr>
          <a:xfrm>
            <a:off x="2257185" y="4188805"/>
            <a:ext cx="68592" cy="70732"/>
          </a:xfrm>
          <a:custGeom>
            <a:avLst/>
            <a:gdLst/>
            <a:ahLst/>
            <a:cxnLst/>
            <a:rect l="l" t="t" r="r" b="b"/>
            <a:pathLst>
              <a:path w="577" h="595" extrusionOk="0">
                <a:moveTo>
                  <a:pt x="280" y="0"/>
                </a:moveTo>
                <a:cubicBezTo>
                  <a:pt x="122" y="0"/>
                  <a:pt x="0" y="140"/>
                  <a:pt x="0" y="297"/>
                </a:cubicBezTo>
                <a:cubicBezTo>
                  <a:pt x="0" y="455"/>
                  <a:pt x="122" y="594"/>
                  <a:pt x="280" y="594"/>
                </a:cubicBezTo>
                <a:cubicBezTo>
                  <a:pt x="455" y="594"/>
                  <a:pt x="577" y="455"/>
                  <a:pt x="577" y="297"/>
                </a:cubicBezTo>
                <a:cubicBezTo>
                  <a:pt x="577" y="140"/>
                  <a:pt x="455" y="0"/>
                  <a:pt x="280" y="0"/>
                </a:cubicBezTo>
                <a:close/>
              </a:path>
            </a:pathLst>
          </a:custGeom>
          <a:solidFill>
            <a:srgbClr val="4657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6" name="Google Shape;1366;p42"/>
          <p:cNvSpPr/>
          <p:nvPr/>
        </p:nvSpPr>
        <p:spPr>
          <a:xfrm>
            <a:off x="2016105" y="4028796"/>
            <a:ext cx="68711" cy="68592"/>
          </a:xfrm>
          <a:custGeom>
            <a:avLst/>
            <a:gdLst/>
            <a:ahLst/>
            <a:cxnLst/>
            <a:rect l="l" t="t" r="r" b="b"/>
            <a:pathLst>
              <a:path w="578" h="577" extrusionOk="0">
                <a:moveTo>
                  <a:pt x="280" y="0"/>
                </a:moveTo>
                <a:cubicBezTo>
                  <a:pt x="123" y="0"/>
                  <a:pt x="0" y="122"/>
                  <a:pt x="0" y="297"/>
                </a:cubicBezTo>
                <a:cubicBezTo>
                  <a:pt x="0" y="455"/>
                  <a:pt x="123" y="577"/>
                  <a:pt x="280" y="577"/>
                </a:cubicBezTo>
                <a:cubicBezTo>
                  <a:pt x="455" y="577"/>
                  <a:pt x="577" y="455"/>
                  <a:pt x="577" y="297"/>
                </a:cubicBezTo>
                <a:cubicBezTo>
                  <a:pt x="577" y="122"/>
                  <a:pt x="455" y="0"/>
                  <a:pt x="280" y="0"/>
                </a:cubicBezTo>
                <a:close/>
              </a:path>
            </a:pathLst>
          </a:custGeom>
          <a:solidFill>
            <a:srgbClr val="4657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7" name="Google Shape;1367;p42"/>
          <p:cNvSpPr/>
          <p:nvPr/>
        </p:nvSpPr>
        <p:spPr>
          <a:xfrm>
            <a:off x="2176112" y="4028796"/>
            <a:ext cx="68711" cy="68592"/>
          </a:xfrm>
          <a:custGeom>
            <a:avLst/>
            <a:gdLst/>
            <a:ahLst/>
            <a:cxnLst/>
            <a:rect l="l" t="t" r="r" b="b"/>
            <a:pathLst>
              <a:path w="578" h="577" extrusionOk="0">
                <a:moveTo>
                  <a:pt x="298" y="0"/>
                </a:moveTo>
                <a:cubicBezTo>
                  <a:pt x="140" y="0"/>
                  <a:pt x="0" y="122"/>
                  <a:pt x="0" y="297"/>
                </a:cubicBezTo>
                <a:cubicBezTo>
                  <a:pt x="0" y="455"/>
                  <a:pt x="140" y="577"/>
                  <a:pt x="298" y="577"/>
                </a:cubicBezTo>
                <a:cubicBezTo>
                  <a:pt x="455" y="577"/>
                  <a:pt x="577" y="455"/>
                  <a:pt x="577" y="297"/>
                </a:cubicBezTo>
                <a:cubicBezTo>
                  <a:pt x="577" y="122"/>
                  <a:pt x="455" y="0"/>
                  <a:pt x="298" y="0"/>
                </a:cubicBezTo>
                <a:close/>
              </a:path>
            </a:pathLst>
          </a:custGeom>
          <a:solidFill>
            <a:srgbClr val="4657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8" name="Google Shape;1368;p42"/>
          <p:cNvSpPr/>
          <p:nvPr/>
        </p:nvSpPr>
        <p:spPr>
          <a:xfrm>
            <a:off x="2338140" y="4028796"/>
            <a:ext cx="68711" cy="68592"/>
          </a:xfrm>
          <a:custGeom>
            <a:avLst/>
            <a:gdLst/>
            <a:ahLst/>
            <a:cxnLst/>
            <a:rect l="l" t="t" r="r" b="b"/>
            <a:pathLst>
              <a:path w="578" h="577" extrusionOk="0">
                <a:moveTo>
                  <a:pt x="281" y="0"/>
                </a:moveTo>
                <a:cubicBezTo>
                  <a:pt x="123" y="0"/>
                  <a:pt x="1" y="122"/>
                  <a:pt x="1" y="297"/>
                </a:cubicBezTo>
                <a:cubicBezTo>
                  <a:pt x="1" y="455"/>
                  <a:pt x="123" y="577"/>
                  <a:pt x="281" y="577"/>
                </a:cubicBezTo>
                <a:cubicBezTo>
                  <a:pt x="438" y="577"/>
                  <a:pt x="578" y="455"/>
                  <a:pt x="578" y="297"/>
                </a:cubicBezTo>
                <a:cubicBezTo>
                  <a:pt x="578" y="122"/>
                  <a:pt x="438" y="0"/>
                  <a:pt x="281" y="0"/>
                </a:cubicBezTo>
                <a:close/>
              </a:path>
            </a:pathLst>
          </a:custGeom>
          <a:solidFill>
            <a:srgbClr val="4657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9" name="Google Shape;1369;p42"/>
          <p:cNvSpPr/>
          <p:nvPr/>
        </p:nvSpPr>
        <p:spPr>
          <a:xfrm>
            <a:off x="1693952" y="4350835"/>
            <a:ext cx="68711" cy="68711"/>
          </a:xfrm>
          <a:custGeom>
            <a:avLst/>
            <a:gdLst/>
            <a:ahLst/>
            <a:cxnLst/>
            <a:rect l="l" t="t" r="r" b="b"/>
            <a:pathLst>
              <a:path w="578" h="578" extrusionOk="0">
                <a:moveTo>
                  <a:pt x="298" y="1"/>
                </a:moveTo>
                <a:cubicBezTo>
                  <a:pt x="123" y="1"/>
                  <a:pt x="1" y="123"/>
                  <a:pt x="1" y="280"/>
                </a:cubicBezTo>
                <a:cubicBezTo>
                  <a:pt x="1" y="455"/>
                  <a:pt x="123" y="578"/>
                  <a:pt x="298" y="578"/>
                </a:cubicBezTo>
                <a:cubicBezTo>
                  <a:pt x="455" y="578"/>
                  <a:pt x="578" y="455"/>
                  <a:pt x="578" y="280"/>
                </a:cubicBezTo>
                <a:cubicBezTo>
                  <a:pt x="578" y="123"/>
                  <a:pt x="455" y="1"/>
                  <a:pt x="298" y="1"/>
                </a:cubicBezTo>
                <a:close/>
              </a:path>
            </a:pathLst>
          </a:custGeom>
          <a:solidFill>
            <a:srgbClr val="4657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0" name="Google Shape;1370;p42"/>
          <p:cNvSpPr/>
          <p:nvPr/>
        </p:nvSpPr>
        <p:spPr>
          <a:xfrm>
            <a:off x="1853959" y="4350835"/>
            <a:ext cx="70851" cy="68711"/>
          </a:xfrm>
          <a:custGeom>
            <a:avLst/>
            <a:gdLst/>
            <a:ahLst/>
            <a:cxnLst/>
            <a:rect l="l" t="t" r="r" b="b"/>
            <a:pathLst>
              <a:path w="596" h="578" extrusionOk="0">
                <a:moveTo>
                  <a:pt x="298" y="1"/>
                </a:moveTo>
                <a:cubicBezTo>
                  <a:pt x="141" y="1"/>
                  <a:pt x="1" y="123"/>
                  <a:pt x="1" y="280"/>
                </a:cubicBezTo>
                <a:cubicBezTo>
                  <a:pt x="1" y="455"/>
                  <a:pt x="141" y="578"/>
                  <a:pt x="298" y="578"/>
                </a:cubicBezTo>
                <a:cubicBezTo>
                  <a:pt x="455" y="578"/>
                  <a:pt x="595" y="455"/>
                  <a:pt x="595" y="280"/>
                </a:cubicBezTo>
                <a:cubicBezTo>
                  <a:pt x="595" y="123"/>
                  <a:pt x="455" y="1"/>
                  <a:pt x="298" y="1"/>
                </a:cubicBezTo>
                <a:close/>
              </a:path>
            </a:pathLst>
          </a:custGeom>
          <a:solidFill>
            <a:srgbClr val="4657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1" name="Google Shape;1371;p42"/>
          <p:cNvSpPr/>
          <p:nvPr/>
        </p:nvSpPr>
        <p:spPr>
          <a:xfrm>
            <a:off x="1612879" y="4510845"/>
            <a:ext cx="70851" cy="68711"/>
          </a:xfrm>
          <a:custGeom>
            <a:avLst/>
            <a:gdLst/>
            <a:ahLst/>
            <a:cxnLst/>
            <a:rect l="l" t="t" r="r" b="b"/>
            <a:pathLst>
              <a:path w="596" h="578" extrusionOk="0">
                <a:moveTo>
                  <a:pt x="298" y="1"/>
                </a:moveTo>
                <a:cubicBezTo>
                  <a:pt x="141" y="1"/>
                  <a:pt x="1" y="141"/>
                  <a:pt x="1" y="298"/>
                </a:cubicBezTo>
                <a:cubicBezTo>
                  <a:pt x="1" y="455"/>
                  <a:pt x="141" y="578"/>
                  <a:pt x="298" y="578"/>
                </a:cubicBezTo>
                <a:cubicBezTo>
                  <a:pt x="455" y="578"/>
                  <a:pt x="595" y="455"/>
                  <a:pt x="595" y="298"/>
                </a:cubicBezTo>
                <a:cubicBezTo>
                  <a:pt x="595" y="141"/>
                  <a:pt x="455" y="1"/>
                  <a:pt x="298" y="1"/>
                </a:cubicBezTo>
                <a:close/>
              </a:path>
            </a:pathLst>
          </a:custGeom>
          <a:solidFill>
            <a:srgbClr val="4657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2" name="Google Shape;1372;p42"/>
          <p:cNvSpPr/>
          <p:nvPr/>
        </p:nvSpPr>
        <p:spPr>
          <a:xfrm>
            <a:off x="1775025" y="4510845"/>
            <a:ext cx="68711" cy="68711"/>
          </a:xfrm>
          <a:custGeom>
            <a:avLst/>
            <a:gdLst/>
            <a:ahLst/>
            <a:cxnLst/>
            <a:rect l="l" t="t" r="r" b="b"/>
            <a:pathLst>
              <a:path w="578" h="578" extrusionOk="0">
                <a:moveTo>
                  <a:pt x="280" y="1"/>
                </a:moveTo>
                <a:cubicBezTo>
                  <a:pt x="123" y="1"/>
                  <a:pt x="0" y="141"/>
                  <a:pt x="0" y="298"/>
                </a:cubicBezTo>
                <a:cubicBezTo>
                  <a:pt x="0" y="455"/>
                  <a:pt x="123" y="578"/>
                  <a:pt x="280" y="578"/>
                </a:cubicBezTo>
                <a:cubicBezTo>
                  <a:pt x="437" y="578"/>
                  <a:pt x="577" y="455"/>
                  <a:pt x="577" y="298"/>
                </a:cubicBezTo>
                <a:cubicBezTo>
                  <a:pt x="577" y="141"/>
                  <a:pt x="437" y="1"/>
                  <a:pt x="280" y="1"/>
                </a:cubicBezTo>
                <a:close/>
              </a:path>
            </a:pathLst>
          </a:custGeom>
          <a:solidFill>
            <a:srgbClr val="4657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3" name="Google Shape;1373;p42"/>
          <p:cNvSpPr/>
          <p:nvPr/>
        </p:nvSpPr>
        <p:spPr>
          <a:xfrm>
            <a:off x="1935032" y="4510845"/>
            <a:ext cx="68711" cy="68711"/>
          </a:xfrm>
          <a:custGeom>
            <a:avLst/>
            <a:gdLst/>
            <a:ahLst/>
            <a:cxnLst/>
            <a:rect l="l" t="t" r="r" b="b"/>
            <a:pathLst>
              <a:path w="578" h="578" extrusionOk="0">
                <a:moveTo>
                  <a:pt x="298" y="1"/>
                </a:moveTo>
                <a:cubicBezTo>
                  <a:pt x="123" y="1"/>
                  <a:pt x="1" y="141"/>
                  <a:pt x="1" y="298"/>
                </a:cubicBezTo>
                <a:cubicBezTo>
                  <a:pt x="1" y="455"/>
                  <a:pt x="123" y="578"/>
                  <a:pt x="298" y="578"/>
                </a:cubicBezTo>
                <a:cubicBezTo>
                  <a:pt x="455" y="578"/>
                  <a:pt x="577" y="455"/>
                  <a:pt x="577" y="298"/>
                </a:cubicBezTo>
                <a:cubicBezTo>
                  <a:pt x="577" y="141"/>
                  <a:pt x="455" y="1"/>
                  <a:pt x="298" y="1"/>
                </a:cubicBezTo>
                <a:close/>
              </a:path>
            </a:pathLst>
          </a:custGeom>
          <a:solidFill>
            <a:srgbClr val="4657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4" name="Google Shape;1374;p42"/>
          <p:cNvSpPr/>
          <p:nvPr/>
        </p:nvSpPr>
        <p:spPr>
          <a:xfrm>
            <a:off x="2095039" y="4510845"/>
            <a:ext cx="70732" cy="68711"/>
          </a:xfrm>
          <a:custGeom>
            <a:avLst/>
            <a:gdLst/>
            <a:ahLst/>
            <a:cxnLst/>
            <a:rect l="l" t="t" r="r" b="b"/>
            <a:pathLst>
              <a:path w="595" h="578" extrusionOk="0">
                <a:moveTo>
                  <a:pt x="298" y="1"/>
                </a:moveTo>
                <a:cubicBezTo>
                  <a:pt x="140" y="1"/>
                  <a:pt x="1" y="141"/>
                  <a:pt x="1" y="298"/>
                </a:cubicBezTo>
                <a:cubicBezTo>
                  <a:pt x="1" y="455"/>
                  <a:pt x="140" y="578"/>
                  <a:pt x="298" y="578"/>
                </a:cubicBezTo>
                <a:cubicBezTo>
                  <a:pt x="455" y="578"/>
                  <a:pt x="595" y="455"/>
                  <a:pt x="595" y="298"/>
                </a:cubicBezTo>
                <a:cubicBezTo>
                  <a:pt x="595" y="141"/>
                  <a:pt x="455" y="1"/>
                  <a:pt x="298" y="1"/>
                </a:cubicBezTo>
                <a:close/>
              </a:path>
            </a:pathLst>
          </a:custGeom>
          <a:solidFill>
            <a:srgbClr val="4657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5" name="Google Shape;1375;p42"/>
          <p:cNvSpPr/>
          <p:nvPr/>
        </p:nvSpPr>
        <p:spPr>
          <a:xfrm>
            <a:off x="2257185" y="4510845"/>
            <a:ext cx="68592" cy="68711"/>
          </a:xfrm>
          <a:custGeom>
            <a:avLst/>
            <a:gdLst/>
            <a:ahLst/>
            <a:cxnLst/>
            <a:rect l="l" t="t" r="r" b="b"/>
            <a:pathLst>
              <a:path w="577" h="578" extrusionOk="0">
                <a:moveTo>
                  <a:pt x="280" y="1"/>
                </a:moveTo>
                <a:cubicBezTo>
                  <a:pt x="122" y="1"/>
                  <a:pt x="0" y="141"/>
                  <a:pt x="0" y="298"/>
                </a:cubicBezTo>
                <a:cubicBezTo>
                  <a:pt x="0" y="455"/>
                  <a:pt x="122" y="578"/>
                  <a:pt x="280" y="578"/>
                </a:cubicBezTo>
                <a:cubicBezTo>
                  <a:pt x="455" y="578"/>
                  <a:pt x="577" y="455"/>
                  <a:pt x="577" y="298"/>
                </a:cubicBezTo>
                <a:cubicBezTo>
                  <a:pt x="577" y="141"/>
                  <a:pt x="455" y="1"/>
                  <a:pt x="280" y="1"/>
                </a:cubicBezTo>
                <a:close/>
              </a:path>
            </a:pathLst>
          </a:custGeom>
          <a:solidFill>
            <a:srgbClr val="4657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6" name="Google Shape;1376;p42"/>
          <p:cNvSpPr/>
          <p:nvPr/>
        </p:nvSpPr>
        <p:spPr>
          <a:xfrm>
            <a:off x="2016105" y="4350835"/>
            <a:ext cx="68711" cy="68711"/>
          </a:xfrm>
          <a:custGeom>
            <a:avLst/>
            <a:gdLst/>
            <a:ahLst/>
            <a:cxnLst/>
            <a:rect l="l" t="t" r="r" b="b"/>
            <a:pathLst>
              <a:path w="578" h="578" extrusionOk="0">
                <a:moveTo>
                  <a:pt x="280" y="1"/>
                </a:moveTo>
                <a:cubicBezTo>
                  <a:pt x="123" y="1"/>
                  <a:pt x="0" y="123"/>
                  <a:pt x="0" y="280"/>
                </a:cubicBezTo>
                <a:cubicBezTo>
                  <a:pt x="0" y="455"/>
                  <a:pt x="123" y="578"/>
                  <a:pt x="280" y="578"/>
                </a:cubicBezTo>
                <a:cubicBezTo>
                  <a:pt x="455" y="578"/>
                  <a:pt x="577" y="455"/>
                  <a:pt x="577" y="280"/>
                </a:cubicBezTo>
                <a:cubicBezTo>
                  <a:pt x="577" y="123"/>
                  <a:pt x="455" y="1"/>
                  <a:pt x="280" y="1"/>
                </a:cubicBezTo>
                <a:close/>
              </a:path>
            </a:pathLst>
          </a:custGeom>
          <a:solidFill>
            <a:srgbClr val="4657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7" name="Google Shape;1377;p42"/>
          <p:cNvSpPr/>
          <p:nvPr/>
        </p:nvSpPr>
        <p:spPr>
          <a:xfrm>
            <a:off x="2176112" y="4350835"/>
            <a:ext cx="68711" cy="68711"/>
          </a:xfrm>
          <a:custGeom>
            <a:avLst/>
            <a:gdLst/>
            <a:ahLst/>
            <a:cxnLst/>
            <a:rect l="l" t="t" r="r" b="b"/>
            <a:pathLst>
              <a:path w="578" h="578" extrusionOk="0">
                <a:moveTo>
                  <a:pt x="298" y="1"/>
                </a:moveTo>
                <a:cubicBezTo>
                  <a:pt x="140" y="1"/>
                  <a:pt x="0" y="123"/>
                  <a:pt x="0" y="280"/>
                </a:cubicBezTo>
                <a:cubicBezTo>
                  <a:pt x="0" y="455"/>
                  <a:pt x="140" y="578"/>
                  <a:pt x="298" y="578"/>
                </a:cubicBezTo>
                <a:cubicBezTo>
                  <a:pt x="455" y="578"/>
                  <a:pt x="577" y="455"/>
                  <a:pt x="577" y="280"/>
                </a:cubicBezTo>
                <a:cubicBezTo>
                  <a:pt x="577" y="123"/>
                  <a:pt x="455" y="1"/>
                  <a:pt x="298" y="1"/>
                </a:cubicBezTo>
                <a:close/>
              </a:path>
            </a:pathLst>
          </a:custGeom>
          <a:solidFill>
            <a:srgbClr val="4657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8" name="Google Shape;1378;p42"/>
          <p:cNvSpPr/>
          <p:nvPr/>
        </p:nvSpPr>
        <p:spPr>
          <a:xfrm>
            <a:off x="2338140" y="4350835"/>
            <a:ext cx="68711" cy="68711"/>
          </a:xfrm>
          <a:custGeom>
            <a:avLst/>
            <a:gdLst/>
            <a:ahLst/>
            <a:cxnLst/>
            <a:rect l="l" t="t" r="r" b="b"/>
            <a:pathLst>
              <a:path w="578" h="578" extrusionOk="0">
                <a:moveTo>
                  <a:pt x="281" y="1"/>
                </a:moveTo>
                <a:cubicBezTo>
                  <a:pt x="123" y="1"/>
                  <a:pt x="1" y="123"/>
                  <a:pt x="1" y="280"/>
                </a:cubicBezTo>
                <a:cubicBezTo>
                  <a:pt x="1" y="455"/>
                  <a:pt x="123" y="578"/>
                  <a:pt x="281" y="578"/>
                </a:cubicBezTo>
                <a:cubicBezTo>
                  <a:pt x="438" y="578"/>
                  <a:pt x="578" y="455"/>
                  <a:pt x="578" y="280"/>
                </a:cubicBezTo>
                <a:cubicBezTo>
                  <a:pt x="578" y="123"/>
                  <a:pt x="438" y="1"/>
                  <a:pt x="281" y="1"/>
                </a:cubicBezTo>
                <a:close/>
              </a:path>
            </a:pathLst>
          </a:custGeom>
          <a:solidFill>
            <a:srgbClr val="4657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9" name="Google Shape;1379;p42"/>
          <p:cNvSpPr/>
          <p:nvPr/>
        </p:nvSpPr>
        <p:spPr>
          <a:xfrm>
            <a:off x="2417192" y="3224470"/>
            <a:ext cx="70732" cy="68711"/>
          </a:xfrm>
          <a:custGeom>
            <a:avLst/>
            <a:gdLst/>
            <a:ahLst/>
            <a:cxnLst/>
            <a:rect l="l" t="t" r="r" b="b"/>
            <a:pathLst>
              <a:path w="595" h="578" extrusionOk="0">
                <a:moveTo>
                  <a:pt x="297" y="1"/>
                </a:moveTo>
                <a:cubicBezTo>
                  <a:pt x="140" y="1"/>
                  <a:pt x="0" y="123"/>
                  <a:pt x="0" y="281"/>
                </a:cubicBezTo>
                <a:cubicBezTo>
                  <a:pt x="0" y="455"/>
                  <a:pt x="140" y="578"/>
                  <a:pt x="297" y="578"/>
                </a:cubicBezTo>
                <a:cubicBezTo>
                  <a:pt x="455" y="578"/>
                  <a:pt x="595" y="455"/>
                  <a:pt x="595" y="281"/>
                </a:cubicBezTo>
                <a:cubicBezTo>
                  <a:pt x="595" y="123"/>
                  <a:pt x="455" y="1"/>
                  <a:pt x="297" y="1"/>
                </a:cubicBezTo>
                <a:close/>
              </a:path>
            </a:pathLst>
          </a:custGeom>
          <a:solidFill>
            <a:srgbClr val="4657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0" name="Google Shape;1380;p42"/>
          <p:cNvSpPr/>
          <p:nvPr/>
        </p:nvSpPr>
        <p:spPr>
          <a:xfrm>
            <a:off x="2417192" y="3546628"/>
            <a:ext cx="70732" cy="68711"/>
          </a:xfrm>
          <a:custGeom>
            <a:avLst/>
            <a:gdLst/>
            <a:ahLst/>
            <a:cxnLst/>
            <a:rect l="l" t="t" r="r" b="b"/>
            <a:pathLst>
              <a:path w="595" h="578" extrusionOk="0">
                <a:moveTo>
                  <a:pt x="297" y="0"/>
                </a:moveTo>
                <a:cubicBezTo>
                  <a:pt x="140" y="0"/>
                  <a:pt x="0" y="123"/>
                  <a:pt x="0" y="280"/>
                </a:cubicBezTo>
                <a:cubicBezTo>
                  <a:pt x="0" y="437"/>
                  <a:pt x="140" y="577"/>
                  <a:pt x="297" y="577"/>
                </a:cubicBezTo>
                <a:cubicBezTo>
                  <a:pt x="455" y="577"/>
                  <a:pt x="595" y="437"/>
                  <a:pt x="595" y="280"/>
                </a:cubicBezTo>
                <a:cubicBezTo>
                  <a:pt x="595" y="123"/>
                  <a:pt x="455" y="0"/>
                  <a:pt x="297" y="0"/>
                </a:cubicBezTo>
                <a:close/>
              </a:path>
            </a:pathLst>
          </a:custGeom>
          <a:solidFill>
            <a:srgbClr val="4657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1" name="Google Shape;1381;p42"/>
          <p:cNvSpPr/>
          <p:nvPr/>
        </p:nvSpPr>
        <p:spPr>
          <a:xfrm>
            <a:off x="2338140" y="3384479"/>
            <a:ext cx="68711" cy="70851"/>
          </a:xfrm>
          <a:custGeom>
            <a:avLst/>
            <a:gdLst/>
            <a:ahLst/>
            <a:cxnLst/>
            <a:rect l="l" t="t" r="r" b="b"/>
            <a:pathLst>
              <a:path w="578" h="596" extrusionOk="0">
                <a:moveTo>
                  <a:pt x="281" y="1"/>
                </a:moveTo>
                <a:cubicBezTo>
                  <a:pt x="123" y="1"/>
                  <a:pt x="1" y="141"/>
                  <a:pt x="1" y="298"/>
                </a:cubicBezTo>
                <a:cubicBezTo>
                  <a:pt x="1" y="455"/>
                  <a:pt x="123" y="595"/>
                  <a:pt x="281" y="595"/>
                </a:cubicBezTo>
                <a:cubicBezTo>
                  <a:pt x="438" y="595"/>
                  <a:pt x="578" y="455"/>
                  <a:pt x="578" y="298"/>
                </a:cubicBezTo>
                <a:cubicBezTo>
                  <a:pt x="578" y="141"/>
                  <a:pt x="438" y="1"/>
                  <a:pt x="281" y="1"/>
                </a:cubicBezTo>
                <a:close/>
              </a:path>
            </a:pathLst>
          </a:custGeom>
          <a:solidFill>
            <a:srgbClr val="4657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2" name="Google Shape;1382;p42"/>
          <p:cNvSpPr/>
          <p:nvPr/>
        </p:nvSpPr>
        <p:spPr>
          <a:xfrm>
            <a:off x="2498147" y="3384479"/>
            <a:ext cx="68711" cy="70851"/>
          </a:xfrm>
          <a:custGeom>
            <a:avLst/>
            <a:gdLst/>
            <a:ahLst/>
            <a:cxnLst/>
            <a:rect l="l" t="t" r="r" b="b"/>
            <a:pathLst>
              <a:path w="578" h="596" extrusionOk="0">
                <a:moveTo>
                  <a:pt x="298" y="1"/>
                </a:moveTo>
                <a:cubicBezTo>
                  <a:pt x="123" y="1"/>
                  <a:pt x="1" y="141"/>
                  <a:pt x="1" y="298"/>
                </a:cubicBezTo>
                <a:cubicBezTo>
                  <a:pt x="1" y="455"/>
                  <a:pt x="123" y="595"/>
                  <a:pt x="298" y="595"/>
                </a:cubicBezTo>
                <a:cubicBezTo>
                  <a:pt x="455" y="595"/>
                  <a:pt x="578" y="455"/>
                  <a:pt x="578" y="298"/>
                </a:cubicBezTo>
                <a:cubicBezTo>
                  <a:pt x="578" y="141"/>
                  <a:pt x="455" y="1"/>
                  <a:pt x="298" y="1"/>
                </a:cubicBezTo>
                <a:close/>
              </a:path>
            </a:pathLst>
          </a:custGeom>
          <a:solidFill>
            <a:srgbClr val="4657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3" name="Google Shape;1383;p42"/>
          <p:cNvSpPr/>
          <p:nvPr/>
        </p:nvSpPr>
        <p:spPr>
          <a:xfrm>
            <a:off x="2417192" y="3866647"/>
            <a:ext cx="70732" cy="70732"/>
          </a:xfrm>
          <a:custGeom>
            <a:avLst/>
            <a:gdLst/>
            <a:ahLst/>
            <a:cxnLst/>
            <a:rect l="l" t="t" r="r" b="b"/>
            <a:pathLst>
              <a:path w="595" h="595" extrusionOk="0">
                <a:moveTo>
                  <a:pt x="297" y="1"/>
                </a:moveTo>
                <a:cubicBezTo>
                  <a:pt x="140" y="1"/>
                  <a:pt x="0" y="140"/>
                  <a:pt x="0" y="298"/>
                </a:cubicBezTo>
                <a:cubicBezTo>
                  <a:pt x="0" y="455"/>
                  <a:pt x="140" y="595"/>
                  <a:pt x="297" y="595"/>
                </a:cubicBezTo>
                <a:cubicBezTo>
                  <a:pt x="455" y="595"/>
                  <a:pt x="595" y="455"/>
                  <a:pt x="595" y="298"/>
                </a:cubicBezTo>
                <a:cubicBezTo>
                  <a:pt x="595" y="140"/>
                  <a:pt x="455" y="1"/>
                  <a:pt x="297" y="1"/>
                </a:cubicBezTo>
                <a:close/>
              </a:path>
            </a:pathLst>
          </a:custGeom>
          <a:solidFill>
            <a:srgbClr val="4657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4" name="Google Shape;1384;p42"/>
          <p:cNvSpPr/>
          <p:nvPr/>
        </p:nvSpPr>
        <p:spPr>
          <a:xfrm>
            <a:off x="2338140" y="3706638"/>
            <a:ext cx="68711" cy="68711"/>
          </a:xfrm>
          <a:custGeom>
            <a:avLst/>
            <a:gdLst/>
            <a:ahLst/>
            <a:cxnLst/>
            <a:rect l="l" t="t" r="r" b="b"/>
            <a:pathLst>
              <a:path w="578" h="578" extrusionOk="0">
                <a:moveTo>
                  <a:pt x="281" y="0"/>
                </a:moveTo>
                <a:cubicBezTo>
                  <a:pt x="123" y="0"/>
                  <a:pt x="1" y="123"/>
                  <a:pt x="1" y="298"/>
                </a:cubicBezTo>
                <a:cubicBezTo>
                  <a:pt x="1" y="455"/>
                  <a:pt x="123" y="577"/>
                  <a:pt x="281" y="577"/>
                </a:cubicBezTo>
                <a:cubicBezTo>
                  <a:pt x="438" y="577"/>
                  <a:pt x="578" y="455"/>
                  <a:pt x="578" y="298"/>
                </a:cubicBezTo>
                <a:cubicBezTo>
                  <a:pt x="578" y="123"/>
                  <a:pt x="438" y="0"/>
                  <a:pt x="281" y="0"/>
                </a:cubicBezTo>
                <a:close/>
              </a:path>
            </a:pathLst>
          </a:custGeom>
          <a:solidFill>
            <a:srgbClr val="4657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5" name="Google Shape;1385;p42"/>
          <p:cNvSpPr/>
          <p:nvPr/>
        </p:nvSpPr>
        <p:spPr>
          <a:xfrm>
            <a:off x="2498147" y="3706638"/>
            <a:ext cx="68711" cy="68711"/>
          </a:xfrm>
          <a:custGeom>
            <a:avLst/>
            <a:gdLst/>
            <a:ahLst/>
            <a:cxnLst/>
            <a:rect l="l" t="t" r="r" b="b"/>
            <a:pathLst>
              <a:path w="578" h="578" extrusionOk="0">
                <a:moveTo>
                  <a:pt x="298" y="0"/>
                </a:moveTo>
                <a:cubicBezTo>
                  <a:pt x="123" y="0"/>
                  <a:pt x="1" y="123"/>
                  <a:pt x="1" y="298"/>
                </a:cubicBezTo>
                <a:cubicBezTo>
                  <a:pt x="1" y="455"/>
                  <a:pt x="123" y="577"/>
                  <a:pt x="298" y="577"/>
                </a:cubicBezTo>
                <a:cubicBezTo>
                  <a:pt x="455" y="577"/>
                  <a:pt x="578" y="455"/>
                  <a:pt x="578" y="298"/>
                </a:cubicBezTo>
                <a:cubicBezTo>
                  <a:pt x="578" y="123"/>
                  <a:pt x="455" y="0"/>
                  <a:pt x="298" y="0"/>
                </a:cubicBezTo>
                <a:close/>
              </a:path>
            </a:pathLst>
          </a:custGeom>
          <a:solidFill>
            <a:srgbClr val="4657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6" name="Google Shape;1386;p42"/>
          <p:cNvSpPr/>
          <p:nvPr/>
        </p:nvSpPr>
        <p:spPr>
          <a:xfrm>
            <a:off x="2417192" y="4188805"/>
            <a:ext cx="70732" cy="70732"/>
          </a:xfrm>
          <a:custGeom>
            <a:avLst/>
            <a:gdLst/>
            <a:ahLst/>
            <a:cxnLst/>
            <a:rect l="l" t="t" r="r" b="b"/>
            <a:pathLst>
              <a:path w="595" h="595" extrusionOk="0">
                <a:moveTo>
                  <a:pt x="297" y="0"/>
                </a:moveTo>
                <a:cubicBezTo>
                  <a:pt x="140" y="0"/>
                  <a:pt x="0" y="140"/>
                  <a:pt x="0" y="297"/>
                </a:cubicBezTo>
                <a:cubicBezTo>
                  <a:pt x="0" y="455"/>
                  <a:pt x="140" y="594"/>
                  <a:pt x="297" y="594"/>
                </a:cubicBezTo>
                <a:cubicBezTo>
                  <a:pt x="455" y="594"/>
                  <a:pt x="595" y="455"/>
                  <a:pt x="595" y="297"/>
                </a:cubicBezTo>
                <a:cubicBezTo>
                  <a:pt x="595" y="140"/>
                  <a:pt x="455" y="0"/>
                  <a:pt x="297" y="0"/>
                </a:cubicBezTo>
                <a:close/>
              </a:path>
            </a:pathLst>
          </a:custGeom>
          <a:solidFill>
            <a:srgbClr val="4657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7" name="Google Shape;1387;p42"/>
          <p:cNvSpPr/>
          <p:nvPr/>
        </p:nvSpPr>
        <p:spPr>
          <a:xfrm>
            <a:off x="2338140" y="4028796"/>
            <a:ext cx="68711" cy="68592"/>
          </a:xfrm>
          <a:custGeom>
            <a:avLst/>
            <a:gdLst/>
            <a:ahLst/>
            <a:cxnLst/>
            <a:rect l="l" t="t" r="r" b="b"/>
            <a:pathLst>
              <a:path w="578" h="577" extrusionOk="0">
                <a:moveTo>
                  <a:pt x="281" y="0"/>
                </a:moveTo>
                <a:cubicBezTo>
                  <a:pt x="123" y="0"/>
                  <a:pt x="1" y="122"/>
                  <a:pt x="1" y="297"/>
                </a:cubicBezTo>
                <a:cubicBezTo>
                  <a:pt x="1" y="455"/>
                  <a:pt x="123" y="577"/>
                  <a:pt x="281" y="577"/>
                </a:cubicBezTo>
                <a:cubicBezTo>
                  <a:pt x="438" y="577"/>
                  <a:pt x="578" y="455"/>
                  <a:pt x="578" y="297"/>
                </a:cubicBezTo>
                <a:cubicBezTo>
                  <a:pt x="578" y="122"/>
                  <a:pt x="438" y="0"/>
                  <a:pt x="281" y="0"/>
                </a:cubicBezTo>
                <a:close/>
              </a:path>
            </a:pathLst>
          </a:custGeom>
          <a:solidFill>
            <a:srgbClr val="4657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8" name="Google Shape;1388;p42"/>
          <p:cNvSpPr/>
          <p:nvPr/>
        </p:nvSpPr>
        <p:spPr>
          <a:xfrm>
            <a:off x="2498147" y="4028796"/>
            <a:ext cx="68711" cy="68592"/>
          </a:xfrm>
          <a:custGeom>
            <a:avLst/>
            <a:gdLst/>
            <a:ahLst/>
            <a:cxnLst/>
            <a:rect l="l" t="t" r="r" b="b"/>
            <a:pathLst>
              <a:path w="578" h="577" extrusionOk="0">
                <a:moveTo>
                  <a:pt x="298" y="0"/>
                </a:moveTo>
                <a:cubicBezTo>
                  <a:pt x="123" y="0"/>
                  <a:pt x="1" y="122"/>
                  <a:pt x="1" y="297"/>
                </a:cubicBezTo>
                <a:cubicBezTo>
                  <a:pt x="1" y="455"/>
                  <a:pt x="123" y="577"/>
                  <a:pt x="298" y="577"/>
                </a:cubicBezTo>
                <a:cubicBezTo>
                  <a:pt x="455" y="577"/>
                  <a:pt x="578" y="455"/>
                  <a:pt x="578" y="297"/>
                </a:cubicBezTo>
                <a:cubicBezTo>
                  <a:pt x="578" y="122"/>
                  <a:pt x="455" y="0"/>
                  <a:pt x="298" y="0"/>
                </a:cubicBezTo>
                <a:close/>
              </a:path>
            </a:pathLst>
          </a:custGeom>
          <a:solidFill>
            <a:srgbClr val="4657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9" name="Google Shape;1389;p42"/>
          <p:cNvSpPr/>
          <p:nvPr/>
        </p:nvSpPr>
        <p:spPr>
          <a:xfrm>
            <a:off x="2417192" y="4510845"/>
            <a:ext cx="70732" cy="68711"/>
          </a:xfrm>
          <a:custGeom>
            <a:avLst/>
            <a:gdLst/>
            <a:ahLst/>
            <a:cxnLst/>
            <a:rect l="l" t="t" r="r" b="b"/>
            <a:pathLst>
              <a:path w="595" h="578" extrusionOk="0">
                <a:moveTo>
                  <a:pt x="297" y="1"/>
                </a:moveTo>
                <a:cubicBezTo>
                  <a:pt x="140" y="1"/>
                  <a:pt x="0" y="141"/>
                  <a:pt x="0" y="298"/>
                </a:cubicBezTo>
                <a:cubicBezTo>
                  <a:pt x="0" y="455"/>
                  <a:pt x="140" y="578"/>
                  <a:pt x="297" y="578"/>
                </a:cubicBezTo>
                <a:cubicBezTo>
                  <a:pt x="455" y="578"/>
                  <a:pt x="595" y="455"/>
                  <a:pt x="595" y="298"/>
                </a:cubicBezTo>
                <a:cubicBezTo>
                  <a:pt x="595" y="141"/>
                  <a:pt x="455" y="1"/>
                  <a:pt x="297" y="1"/>
                </a:cubicBezTo>
                <a:close/>
              </a:path>
            </a:pathLst>
          </a:custGeom>
          <a:solidFill>
            <a:srgbClr val="4657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0" name="Google Shape;1390;p42"/>
          <p:cNvSpPr/>
          <p:nvPr/>
        </p:nvSpPr>
        <p:spPr>
          <a:xfrm>
            <a:off x="2338140" y="4350835"/>
            <a:ext cx="68711" cy="68711"/>
          </a:xfrm>
          <a:custGeom>
            <a:avLst/>
            <a:gdLst/>
            <a:ahLst/>
            <a:cxnLst/>
            <a:rect l="l" t="t" r="r" b="b"/>
            <a:pathLst>
              <a:path w="578" h="578" extrusionOk="0">
                <a:moveTo>
                  <a:pt x="281" y="1"/>
                </a:moveTo>
                <a:cubicBezTo>
                  <a:pt x="123" y="1"/>
                  <a:pt x="1" y="123"/>
                  <a:pt x="1" y="280"/>
                </a:cubicBezTo>
                <a:cubicBezTo>
                  <a:pt x="1" y="455"/>
                  <a:pt x="123" y="578"/>
                  <a:pt x="281" y="578"/>
                </a:cubicBezTo>
                <a:cubicBezTo>
                  <a:pt x="438" y="578"/>
                  <a:pt x="578" y="455"/>
                  <a:pt x="578" y="280"/>
                </a:cubicBezTo>
                <a:cubicBezTo>
                  <a:pt x="578" y="123"/>
                  <a:pt x="438" y="1"/>
                  <a:pt x="281" y="1"/>
                </a:cubicBezTo>
                <a:close/>
              </a:path>
            </a:pathLst>
          </a:custGeom>
          <a:solidFill>
            <a:srgbClr val="4657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1" name="Google Shape;1391;p42"/>
          <p:cNvSpPr/>
          <p:nvPr/>
        </p:nvSpPr>
        <p:spPr>
          <a:xfrm>
            <a:off x="2498147" y="4350835"/>
            <a:ext cx="68711" cy="68711"/>
          </a:xfrm>
          <a:custGeom>
            <a:avLst/>
            <a:gdLst/>
            <a:ahLst/>
            <a:cxnLst/>
            <a:rect l="l" t="t" r="r" b="b"/>
            <a:pathLst>
              <a:path w="578" h="578" extrusionOk="0">
                <a:moveTo>
                  <a:pt x="298" y="1"/>
                </a:moveTo>
                <a:cubicBezTo>
                  <a:pt x="123" y="1"/>
                  <a:pt x="1" y="123"/>
                  <a:pt x="1" y="280"/>
                </a:cubicBezTo>
                <a:cubicBezTo>
                  <a:pt x="1" y="455"/>
                  <a:pt x="123" y="578"/>
                  <a:pt x="298" y="578"/>
                </a:cubicBezTo>
                <a:cubicBezTo>
                  <a:pt x="455" y="578"/>
                  <a:pt x="578" y="455"/>
                  <a:pt x="578" y="280"/>
                </a:cubicBezTo>
                <a:cubicBezTo>
                  <a:pt x="578" y="123"/>
                  <a:pt x="455" y="1"/>
                  <a:pt x="298" y="1"/>
                </a:cubicBezTo>
                <a:close/>
              </a:path>
            </a:pathLst>
          </a:custGeom>
          <a:solidFill>
            <a:srgbClr val="4657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2" name="Google Shape;1392;p42"/>
          <p:cNvSpPr/>
          <p:nvPr/>
        </p:nvSpPr>
        <p:spPr>
          <a:xfrm>
            <a:off x="2579220" y="3224470"/>
            <a:ext cx="68711" cy="68711"/>
          </a:xfrm>
          <a:custGeom>
            <a:avLst/>
            <a:gdLst/>
            <a:ahLst/>
            <a:cxnLst/>
            <a:rect l="l" t="t" r="r" b="b"/>
            <a:pathLst>
              <a:path w="578" h="578" extrusionOk="0">
                <a:moveTo>
                  <a:pt x="280" y="1"/>
                </a:moveTo>
                <a:cubicBezTo>
                  <a:pt x="123" y="1"/>
                  <a:pt x="1" y="123"/>
                  <a:pt x="1" y="281"/>
                </a:cubicBezTo>
                <a:cubicBezTo>
                  <a:pt x="1" y="455"/>
                  <a:pt x="123" y="578"/>
                  <a:pt x="280" y="578"/>
                </a:cubicBezTo>
                <a:cubicBezTo>
                  <a:pt x="455" y="578"/>
                  <a:pt x="578" y="455"/>
                  <a:pt x="578" y="281"/>
                </a:cubicBezTo>
                <a:cubicBezTo>
                  <a:pt x="578" y="123"/>
                  <a:pt x="455" y="1"/>
                  <a:pt x="280" y="1"/>
                </a:cubicBezTo>
                <a:close/>
              </a:path>
            </a:pathLst>
          </a:custGeom>
          <a:solidFill>
            <a:srgbClr val="4657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3" name="Google Shape;1393;p42"/>
          <p:cNvSpPr/>
          <p:nvPr/>
        </p:nvSpPr>
        <p:spPr>
          <a:xfrm>
            <a:off x="2579220" y="3546628"/>
            <a:ext cx="68711" cy="68711"/>
          </a:xfrm>
          <a:custGeom>
            <a:avLst/>
            <a:gdLst/>
            <a:ahLst/>
            <a:cxnLst/>
            <a:rect l="l" t="t" r="r" b="b"/>
            <a:pathLst>
              <a:path w="578" h="578" extrusionOk="0">
                <a:moveTo>
                  <a:pt x="280" y="0"/>
                </a:moveTo>
                <a:cubicBezTo>
                  <a:pt x="123" y="0"/>
                  <a:pt x="1" y="123"/>
                  <a:pt x="1" y="280"/>
                </a:cubicBezTo>
                <a:cubicBezTo>
                  <a:pt x="1" y="437"/>
                  <a:pt x="123" y="577"/>
                  <a:pt x="280" y="577"/>
                </a:cubicBezTo>
                <a:cubicBezTo>
                  <a:pt x="455" y="577"/>
                  <a:pt x="578" y="437"/>
                  <a:pt x="578" y="280"/>
                </a:cubicBezTo>
                <a:cubicBezTo>
                  <a:pt x="578" y="123"/>
                  <a:pt x="455" y="0"/>
                  <a:pt x="280" y="0"/>
                </a:cubicBezTo>
                <a:close/>
              </a:path>
            </a:pathLst>
          </a:custGeom>
          <a:solidFill>
            <a:srgbClr val="4657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4" name="Google Shape;1394;p42"/>
          <p:cNvSpPr/>
          <p:nvPr/>
        </p:nvSpPr>
        <p:spPr>
          <a:xfrm>
            <a:off x="2658272" y="3384479"/>
            <a:ext cx="70732" cy="70851"/>
          </a:xfrm>
          <a:custGeom>
            <a:avLst/>
            <a:gdLst/>
            <a:ahLst/>
            <a:cxnLst/>
            <a:rect l="l" t="t" r="r" b="b"/>
            <a:pathLst>
              <a:path w="595" h="596" extrusionOk="0">
                <a:moveTo>
                  <a:pt x="297" y="1"/>
                </a:moveTo>
                <a:cubicBezTo>
                  <a:pt x="140" y="1"/>
                  <a:pt x="0" y="141"/>
                  <a:pt x="0" y="298"/>
                </a:cubicBezTo>
                <a:cubicBezTo>
                  <a:pt x="0" y="455"/>
                  <a:pt x="140" y="595"/>
                  <a:pt x="297" y="595"/>
                </a:cubicBezTo>
                <a:cubicBezTo>
                  <a:pt x="455" y="595"/>
                  <a:pt x="594" y="455"/>
                  <a:pt x="594" y="298"/>
                </a:cubicBezTo>
                <a:cubicBezTo>
                  <a:pt x="594" y="141"/>
                  <a:pt x="455" y="1"/>
                  <a:pt x="297" y="1"/>
                </a:cubicBezTo>
                <a:close/>
              </a:path>
            </a:pathLst>
          </a:custGeom>
          <a:solidFill>
            <a:srgbClr val="4657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5" name="Google Shape;1395;p42"/>
          <p:cNvSpPr/>
          <p:nvPr/>
        </p:nvSpPr>
        <p:spPr>
          <a:xfrm>
            <a:off x="2579220" y="3866647"/>
            <a:ext cx="68711" cy="70732"/>
          </a:xfrm>
          <a:custGeom>
            <a:avLst/>
            <a:gdLst/>
            <a:ahLst/>
            <a:cxnLst/>
            <a:rect l="l" t="t" r="r" b="b"/>
            <a:pathLst>
              <a:path w="578" h="595" extrusionOk="0">
                <a:moveTo>
                  <a:pt x="280" y="1"/>
                </a:moveTo>
                <a:cubicBezTo>
                  <a:pt x="123" y="1"/>
                  <a:pt x="1" y="140"/>
                  <a:pt x="1" y="298"/>
                </a:cubicBezTo>
                <a:cubicBezTo>
                  <a:pt x="1" y="455"/>
                  <a:pt x="123" y="595"/>
                  <a:pt x="280" y="595"/>
                </a:cubicBezTo>
                <a:cubicBezTo>
                  <a:pt x="455" y="595"/>
                  <a:pt x="578" y="455"/>
                  <a:pt x="578" y="298"/>
                </a:cubicBezTo>
                <a:cubicBezTo>
                  <a:pt x="578" y="140"/>
                  <a:pt x="455" y="1"/>
                  <a:pt x="280" y="1"/>
                </a:cubicBezTo>
                <a:close/>
              </a:path>
            </a:pathLst>
          </a:custGeom>
          <a:solidFill>
            <a:srgbClr val="4657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6" name="Google Shape;1396;p42"/>
          <p:cNvSpPr/>
          <p:nvPr/>
        </p:nvSpPr>
        <p:spPr>
          <a:xfrm>
            <a:off x="2658272" y="3706638"/>
            <a:ext cx="70732" cy="68711"/>
          </a:xfrm>
          <a:custGeom>
            <a:avLst/>
            <a:gdLst/>
            <a:ahLst/>
            <a:cxnLst/>
            <a:rect l="l" t="t" r="r" b="b"/>
            <a:pathLst>
              <a:path w="595" h="578" extrusionOk="0">
                <a:moveTo>
                  <a:pt x="297" y="0"/>
                </a:moveTo>
                <a:cubicBezTo>
                  <a:pt x="140" y="0"/>
                  <a:pt x="0" y="123"/>
                  <a:pt x="0" y="298"/>
                </a:cubicBezTo>
                <a:cubicBezTo>
                  <a:pt x="0" y="455"/>
                  <a:pt x="140" y="577"/>
                  <a:pt x="297" y="577"/>
                </a:cubicBezTo>
                <a:cubicBezTo>
                  <a:pt x="455" y="577"/>
                  <a:pt x="594" y="455"/>
                  <a:pt x="594" y="298"/>
                </a:cubicBezTo>
                <a:cubicBezTo>
                  <a:pt x="594" y="123"/>
                  <a:pt x="455" y="0"/>
                  <a:pt x="297" y="0"/>
                </a:cubicBezTo>
                <a:close/>
              </a:path>
            </a:pathLst>
          </a:custGeom>
          <a:solidFill>
            <a:srgbClr val="4657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7" name="Google Shape;1397;p42"/>
          <p:cNvSpPr/>
          <p:nvPr/>
        </p:nvSpPr>
        <p:spPr>
          <a:xfrm>
            <a:off x="2579220" y="4188805"/>
            <a:ext cx="68711" cy="70732"/>
          </a:xfrm>
          <a:custGeom>
            <a:avLst/>
            <a:gdLst/>
            <a:ahLst/>
            <a:cxnLst/>
            <a:rect l="l" t="t" r="r" b="b"/>
            <a:pathLst>
              <a:path w="578" h="595" extrusionOk="0">
                <a:moveTo>
                  <a:pt x="280" y="0"/>
                </a:moveTo>
                <a:cubicBezTo>
                  <a:pt x="123" y="0"/>
                  <a:pt x="1" y="140"/>
                  <a:pt x="1" y="297"/>
                </a:cubicBezTo>
                <a:cubicBezTo>
                  <a:pt x="1" y="455"/>
                  <a:pt x="123" y="594"/>
                  <a:pt x="280" y="594"/>
                </a:cubicBezTo>
                <a:cubicBezTo>
                  <a:pt x="455" y="594"/>
                  <a:pt x="578" y="455"/>
                  <a:pt x="578" y="297"/>
                </a:cubicBezTo>
                <a:cubicBezTo>
                  <a:pt x="578" y="140"/>
                  <a:pt x="455" y="0"/>
                  <a:pt x="280" y="0"/>
                </a:cubicBezTo>
                <a:close/>
              </a:path>
            </a:pathLst>
          </a:custGeom>
          <a:solidFill>
            <a:srgbClr val="4657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8" name="Google Shape;1398;p42"/>
          <p:cNvSpPr/>
          <p:nvPr/>
        </p:nvSpPr>
        <p:spPr>
          <a:xfrm>
            <a:off x="2658272" y="4028796"/>
            <a:ext cx="70732" cy="68592"/>
          </a:xfrm>
          <a:custGeom>
            <a:avLst/>
            <a:gdLst/>
            <a:ahLst/>
            <a:cxnLst/>
            <a:rect l="l" t="t" r="r" b="b"/>
            <a:pathLst>
              <a:path w="595" h="577" extrusionOk="0">
                <a:moveTo>
                  <a:pt x="297" y="0"/>
                </a:moveTo>
                <a:cubicBezTo>
                  <a:pt x="140" y="0"/>
                  <a:pt x="0" y="122"/>
                  <a:pt x="0" y="297"/>
                </a:cubicBezTo>
                <a:cubicBezTo>
                  <a:pt x="0" y="455"/>
                  <a:pt x="140" y="577"/>
                  <a:pt x="297" y="577"/>
                </a:cubicBezTo>
                <a:cubicBezTo>
                  <a:pt x="455" y="577"/>
                  <a:pt x="594" y="455"/>
                  <a:pt x="594" y="297"/>
                </a:cubicBezTo>
                <a:cubicBezTo>
                  <a:pt x="594" y="122"/>
                  <a:pt x="455" y="0"/>
                  <a:pt x="297" y="0"/>
                </a:cubicBezTo>
                <a:close/>
              </a:path>
            </a:pathLst>
          </a:custGeom>
          <a:solidFill>
            <a:srgbClr val="4657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9" name="Google Shape;1399;p42"/>
          <p:cNvSpPr/>
          <p:nvPr/>
        </p:nvSpPr>
        <p:spPr>
          <a:xfrm>
            <a:off x="2579220" y="4510845"/>
            <a:ext cx="68711" cy="68711"/>
          </a:xfrm>
          <a:custGeom>
            <a:avLst/>
            <a:gdLst/>
            <a:ahLst/>
            <a:cxnLst/>
            <a:rect l="l" t="t" r="r" b="b"/>
            <a:pathLst>
              <a:path w="578" h="578" extrusionOk="0">
                <a:moveTo>
                  <a:pt x="280" y="1"/>
                </a:moveTo>
                <a:cubicBezTo>
                  <a:pt x="123" y="1"/>
                  <a:pt x="1" y="141"/>
                  <a:pt x="1" y="298"/>
                </a:cubicBezTo>
                <a:cubicBezTo>
                  <a:pt x="1" y="455"/>
                  <a:pt x="123" y="578"/>
                  <a:pt x="280" y="578"/>
                </a:cubicBezTo>
                <a:cubicBezTo>
                  <a:pt x="455" y="578"/>
                  <a:pt x="578" y="455"/>
                  <a:pt x="578" y="298"/>
                </a:cubicBezTo>
                <a:cubicBezTo>
                  <a:pt x="578" y="141"/>
                  <a:pt x="455" y="1"/>
                  <a:pt x="280" y="1"/>
                </a:cubicBezTo>
                <a:close/>
              </a:path>
            </a:pathLst>
          </a:custGeom>
          <a:solidFill>
            <a:srgbClr val="4657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0" name="Google Shape;1400;p42"/>
          <p:cNvSpPr/>
          <p:nvPr/>
        </p:nvSpPr>
        <p:spPr>
          <a:xfrm>
            <a:off x="2658272" y="4350835"/>
            <a:ext cx="70732" cy="68711"/>
          </a:xfrm>
          <a:custGeom>
            <a:avLst/>
            <a:gdLst/>
            <a:ahLst/>
            <a:cxnLst/>
            <a:rect l="l" t="t" r="r" b="b"/>
            <a:pathLst>
              <a:path w="595" h="578" extrusionOk="0">
                <a:moveTo>
                  <a:pt x="297" y="1"/>
                </a:moveTo>
                <a:cubicBezTo>
                  <a:pt x="140" y="1"/>
                  <a:pt x="0" y="123"/>
                  <a:pt x="0" y="280"/>
                </a:cubicBezTo>
                <a:cubicBezTo>
                  <a:pt x="0" y="455"/>
                  <a:pt x="140" y="578"/>
                  <a:pt x="297" y="578"/>
                </a:cubicBezTo>
                <a:cubicBezTo>
                  <a:pt x="455" y="578"/>
                  <a:pt x="594" y="455"/>
                  <a:pt x="594" y="280"/>
                </a:cubicBezTo>
                <a:cubicBezTo>
                  <a:pt x="594" y="123"/>
                  <a:pt x="455" y="1"/>
                  <a:pt x="297" y="1"/>
                </a:cubicBezTo>
                <a:close/>
              </a:path>
            </a:pathLst>
          </a:custGeom>
          <a:solidFill>
            <a:srgbClr val="4657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1" name="Google Shape;1401;p42"/>
          <p:cNvSpPr/>
          <p:nvPr/>
        </p:nvSpPr>
        <p:spPr>
          <a:xfrm>
            <a:off x="1155676" y="1574099"/>
            <a:ext cx="498659" cy="316500"/>
          </a:xfrm>
          <a:custGeom>
            <a:avLst/>
            <a:gdLst/>
            <a:ahLst/>
            <a:cxnLst/>
            <a:rect l="l" t="t" r="r" b="b"/>
            <a:pathLst>
              <a:path w="4826" h="3063" extrusionOk="0">
                <a:moveTo>
                  <a:pt x="156" y="0"/>
                </a:moveTo>
                <a:cubicBezTo>
                  <a:pt x="146" y="0"/>
                  <a:pt x="135" y="1"/>
                  <a:pt x="123" y="4"/>
                </a:cubicBezTo>
                <a:cubicBezTo>
                  <a:pt x="53" y="4"/>
                  <a:pt x="1" y="91"/>
                  <a:pt x="18" y="161"/>
                </a:cubicBezTo>
                <a:lnTo>
                  <a:pt x="351" y="2329"/>
                </a:lnTo>
                <a:cubicBezTo>
                  <a:pt x="368" y="2381"/>
                  <a:pt x="403" y="2434"/>
                  <a:pt x="473" y="2434"/>
                </a:cubicBezTo>
                <a:cubicBezTo>
                  <a:pt x="486" y="2438"/>
                  <a:pt x="499" y="2440"/>
                  <a:pt x="512" y="2440"/>
                </a:cubicBezTo>
                <a:cubicBezTo>
                  <a:pt x="551" y="2440"/>
                  <a:pt x="587" y="2420"/>
                  <a:pt x="613" y="2381"/>
                </a:cubicBezTo>
                <a:lnTo>
                  <a:pt x="1627" y="1122"/>
                </a:lnTo>
                <a:lnTo>
                  <a:pt x="2011" y="2678"/>
                </a:lnTo>
                <a:cubicBezTo>
                  <a:pt x="2029" y="2731"/>
                  <a:pt x="2081" y="2783"/>
                  <a:pt x="2134" y="2783"/>
                </a:cubicBezTo>
                <a:cubicBezTo>
                  <a:pt x="2147" y="2788"/>
                  <a:pt x="2160" y="2790"/>
                  <a:pt x="2173" y="2790"/>
                </a:cubicBezTo>
                <a:cubicBezTo>
                  <a:pt x="2211" y="2790"/>
                  <a:pt x="2247" y="2770"/>
                  <a:pt x="2274" y="2731"/>
                </a:cubicBezTo>
                <a:lnTo>
                  <a:pt x="3165" y="1490"/>
                </a:lnTo>
                <a:lnTo>
                  <a:pt x="3515" y="2941"/>
                </a:lnTo>
                <a:cubicBezTo>
                  <a:pt x="3532" y="3010"/>
                  <a:pt x="3567" y="3045"/>
                  <a:pt x="3637" y="3063"/>
                </a:cubicBezTo>
                <a:cubicBezTo>
                  <a:pt x="3690" y="3063"/>
                  <a:pt x="3742" y="3045"/>
                  <a:pt x="3777" y="2993"/>
                </a:cubicBezTo>
                <a:lnTo>
                  <a:pt x="4773" y="1490"/>
                </a:lnTo>
                <a:cubicBezTo>
                  <a:pt x="4826" y="1420"/>
                  <a:pt x="4808" y="1332"/>
                  <a:pt x="4738" y="1297"/>
                </a:cubicBezTo>
                <a:cubicBezTo>
                  <a:pt x="4711" y="1277"/>
                  <a:pt x="4681" y="1267"/>
                  <a:pt x="4652" y="1267"/>
                </a:cubicBezTo>
                <a:cubicBezTo>
                  <a:pt x="4608" y="1267"/>
                  <a:pt x="4567" y="1290"/>
                  <a:pt x="4546" y="1332"/>
                </a:cubicBezTo>
                <a:lnTo>
                  <a:pt x="3725" y="2556"/>
                </a:lnTo>
                <a:lnTo>
                  <a:pt x="3375" y="1105"/>
                </a:lnTo>
                <a:cubicBezTo>
                  <a:pt x="3357" y="1053"/>
                  <a:pt x="3322" y="1018"/>
                  <a:pt x="3270" y="1000"/>
                </a:cubicBezTo>
                <a:cubicBezTo>
                  <a:pt x="3257" y="997"/>
                  <a:pt x="3245" y="995"/>
                  <a:pt x="3233" y="995"/>
                </a:cubicBezTo>
                <a:cubicBezTo>
                  <a:pt x="3181" y="995"/>
                  <a:pt x="3141" y="1024"/>
                  <a:pt x="3113" y="1053"/>
                </a:cubicBezTo>
                <a:lnTo>
                  <a:pt x="2221" y="2311"/>
                </a:lnTo>
                <a:lnTo>
                  <a:pt x="1837" y="755"/>
                </a:lnTo>
                <a:cubicBezTo>
                  <a:pt x="1819" y="703"/>
                  <a:pt x="1784" y="668"/>
                  <a:pt x="1732" y="650"/>
                </a:cubicBezTo>
                <a:cubicBezTo>
                  <a:pt x="1679" y="650"/>
                  <a:pt x="1609" y="668"/>
                  <a:pt x="1574" y="703"/>
                </a:cubicBezTo>
                <a:lnTo>
                  <a:pt x="595" y="1944"/>
                </a:lnTo>
                <a:lnTo>
                  <a:pt x="298" y="126"/>
                </a:lnTo>
                <a:cubicBezTo>
                  <a:pt x="283" y="50"/>
                  <a:pt x="228" y="0"/>
                  <a:pt x="15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2" name="Google Shape;1402;p42"/>
          <p:cNvSpPr/>
          <p:nvPr/>
        </p:nvSpPr>
        <p:spPr>
          <a:xfrm>
            <a:off x="2396389" y="759899"/>
            <a:ext cx="280670" cy="1704109"/>
          </a:xfrm>
          <a:custGeom>
            <a:avLst/>
            <a:gdLst/>
            <a:ahLst/>
            <a:cxnLst/>
            <a:rect l="l" t="t" r="r" b="b"/>
            <a:pathLst>
              <a:path w="2361" h="14335" extrusionOk="0">
                <a:moveTo>
                  <a:pt x="1311" y="0"/>
                </a:moveTo>
                <a:cubicBezTo>
                  <a:pt x="770" y="0"/>
                  <a:pt x="140" y="35"/>
                  <a:pt x="140" y="35"/>
                </a:cubicBezTo>
                <a:cubicBezTo>
                  <a:pt x="70" y="35"/>
                  <a:pt x="0" y="105"/>
                  <a:pt x="0" y="175"/>
                </a:cubicBezTo>
                <a:cubicBezTo>
                  <a:pt x="16" y="253"/>
                  <a:pt x="60" y="317"/>
                  <a:pt x="131" y="317"/>
                </a:cubicBezTo>
                <a:cubicBezTo>
                  <a:pt x="140" y="317"/>
                  <a:pt x="149" y="317"/>
                  <a:pt x="158" y="315"/>
                </a:cubicBezTo>
                <a:cubicBezTo>
                  <a:pt x="158" y="315"/>
                  <a:pt x="315" y="315"/>
                  <a:pt x="525" y="297"/>
                </a:cubicBezTo>
                <a:lnTo>
                  <a:pt x="1311" y="297"/>
                </a:lnTo>
                <a:cubicBezTo>
                  <a:pt x="1504" y="297"/>
                  <a:pt x="1696" y="297"/>
                  <a:pt x="1836" y="315"/>
                </a:cubicBezTo>
                <a:cubicBezTo>
                  <a:pt x="1870" y="315"/>
                  <a:pt x="1900" y="315"/>
                  <a:pt x="1924" y="317"/>
                </a:cubicBezTo>
                <a:lnTo>
                  <a:pt x="1924" y="317"/>
                </a:lnTo>
                <a:cubicBezTo>
                  <a:pt x="1976" y="4899"/>
                  <a:pt x="2027" y="9464"/>
                  <a:pt x="2062" y="14030"/>
                </a:cubicBezTo>
                <a:lnTo>
                  <a:pt x="2062" y="14030"/>
                </a:lnTo>
                <a:lnTo>
                  <a:pt x="455" y="13950"/>
                </a:lnTo>
                <a:cubicBezTo>
                  <a:pt x="367" y="13950"/>
                  <a:pt x="298" y="14003"/>
                  <a:pt x="298" y="14090"/>
                </a:cubicBezTo>
                <a:cubicBezTo>
                  <a:pt x="298" y="14177"/>
                  <a:pt x="350" y="14230"/>
                  <a:pt x="437" y="14247"/>
                </a:cubicBezTo>
                <a:lnTo>
                  <a:pt x="2203" y="14335"/>
                </a:lnTo>
                <a:cubicBezTo>
                  <a:pt x="2255" y="14335"/>
                  <a:pt x="2290" y="14317"/>
                  <a:pt x="2325" y="14300"/>
                </a:cubicBezTo>
                <a:cubicBezTo>
                  <a:pt x="2343" y="14265"/>
                  <a:pt x="2360" y="14230"/>
                  <a:pt x="2360" y="14195"/>
                </a:cubicBezTo>
                <a:cubicBezTo>
                  <a:pt x="2308" y="9545"/>
                  <a:pt x="2273" y="4877"/>
                  <a:pt x="2220" y="227"/>
                </a:cubicBezTo>
                <a:cubicBezTo>
                  <a:pt x="2220" y="192"/>
                  <a:pt x="2203" y="157"/>
                  <a:pt x="2186" y="122"/>
                </a:cubicBezTo>
                <a:cubicBezTo>
                  <a:pt x="2151" y="87"/>
                  <a:pt x="2133" y="70"/>
                  <a:pt x="2098" y="70"/>
                </a:cubicBezTo>
                <a:cubicBezTo>
                  <a:pt x="2063" y="52"/>
                  <a:pt x="2011" y="35"/>
                  <a:pt x="1958" y="35"/>
                </a:cubicBezTo>
                <a:cubicBezTo>
                  <a:pt x="1801" y="0"/>
                  <a:pt x="1556" y="0"/>
                  <a:pt x="1311" y="0"/>
                </a:cubicBezTo>
                <a:close/>
              </a:path>
            </a:pathLst>
          </a:custGeom>
          <a:solidFill>
            <a:srgbClr val="4657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3" name="Google Shape;1403;p42"/>
          <p:cNvSpPr/>
          <p:nvPr/>
        </p:nvSpPr>
        <p:spPr>
          <a:xfrm>
            <a:off x="2417192" y="1339665"/>
            <a:ext cx="249405" cy="35425"/>
          </a:xfrm>
          <a:custGeom>
            <a:avLst/>
            <a:gdLst/>
            <a:ahLst/>
            <a:cxnLst/>
            <a:rect l="l" t="t" r="r" b="b"/>
            <a:pathLst>
              <a:path w="2098" h="298" extrusionOk="0">
                <a:moveTo>
                  <a:pt x="140" y="0"/>
                </a:moveTo>
                <a:cubicBezTo>
                  <a:pt x="70" y="0"/>
                  <a:pt x="0" y="70"/>
                  <a:pt x="0" y="158"/>
                </a:cubicBezTo>
                <a:cubicBezTo>
                  <a:pt x="0" y="228"/>
                  <a:pt x="70" y="297"/>
                  <a:pt x="140" y="297"/>
                </a:cubicBezTo>
                <a:lnTo>
                  <a:pt x="1958" y="297"/>
                </a:lnTo>
                <a:cubicBezTo>
                  <a:pt x="2028" y="297"/>
                  <a:pt x="2098" y="228"/>
                  <a:pt x="2098" y="158"/>
                </a:cubicBezTo>
                <a:cubicBezTo>
                  <a:pt x="2098" y="70"/>
                  <a:pt x="2028" y="0"/>
                  <a:pt x="1958" y="0"/>
                </a:cubicBezTo>
                <a:close/>
              </a:path>
            </a:pathLst>
          </a:custGeom>
          <a:solidFill>
            <a:srgbClr val="4657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4" name="Google Shape;1404;p42"/>
          <p:cNvSpPr/>
          <p:nvPr/>
        </p:nvSpPr>
        <p:spPr>
          <a:xfrm>
            <a:off x="2475322" y="878301"/>
            <a:ext cx="187113" cy="37565"/>
          </a:xfrm>
          <a:custGeom>
            <a:avLst/>
            <a:gdLst/>
            <a:ahLst/>
            <a:cxnLst/>
            <a:rect l="l" t="t" r="r" b="b"/>
            <a:pathLst>
              <a:path w="1574" h="316" extrusionOk="0">
                <a:moveTo>
                  <a:pt x="1417" y="0"/>
                </a:moveTo>
                <a:cubicBezTo>
                  <a:pt x="997" y="18"/>
                  <a:pt x="560" y="18"/>
                  <a:pt x="140" y="18"/>
                </a:cubicBezTo>
                <a:cubicBezTo>
                  <a:pt x="53" y="18"/>
                  <a:pt x="1" y="88"/>
                  <a:pt x="1" y="175"/>
                </a:cubicBezTo>
                <a:cubicBezTo>
                  <a:pt x="1" y="245"/>
                  <a:pt x="71" y="315"/>
                  <a:pt x="140" y="315"/>
                </a:cubicBezTo>
                <a:cubicBezTo>
                  <a:pt x="578" y="298"/>
                  <a:pt x="997" y="298"/>
                  <a:pt x="1417" y="298"/>
                </a:cubicBezTo>
                <a:cubicBezTo>
                  <a:pt x="1504" y="298"/>
                  <a:pt x="1574" y="228"/>
                  <a:pt x="1574" y="140"/>
                </a:cubicBezTo>
                <a:cubicBezTo>
                  <a:pt x="1574" y="70"/>
                  <a:pt x="1504" y="0"/>
                  <a:pt x="1417" y="0"/>
                </a:cubicBezTo>
                <a:close/>
              </a:path>
            </a:pathLst>
          </a:custGeom>
          <a:solidFill>
            <a:srgbClr val="4657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5" name="Google Shape;1405;p42"/>
          <p:cNvSpPr/>
          <p:nvPr/>
        </p:nvSpPr>
        <p:spPr>
          <a:xfrm>
            <a:off x="2483644" y="1000626"/>
            <a:ext cx="178792" cy="41964"/>
          </a:xfrm>
          <a:custGeom>
            <a:avLst/>
            <a:gdLst/>
            <a:ahLst/>
            <a:cxnLst/>
            <a:rect l="l" t="t" r="r" b="b"/>
            <a:pathLst>
              <a:path w="1504" h="353" extrusionOk="0">
                <a:moveTo>
                  <a:pt x="1374" y="0"/>
                </a:moveTo>
                <a:cubicBezTo>
                  <a:pt x="1365" y="0"/>
                  <a:pt x="1356" y="1"/>
                  <a:pt x="1347" y="3"/>
                </a:cubicBezTo>
                <a:cubicBezTo>
                  <a:pt x="945" y="20"/>
                  <a:pt x="542" y="38"/>
                  <a:pt x="140" y="55"/>
                </a:cubicBezTo>
                <a:cubicBezTo>
                  <a:pt x="53" y="55"/>
                  <a:pt x="1" y="125"/>
                  <a:pt x="1" y="213"/>
                </a:cubicBezTo>
                <a:cubicBezTo>
                  <a:pt x="1" y="283"/>
                  <a:pt x="70" y="352"/>
                  <a:pt x="158" y="352"/>
                </a:cubicBezTo>
                <a:cubicBezTo>
                  <a:pt x="560" y="335"/>
                  <a:pt x="962" y="300"/>
                  <a:pt x="1364" y="283"/>
                </a:cubicBezTo>
                <a:cubicBezTo>
                  <a:pt x="1452" y="283"/>
                  <a:pt x="1504" y="213"/>
                  <a:pt x="1504" y="125"/>
                </a:cubicBezTo>
                <a:cubicBezTo>
                  <a:pt x="1504" y="63"/>
                  <a:pt x="1448" y="0"/>
                  <a:pt x="1374" y="0"/>
                </a:cubicBezTo>
                <a:close/>
              </a:path>
            </a:pathLst>
          </a:custGeom>
          <a:solidFill>
            <a:srgbClr val="4657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6" name="Google Shape;1406;p42"/>
          <p:cNvSpPr/>
          <p:nvPr/>
        </p:nvSpPr>
        <p:spPr>
          <a:xfrm>
            <a:off x="2489944" y="1129727"/>
            <a:ext cx="174631" cy="37565"/>
          </a:xfrm>
          <a:custGeom>
            <a:avLst/>
            <a:gdLst/>
            <a:ahLst/>
            <a:cxnLst/>
            <a:rect l="l" t="t" r="r" b="b"/>
            <a:pathLst>
              <a:path w="1469" h="316" extrusionOk="0">
                <a:moveTo>
                  <a:pt x="1311" y="1"/>
                </a:moveTo>
                <a:cubicBezTo>
                  <a:pt x="927" y="18"/>
                  <a:pt x="542" y="18"/>
                  <a:pt x="140" y="18"/>
                </a:cubicBezTo>
                <a:cubicBezTo>
                  <a:pt x="52" y="36"/>
                  <a:pt x="0" y="88"/>
                  <a:pt x="0" y="175"/>
                </a:cubicBezTo>
                <a:cubicBezTo>
                  <a:pt x="0" y="263"/>
                  <a:pt x="70" y="315"/>
                  <a:pt x="140" y="315"/>
                </a:cubicBezTo>
                <a:cubicBezTo>
                  <a:pt x="542" y="315"/>
                  <a:pt x="927" y="298"/>
                  <a:pt x="1329" y="298"/>
                </a:cubicBezTo>
                <a:cubicBezTo>
                  <a:pt x="1399" y="298"/>
                  <a:pt x="1468" y="228"/>
                  <a:pt x="1468" y="141"/>
                </a:cubicBezTo>
                <a:cubicBezTo>
                  <a:pt x="1468" y="71"/>
                  <a:pt x="1399" y="1"/>
                  <a:pt x="1311" y="1"/>
                </a:cubicBezTo>
                <a:close/>
              </a:path>
            </a:pathLst>
          </a:custGeom>
          <a:solidFill>
            <a:srgbClr val="4657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7" name="Google Shape;1407;p42"/>
          <p:cNvSpPr/>
          <p:nvPr/>
        </p:nvSpPr>
        <p:spPr>
          <a:xfrm>
            <a:off x="2498147" y="1229466"/>
            <a:ext cx="168449" cy="39586"/>
          </a:xfrm>
          <a:custGeom>
            <a:avLst/>
            <a:gdLst/>
            <a:ahLst/>
            <a:cxnLst/>
            <a:rect l="l" t="t" r="r" b="b"/>
            <a:pathLst>
              <a:path w="1417" h="333" extrusionOk="0">
                <a:moveTo>
                  <a:pt x="1260" y="1"/>
                </a:moveTo>
                <a:cubicBezTo>
                  <a:pt x="875" y="18"/>
                  <a:pt x="508" y="36"/>
                  <a:pt x="141" y="36"/>
                </a:cubicBezTo>
                <a:cubicBezTo>
                  <a:pt x="53" y="53"/>
                  <a:pt x="1" y="123"/>
                  <a:pt x="1" y="193"/>
                </a:cubicBezTo>
                <a:cubicBezTo>
                  <a:pt x="1" y="280"/>
                  <a:pt x="71" y="333"/>
                  <a:pt x="158" y="333"/>
                </a:cubicBezTo>
                <a:cubicBezTo>
                  <a:pt x="525" y="315"/>
                  <a:pt x="892" y="298"/>
                  <a:pt x="1260" y="280"/>
                </a:cubicBezTo>
                <a:cubicBezTo>
                  <a:pt x="1347" y="280"/>
                  <a:pt x="1417" y="211"/>
                  <a:pt x="1399" y="141"/>
                </a:cubicBezTo>
                <a:cubicBezTo>
                  <a:pt x="1399" y="53"/>
                  <a:pt x="1330" y="1"/>
                  <a:pt x="1260" y="1"/>
                </a:cubicBezTo>
                <a:close/>
              </a:path>
            </a:pathLst>
          </a:custGeom>
          <a:solidFill>
            <a:srgbClr val="4657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8" name="Google Shape;1408;p42"/>
          <p:cNvSpPr/>
          <p:nvPr/>
        </p:nvSpPr>
        <p:spPr>
          <a:xfrm>
            <a:off x="2537732" y="1433103"/>
            <a:ext cx="131003" cy="37565"/>
          </a:xfrm>
          <a:custGeom>
            <a:avLst/>
            <a:gdLst/>
            <a:ahLst/>
            <a:cxnLst/>
            <a:rect l="l" t="t" r="r" b="b"/>
            <a:pathLst>
              <a:path w="1102" h="316" extrusionOk="0">
                <a:moveTo>
                  <a:pt x="944" y="1"/>
                </a:moveTo>
                <a:cubicBezTo>
                  <a:pt x="682" y="18"/>
                  <a:pt x="402" y="18"/>
                  <a:pt x="140" y="18"/>
                </a:cubicBezTo>
                <a:cubicBezTo>
                  <a:pt x="70" y="18"/>
                  <a:pt x="0" y="88"/>
                  <a:pt x="0" y="176"/>
                </a:cubicBezTo>
                <a:cubicBezTo>
                  <a:pt x="0" y="246"/>
                  <a:pt x="70" y="316"/>
                  <a:pt x="140" y="316"/>
                </a:cubicBezTo>
                <a:cubicBezTo>
                  <a:pt x="420" y="316"/>
                  <a:pt x="682" y="298"/>
                  <a:pt x="944" y="298"/>
                </a:cubicBezTo>
                <a:cubicBezTo>
                  <a:pt x="1031" y="298"/>
                  <a:pt x="1101" y="228"/>
                  <a:pt x="1084" y="141"/>
                </a:cubicBezTo>
                <a:cubicBezTo>
                  <a:pt x="1084" y="71"/>
                  <a:pt x="1031" y="1"/>
                  <a:pt x="944" y="1"/>
                </a:cubicBezTo>
                <a:close/>
              </a:path>
            </a:pathLst>
          </a:custGeom>
          <a:solidFill>
            <a:srgbClr val="4657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9" name="Google Shape;1409;p42"/>
          <p:cNvSpPr/>
          <p:nvPr/>
        </p:nvSpPr>
        <p:spPr>
          <a:xfrm>
            <a:off x="2498147" y="1555785"/>
            <a:ext cx="170589" cy="39586"/>
          </a:xfrm>
          <a:custGeom>
            <a:avLst/>
            <a:gdLst/>
            <a:ahLst/>
            <a:cxnLst/>
            <a:rect l="l" t="t" r="r" b="b"/>
            <a:pathLst>
              <a:path w="1435" h="333" extrusionOk="0">
                <a:moveTo>
                  <a:pt x="158" y="0"/>
                </a:moveTo>
                <a:cubicBezTo>
                  <a:pt x="71" y="0"/>
                  <a:pt x="1" y="70"/>
                  <a:pt x="1" y="158"/>
                </a:cubicBezTo>
                <a:cubicBezTo>
                  <a:pt x="1" y="228"/>
                  <a:pt x="71" y="298"/>
                  <a:pt x="141" y="298"/>
                </a:cubicBezTo>
                <a:cubicBezTo>
                  <a:pt x="525" y="315"/>
                  <a:pt x="910" y="315"/>
                  <a:pt x="1277" y="332"/>
                </a:cubicBezTo>
                <a:cubicBezTo>
                  <a:pt x="1364" y="332"/>
                  <a:pt x="1434" y="263"/>
                  <a:pt x="1434" y="193"/>
                </a:cubicBezTo>
                <a:cubicBezTo>
                  <a:pt x="1434" y="105"/>
                  <a:pt x="1364" y="35"/>
                  <a:pt x="1295" y="35"/>
                </a:cubicBezTo>
                <a:cubicBezTo>
                  <a:pt x="910" y="35"/>
                  <a:pt x="525" y="18"/>
                  <a:pt x="158" y="0"/>
                </a:cubicBezTo>
                <a:close/>
              </a:path>
            </a:pathLst>
          </a:custGeom>
          <a:solidFill>
            <a:srgbClr val="4657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0" name="Google Shape;1410;p42"/>
          <p:cNvSpPr/>
          <p:nvPr/>
        </p:nvSpPr>
        <p:spPr>
          <a:xfrm>
            <a:off x="2512768" y="1663845"/>
            <a:ext cx="157988" cy="39586"/>
          </a:xfrm>
          <a:custGeom>
            <a:avLst/>
            <a:gdLst/>
            <a:ahLst/>
            <a:cxnLst/>
            <a:rect l="l" t="t" r="r" b="b"/>
            <a:pathLst>
              <a:path w="1329" h="333" extrusionOk="0">
                <a:moveTo>
                  <a:pt x="158" y="0"/>
                </a:moveTo>
                <a:cubicBezTo>
                  <a:pt x="70" y="0"/>
                  <a:pt x="0" y="70"/>
                  <a:pt x="0" y="140"/>
                </a:cubicBezTo>
                <a:cubicBezTo>
                  <a:pt x="0" y="228"/>
                  <a:pt x="70" y="298"/>
                  <a:pt x="140" y="298"/>
                </a:cubicBezTo>
                <a:cubicBezTo>
                  <a:pt x="490" y="298"/>
                  <a:pt x="822" y="315"/>
                  <a:pt x="1172" y="333"/>
                </a:cubicBezTo>
                <a:cubicBezTo>
                  <a:pt x="1241" y="333"/>
                  <a:pt x="1311" y="263"/>
                  <a:pt x="1311" y="193"/>
                </a:cubicBezTo>
                <a:cubicBezTo>
                  <a:pt x="1329" y="105"/>
                  <a:pt x="1259" y="35"/>
                  <a:pt x="1172" y="35"/>
                </a:cubicBezTo>
                <a:cubicBezTo>
                  <a:pt x="839" y="18"/>
                  <a:pt x="490" y="18"/>
                  <a:pt x="158" y="0"/>
                </a:cubicBezTo>
                <a:close/>
              </a:path>
            </a:pathLst>
          </a:custGeom>
          <a:solidFill>
            <a:srgbClr val="4657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1" name="Google Shape;1411;p42"/>
          <p:cNvSpPr/>
          <p:nvPr/>
        </p:nvSpPr>
        <p:spPr>
          <a:xfrm>
            <a:off x="2529411" y="1763583"/>
            <a:ext cx="141345" cy="35425"/>
          </a:xfrm>
          <a:custGeom>
            <a:avLst/>
            <a:gdLst/>
            <a:ahLst/>
            <a:cxnLst/>
            <a:rect l="l" t="t" r="r" b="b"/>
            <a:pathLst>
              <a:path w="1189" h="298" extrusionOk="0">
                <a:moveTo>
                  <a:pt x="157" y="0"/>
                </a:moveTo>
                <a:cubicBezTo>
                  <a:pt x="70" y="0"/>
                  <a:pt x="0" y="53"/>
                  <a:pt x="0" y="140"/>
                </a:cubicBezTo>
                <a:cubicBezTo>
                  <a:pt x="0" y="228"/>
                  <a:pt x="70" y="280"/>
                  <a:pt x="140" y="298"/>
                </a:cubicBezTo>
                <a:lnTo>
                  <a:pt x="1032" y="298"/>
                </a:lnTo>
                <a:cubicBezTo>
                  <a:pt x="1119" y="298"/>
                  <a:pt x="1189" y="245"/>
                  <a:pt x="1189" y="158"/>
                </a:cubicBezTo>
                <a:cubicBezTo>
                  <a:pt x="1189" y="88"/>
                  <a:pt x="1119" y="18"/>
                  <a:pt x="1049" y="18"/>
                </a:cubicBezTo>
                <a:cubicBezTo>
                  <a:pt x="752" y="0"/>
                  <a:pt x="455" y="0"/>
                  <a:pt x="157" y="0"/>
                </a:cubicBezTo>
                <a:close/>
              </a:path>
            </a:pathLst>
          </a:custGeom>
          <a:solidFill>
            <a:srgbClr val="4657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2" name="Google Shape;1412;p42"/>
          <p:cNvSpPr/>
          <p:nvPr/>
        </p:nvSpPr>
        <p:spPr>
          <a:xfrm>
            <a:off x="2514789" y="1967220"/>
            <a:ext cx="158107" cy="37565"/>
          </a:xfrm>
          <a:custGeom>
            <a:avLst/>
            <a:gdLst/>
            <a:ahLst/>
            <a:cxnLst/>
            <a:rect l="l" t="t" r="r" b="b"/>
            <a:pathLst>
              <a:path w="1330" h="316" extrusionOk="0">
                <a:moveTo>
                  <a:pt x="1172" y="1"/>
                </a:moveTo>
                <a:cubicBezTo>
                  <a:pt x="840" y="1"/>
                  <a:pt x="490" y="18"/>
                  <a:pt x="158" y="18"/>
                </a:cubicBezTo>
                <a:cubicBezTo>
                  <a:pt x="71" y="18"/>
                  <a:pt x="1" y="88"/>
                  <a:pt x="1" y="158"/>
                </a:cubicBezTo>
                <a:cubicBezTo>
                  <a:pt x="1" y="245"/>
                  <a:pt x="71" y="315"/>
                  <a:pt x="158" y="315"/>
                </a:cubicBezTo>
                <a:cubicBezTo>
                  <a:pt x="490" y="298"/>
                  <a:pt x="840" y="298"/>
                  <a:pt x="1190" y="280"/>
                </a:cubicBezTo>
                <a:cubicBezTo>
                  <a:pt x="1259" y="280"/>
                  <a:pt x="1329" y="210"/>
                  <a:pt x="1329" y="140"/>
                </a:cubicBezTo>
                <a:cubicBezTo>
                  <a:pt x="1329" y="53"/>
                  <a:pt x="1259" y="1"/>
                  <a:pt x="1172" y="1"/>
                </a:cubicBezTo>
                <a:close/>
              </a:path>
            </a:pathLst>
          </a:custGeom>
          <a:solidFill>
            <a:srgbClr val="4657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3" name="Google Shape;1413;p42"/>
          <p:cNvSpPr/>
          <p:nvPr/>
        </p:nvSpPr>
        <p:spPr>
          <a:xfrm>
            <a:off x="2514789" y="2070763"/>
            <a:ext cx="160128" cy="44460"/>
          </a:xfrm>
          <a:custGeom>
            <a:avLst/>
            <a:gdLst/>
            <a:ahLst/>
            <a:cxnLst/>
            <a:rect l="l" t="t" r="r" b="b"/>
            <a:pathLst>
              <a:path w="1347" h="374" extrusionOk="0">
                <a:moveTo>
                  <a:pt x="1199" y="1"/>
                </a:moveTo>
                <a:cubicBezTo>
                  <a:pt x="1190" y="1"/>
                  <a:pt x="1181" y="2"/>
                  <a:pt x="1172" y="4"/>
                </a:cubicBezTo>
                <a:cubicBezTo>
                  <a:pt x="840" y="39"/>
                  <a:pt x="490" y="56"/>
                  <a:pt x="141" y="91"/>
                </a:cubicBezTo>
                <a:cubicBezTo>
                  <a:pt x="53" y="91"/>
                  <a:pt x="1" y="161"/>
                  <a:pt x="1" y="248"/>
                </a:cubicBezTo>
                <a:cubicBezTo>
                  <a:pt x="16" y="311"/>
                  <a:pt x="74" y="374"/>
                  <a:pt x="136" y="374"/>
                </a:cubicBezTo>
                <a:cubicBezTo>
                  <a:pt x="143" y="374"/>
                  <a:pt x="151" y="373"/>
                  <a:pt x="158" y="371"/>
                </a:cubicBezTo>
                <a:cubicBezTo>
                  <a:pt x="508" y="353"/>
                  <a:pt x="857" y="318"/>
                  <a:pt x="1207" y="283"/>
                </a:cubicBezTo>
                <a:cubicBezTo>
                  <a:pt x="1277" y="283"/>
                  <a:pt x="1347" y="213"/>
                  <a:pt x="1329" y="126"/>
                </a:cubicBezTo>
                <a:cubicBezTo>
                  <a:pt x="1329" y="64"/>
                  <a:pt x="1273" y="1"/>
                  <a:pt x="1199" y="1"/>
                </a:cubicBezTo>
                <a:close/>
              </a:path>
            </a:pathLst>
          </a:custGeom>
          <a:solidFill>
            <a:srgbClr val="4657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4" name="Google Shape;1414;p42"/>
          <p:cNvSpPr/>
          <p:nvPr/>
        </p:nvSpPr>
        <p:spPr>
          <a:xfrm>
            <a:off x="2527271" y="2202122"/>
            <a:ext cx="147646" cy="35425"/>
          </a:xfrm>
          <a:custGeom>
            <a:avLst/>
            <a:gdLst/>
            <a:ahLst/>
            <a:cxnLst/>
            <a:rect l="l" t="t" r="r" b="b"/>
            <a:pathLst>
              <a:path w="1242" h="298" extrusionOk="0">
                <a:moveTo>
                  <a:pt x="1102" y="0"/>
                </a:moveTo>
                <a:cubicBezTo>
                  <a:pt x="770" y="0"/>
                  <a:pt x="455" y="0"/>
                  <a:pt x="141" y="18"/>
                </a:cubicBezTo>
                <a:cubicBezTo>
                  <a:pt x="53" y="18"/>
                  <a:pt x="1" y="87"/>
                  <a:pt x="1" y="157"/>
                </a:cubicBezTo>
                <a:cubicBezTo>
                  <a:pt x="1" y="245"/>
                  <a:pt x="71" y="297"/>
                  <a:pt x="141" y="297"/>
                </a:cubicBezTo>
                <a:cubicBezTo>
                  <a:pt x="473" y="297"/>
                  <a:pt x="787" y="297"/>
                  <a:pt x="1102" y="280"/>
                </a:cubicBezTo>
                <a:cubicBezTo>
                  <a:pt x="1189" y="280"/>
                  <a:pt x="1242" y="210"/>
                  <a:pt x="1242" y="140"/>
                </a:cubicBezTo>
                <a:cubicBezTo>
                  <a:pt x="1242" y="52"/>
                  <a:pt x="1172" y="0"/>
                  <a:pt x="1102" y="0"/>
                </a:cubicBezTo>
                <a:close/>
              </a:path>
            </a:pathLst>
          </a:custGeom>
          <a:solidFill>
            <a:srgbClr val="4657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5" name="Google Shape;1415;p42"/>
          <p:cNvSpPr/>
          <p:nvPr/>
        </p:nvSpPr>
        <p:spPr>
          <a:xfrm>
            <a:off x="2518950" y="2314343"/>
            <a:ext cx="158107" cy="37446"/>
          </a:xfrm>
          <a:custGeom>
            <a:avLst/>
            <a:gdLst/>
            <a:ahLst/>
            <a:cxnLst/>
            <a:rect l="l" t="t" r="r" b="b"/>
            <a:pathLst>
              <a:path w="1330" h="315" extrusionOk="0">
                <a:moveTo>
                  <a:pt x="1172" y="0"/>
                </a:moveTo>
                <a:cubicBezTo>
                  <a:pt x="822" y="17"/>
                  <a:pt x="490" y="17"/>
                  <a:pt x="141" y="35"/>
                </a:cubicBezTo>
                <a:cubicBezTo>
                  <a:pt x="53" y="35"/>
                  <a:pt x="1" y="87"/>
                  <a:pt x="1" y="175"/>
                </a:cubicBezTo>
                <a:cubicBezTo>
                  <a:pt x="1" y="262"/>
                  <a:pt x="71" y="315"/>
                  <a:pt x="141" y="315"/>
                </a:cubicBezTo>
                <a:cubicBezTo>
                  <a:pt x="490" y="315"/>
                  <a:pt x="840" y="297"/>
                  <a:pt x="1172" y="297"/>
                </a:cubicBezTo>
                <a:cubicBezTo>
                  <a:pt x="1259" y="297"/>
                  <a:pt x="1329" y="227"/>
                  <a:pt x="1329" y="157"/>
                </a:cubicBezTo>
                <a:cubicBezTo>
                  <a:pt x="1329" y="70"/>
                  <a:pt x="1259" y="0"/>
                  <a:pt x="1172" y="0"/>
                </a:cubicBezTo>
                <a:close/>
              </a:path>
            </a:pathLst>
          </a:custGeom>
          <a:solidFill>
            <a:srgbClr val="4657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6" name="Google Shape;1416;p42"/>
          <p:cNvSpPr/>
          <p:nvPr/>
        </p:nvSpPr>
        <p:spPr>
          <a:xfrm>
            <a:off x="2431695" y="1867482"/>
            <a:ext cx="241202" cy="46124"/>
          </a:xfrm>
          <a:custGeom>
            <a:avLst/>
            <a:gdLst/>
            <a:ahLst/>
            <a:cxnLst/>
            <a:rect l="l" t="t" r="r" b="b"/>
            <a:pathLst>
              <a:path w="2029" h="388" extrusionOk="0">
                <a:moveTo>
                  <a:pt x="1871" y="1"/>
                </a:moveTo>
                <a:cubicBezTo>
                  <a:pt x="1294" y="36"/>
                  <a:pt x="717" y="70"/>
                  <a:pt x="140" y="105"/>
                </a:cubicBezTo>
                <a:cubicBezTo>
                  <a:pt x="53" y="105"/>
                  <a:pt x="1" y="175"/>
                  <a:pt x="1" y="263"/>
                </a:cubicBezTo>
                <a:cubicBezTo>
                  <a:pt x="1" y="325"/>
                  <a:pt x="56" y="388"/>
                  <a:pt x="131" y="388"/>
                </a:cubicBezTo>
                <a:cubicBezTo>
                  <a:pt x="140" y="388"/>
                  <a:pt x="149" y="387"/>
                  <a:pt x="158" y="385"/>
                </a:cubicBezTo>
                <a:cubicBezTo>
                  <a:pt x="735" y="350"/>
                  <a:pt x="1312" y="315"/>
                  <a:pt x="1889" y="280"/>
                </a:cubicBezTo>
                <a:cubicBezTo>
                  <a:pt x="1958" y="280"/>
                  <a:pt x="2028" y="210"/>
                  <a:pt x="2011" y="140"/>
                </a:cubicBezTo>
                <a:cubicBezTo>
                  <a:pt x="2011" y="53"/>
                  <a:pt x="1941" y="1"/>
                  <a:pt x="1871" y="1"/>
                </a:cubicBezTo>
                <a:close/>
              </a:path>
            </a:pathLst>
          </a:custGeom>
          <a:solidFill>
            <a:srgbClr val="4657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7" name="Google Shape;1417;p42"/>
          <p:cNvSpPr txBox="1">
            <a:spLocks noGrp="1"/>
          </p:cNvSpPr>
          <p:nvPr>
            <p:ph type="title" idx="2"/>
          </p:nvPr>
        </p:nvSpPr>
        <p:spPr>
          <a:xfrm>
            <a:off x="3200400" y="796200"/>
            <a:ext cx="2492400" cy="7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418" name="Google Shape;1418;p42"/>
          <p:cNvSpPr/>
          <p:nvPr/>
        </p:nvSpPr>
        <p:spPr>
          <a:xfrm>
            <a:off x="3400425" y="1763575"/>
            <a:ext cx="847725" cy="146825"/>
          </a:xfrm>
          <a:custGeom>
            <a:avLst/>
            <a:gdLst/>
            <a:ahLst/>
            <a:cxnLst/>
            <a:rect l="l" t="t" r="r" b="b"/>
            <a:pathLst>
              <a:path w="33909" h="5873" extrusionOk="0">
                <a:moveTo>
                  <a:pt x="0" y="5873"/>
                </a:moveTo>
                <a:cubicBezTo>
                  <a:pt x="10624" y="1624"/>
                  <a:pt x="22582" y="-1079"/>
                  <a:pt x="33909" y="539"/>
                </a:cubicBezTo>
              </a:path>
            </a:pathLst>
          </a:custGeom>
          <a:noFill/>
          <a:ln w="19050" cap="flat" cmpd="sng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1419" name="Google Shape;1419;p42"/>
          <p:cNvSpPr/>
          <p:nvPr/>
        </p:nvSpPr>
        <p:spPr>
          <a:xfrm>
            <a:off x="3543300" y="1837800"/>
            <a:ext cx="847725" cy="146825"/>
          </a:xfrm>
          <a:custGeom>
            <a:avLst/>
            <a:gdLst/>
            <a:ahLst/>
            <a:cxnLst/>
            <a:rect l="l" t="t" r="r" b="b"/>
            <a:pathLst>
              <a:path w="33909" h="5873" extrusionOk="0">
                <a:moveTo>
                  <a:pt x="0" y="5873"/>
                </a:moveTo>
                <a:cubicBezTo>
                  <a:pt x="10624" y="1624"/>
                  <a:pt x="22582" y="-1079"/>
                  <a:pt x="33909" y="539"/>
                </a:cubicBezTo>
              </a:path>
            </a:pathLst>
          </a:custGeom>
          <a:noFill/>
          <a:ln w="19050" cap="flat" cmpd="sng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</p:sp>
      <p:grpSp>
        <p:nvGrpSpPr>
          <p:cNvPr id="1420" name="Google Shape;1420;p42"/>
          <p:cNvGrpSpPr/>
          <p:nvPr/>
        </p:nvGrpSpPr>
        <p:grpSpPr>
          <a:xfrm>
            <a:off x="7531121" y="3580983"/>
            <a:ext cx="1250766" cy="1268375"/>
            <a:chOff x="6866604" y="3415321"/>
            <a:chExt cx="485470" cy="492267"/>
          </a:xfrm>
        </p:grpSpPr>
        <p:sp>
          <p:nvSpPr>
            <p:cNvPr id="1421" name="Google Shape;1421;p42"/>
            <p:cNvSpPr/>
            <p:nvPr/>
          </p:nvSpPr>
          <p:spPr>
            <a:xfrm rot="-2088369">
              <a:off x="7002438" y="3710949"/>
              <a:ext cx="338847" cy="82397"/>
            </a:xfrm>
            <a:custGeom>
              <a:avLst/>
              <a:gdLst/>
              <a:ahLst/>
              <a:cxnLst/>
              <a:rect l="l" t="t" r="r" b="b"/>
              <a:pathLst>
                <a:path w="8270" h="2011" extrusionOk="0">
                  <a:moveTo>
                    <a:pt x="3671" y="0"/>
                  </a:moveTo>
                  <a:cubicBezTo>
                    <a:pt x="3602" y="0"/>
                    <a:pt x="3532" y="70"/>
                    <a:pt x="3532" y="158"/>
                  </a:cubicBezTo>
                  <a:cubicBezTo>
                    <a:pt x="3532" y="228"/>
                    <a:pt x="3602" y="298"/>
                    <a:pt x="3671" y="298"/>
                  </a:cubicBezTo>
                  <a:lnTo>
                    <a:pt x="4213" y="298"/>
                  </a:lnTo>
                  <a:cubicBezTo>
                    <a:pt x="4283" y="298"/>
                    <a:pt x="4353" y="245"/>
                    <a:pt x="4353" y="158"/>
                  </a:cubicBezTo>
                  <a:cubicBezTo>
                    <a:pt x="4353" y="88"/>
                    <a:pt x="4283" y="18"/>
                    <a:pt x="4213" y="18"/>
                  </a:cubicBezTo>
                  <a:cubicBezTo>
                    <a:pt x="4039" y="18"/>
                    <a:pt x="3846" y="18"/>
                    <a:pt x="3671" y="0"/>
                  </a:cubicBezTo>
                  <a:close/>
                  <a:moveTo>
                    <a:pt x="5000" y="18"/>
                  </a:moveTo>
                  <a:cubicBezTo>
                    <a:pt x="4930" y="18"/>
                    <a:pt x="4860" y="88"/>
                    <a:pt x="4860" y="158"/>
                  </a:cubicBezTo>
                  <a:cubicBezTo>
                    <a:pt x="4860" y="245"/>
                    <a:pt x="4930" y="298"/>
                    <a:pt x="5000" y="298"/>
                  </a:cubicBezTo>
                  <a:lnTo>
                    <a:pt x="5542" y="298"/>
                  </a:lnTo>
                  <a:cubicBezTo>
                    <a:pt x="5612" y="298"/>
                    <a:pt x="5682" y="245"/>
                    <a:pt x="5682" y="158"/>
                  </a:cubicBezTo>
                  <a:cubicBezTo>
                    <a:pt x="5682" y="70"/>
                    <a:pt x="5612" y="18"/>
                    <a:pt x="5542" y="18"/>
                  </a:cubicBezTo>
                  <a:close/>
                  <a:moveTo>
                    <a:pt x="6329" y="18"/>
                  </a:moveTo>
                  <a:cubicBezTo>
                    <a:pt x="6259" y="18"/>
                    <a:pt x="6189" y="70"/>
                    <a:pt x="6189" y="158"/>
                  </a:cubicBezTo>
                  <a:cubicBezTo>
                    <a:pt x="6189" y="245"/>
                    <a:pt x="6259" y="298"/>
                    <a:pt x="6329" y="298"/>
                  </a:cubicBezTo>
                  <a:lnTo>
                    <a:pt x="6853" y="298"/>
                  </a:lnTo>
                  <a:cubicBezTo>
                    <a:pt x="6940" y="298"/>
                    <a:pt x="7010" y="245"/>
                    <a:pt x="7010" y="158"/>
                  </a:cubicBezTo>
                  <a:cubicBezTo>
                    <a:pt x="7010" y="70"/>
                    <a:pt x="6940" y="18"/>
                    <a:pt x="6871" y="18"/>
                  </a:cubicBezTo>
                  <a:close/>
                  <a:moveTo>
                    <a:pt x="7657" y="18"/>
                  </a:moveTo>
                  <a:cubicBezTo>
                    <a:pt x="7587" y="18"/>
                    <a:pt x="7517" y="88"/>
                    <a:pt x="7517" y="158"/>
                  </a:cubicBezTo>
                  <a:cubicBezTo>
                    <a:pt x="7517" y="245"/>
                    <a:pt x="7570" y="315"/>
                    <a:pt x="7657" y="315"/>
                  </a:cubicBezTo>
                  <a:lnTo>
                    <a:pt x="8112" y="315"/>
                  </a:lnTo>
                  <a:cubicBezTo>
                    <a:pt x="8199" y="315"/>
                    <a:pt x="8252" y="263"/>
                    <a:pt x="8269" y="175"/>
                  </a:cubicBezTo>
                  <a:cubicBezTo>
                    <a:pt x="8269" y="105"/>
                    <a:pt x="8199" y="35"/>
                    <a:pt x="8112" y="35"/>
                  </a:cubicBezTo>
                  <a:cubicBezTo>
                    <a:pt x="7972" y="18"/>
                    <a:pt x="7815" y="18"/>
                    <a:pt x="7657" y="18"/>
                  </a:cubicBezTo>
                  <a:close/>
                  <a:moveTo>
                    <a:pt x="2906" y="97"/>
                  </a:moveTo>
                  <a:cubicBezTo>
                    <a:pt x="2881" y="97"/>
                    <a:pt x="2856" y="105"/>
                    <a:pt x="2832" y="123"/>
                  </a:cubicBezTo>
                  <a:cubicBezTo>
                    <a:pt x="2675" y="210"/>
                    <a:pt x="2535" y="298"/>
                    <a:pt x="2378" y="385"/>
                  </a:cubicBezTo>
                  <a:cubicBezTo>
                    <a:pt x="2308" y="420"/>
                    <a:pt x="2273" y="507"/>
                    <a:pt x="2325" y="577"/>
                  </a:cubicBezTo>
                  <a:cubicBezTo>
                    <a:pt x="2349" y="624"/>
                    <a:pt x="2395" y="655"/>
                    <a:pt x="2445" y="655"/>
                  </a:cubicBezTo>
                  <a:cubicBezTo>
                    <a:pt x="2469" y="655"/>
                    <a:pt x="2494" y="647"/>
                    <a:pt x="2518" y="630"/>
                  </a:cubicBezTo>
                  <a:cubicBezTo>
                    <a:pt x="2675" y="542"/>
                    <a:pt x="2832" y="455"/>
                    <a:pt x="2972" y="367"/>
                  </a:cubicBezTo>
                  <a:cubicBezTo>
                    <a:pt x="3042" y="333"/>
                    <a:pt x="3077" y="245"/>
                    <a:pt x="3042" y="175"/>
                  </a:cubicBezTo>
                  <a:cubicBezTo>
                    <a:pt x="3007" y="129"/>
                    <a:pt x="2957" y="97"/>
                    <a:pt x="2906" y="97"/>
                  </a:cubicBezTo>
                  <a:close/>
                  <a:moveTo>
                    <a:pt x="1756" y="770"/>
                  </a:moveTo>
                  <a:cubicBezTo>
                    <a:pt x="1729" y="770"/>
                    <a:pt x="1702" y="775"/>
                    <a:pt x="1679" y="787"/>
                  </a:cubicBezTo>
                  <a:cubicBezTo>
                    <a:pt x="1539" y="874"/>
                    <a:pt x="1381" y="962"/>
                    <a:pt x="1224" y="1067"/>
                  </a:cubicBezTo>
                  <a:cubicBezTo>
                    <a:pt x="1154" y="1102"/>
                    <a:pt x="1137" y="1189"/>
                    <a:pt x="1172" y="1259"/>
                  </a:cubicBezTo>
                  <a:cubicBezTo>
                    <a:pt x="1207" y="1306"/>
                    <a:pt x="1257" y="1329"/>
                    <a:pt x="1308" y="1329"/>
                  </a:cubicBezTo>
                  <a:cubicBezTo>
                    <a:pt x="1333" y="1329"/>
                    <a:pt x="1358" y="1323"/>
                    <a:pt x="1381" y="1311"/>
                  </a:cubicBezTo>
                  <a:cubicBezTo>
                    <a:pt x="1539" y="1224"/>
                    <a:pt x="1679" y="1119"/>
                    <a:pt x="1836" y="1032"/>
                  </a:cubicBezTo>
                  <a:cubicBezTo>
                    <a:pt x="1906" y="997"/>
                    <a:pt x="1923" y="909"/>
                    <a:pt x="1888" y="839"/>
                  </a:cubicBezTo>
                  <a:cubicBezTo>
                    <a:pt x="1865" y="793"/>
                    <a:pt x="1811" y="770"/>
                    <a:pt x="1756" y="770"/>
                  </a:cubicBezTo>
                  <a:close/>
                  <a:moveTo>
                    <a:pt x="616" y="1451"/>
                  </a:moveTo>
                  <a:cubicBezTo>
                    <a:pt x="591" y="1451"/>
                    <a:pt x="566" y="1457"/>
                    <a:pt x="542" y="1469"/>
                  </a:cubicBezTo>
                  <a:cubicBezTo>
                    <a:pt x="402" y="1556"/>
                    <a:pt x="245" y="1644"/>
                    <a:pt x="88" y="1749"/>
                  </a:cubicBezTo>
                  <a:cubicBezTo>
                    <a:pt x="18" y="1783"/>
                    <a:pt x="0" y="1871"/>
                    <a:pt x="35" y="1941"/>
                  </a:cubicBezTo>
                  <a:cubicBezTo>
                    <a:pt x="70" y="1987"/>
                    <a:pt x="121" y="2011"/>
                    <a:pt x="171" y="2011"/>
                  </a:cubicBezTo>
                  <a:cubicBezTo>
                    <a:pt x="197" y="2011"/>
                    <a:pt x="222" y="2005"/>
                    <a:pt x="245" y="1993"/>
                  </a:cubicBezTo>
                  <a:cubicBezTo>
                    <a:pt x="402" y="1906"/>
                    <a:pt x="542" y="1801"/>
                    <a:pt x="700" y="1714"/>
                  </a:cubicBezTo>
                  <a:cubicBezTo>
                    <a:pt x="770" y="1679"/>
                    <a:pt x="787" y="1591"/>
                    <a:pt x="752" y="1521"/>
                  </a:cubicBezTo>
                  <a:cubicBezTo>
                    <a:pt x="717" y="1475"/>
                    <a:pt x="667" y="1451"/>
                    <a:pt x="616" y="145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42"/>
            <p:cNvSpPr/>
            <p:nvPr/>
          </p:nvSpPr>
          <p:spPr>
            <a:xfrm rot="-2088369">
              <a:off x="7040201" y="3518314"/>
              <a:ext cx="34417" cy="250100"/>
            </a:xfrm>
            <a:custGeom>
              <a:avLst/>
              <a:gdLst/>
              <a:ahLst/>
              <a:cxnLst/>
              <a:rect l="l" t="t" r="r" b="b"/>
              <a:pathLst>
                <a:path w="840" h="6104" extrusionOk="0">
                  <a:moveTo>
                    <a:pt x="700" y="0"/>
                  </a:moveTo>
                  <a:cubicBezTo>
                    <a:pt x="612" y="0"/>
                    <a:pt x="542" y="53"/>
                    <a:pt x="542" y="140"/>
                  </a:cubicBezTo>
                  <a:cubicBezTo>
                    <a:pt x="525" y="315"/>
                    <a:pt x="507" y="490"/>
                    <a:pt x="490" y="664"/>
                  </a:cubicBezTo>
                  <a:cubicBezTo>
                    <a:pt x="490" y="752"/>
                    <a:pt x="542" y="822"/>
                    <a:pt x="630" y="822"/>
                  </a:cubicBezTo>
                  <a:cubicBezTo>
                    <a:pt x="700" y="822"/>
                    <a:pt x="769" y="769"/>
                    <a:pt x="787" y="699"/>
                  </a:cubicBezTo>
                  <a:cubicBezTo>
                    <a:pt x="804" y="507"/>
                    <a:pt x="822" y="332"/>
                    <a:pt x="839" y="157"/>
                  </a:cubicBezTo>
                  <a:cubicBezTo>
                    <a:pt x="839" y="88"/>
                    <a:pt x="769" y="18"/>
                    <a:pt x="700" y="0"/>
                  </a:cubicBezTo>
                  <a:close/>
                  <a:moveTo>
                    <a:pt x="555" y="1326"/>
                  </a:moveTo>
                  <a:cubicBezTo>
                    <a:pt x="493" y="1326"/>
                    <a:pt x="435" y="1389"/>
                    <a:pt x="420" y="1451"/>
                  </a:cubicBezTo>
                  <a:cubicBezTo>
                    <a:pt x="402" y="1626"/>
                    <a:pt x="385" y="1818"/>
                    <a:pt x="367" y="1993"/>
                  </a:cubicBezTo>
                  <a:cubicBezTo>
                    <a:pt x="367" y="2063"/>
                    <a:pt x="420" y="2133"/>
                    <a:pt x="507" y="2150"/>
                  </a:cubicBezTo>
                  <a:cubicBezTo>
                    <a:pt x="577" y="2150"/>
                    <a:pt x="665" y="2098"/>
                    <a:pt x="665" y="2010"/>
                  </a:cubicBezTo>
                  <a:cubicBezTo>
                    <a:pt x="682" y="1836"/>
                    <a:pt x="700" y="1661"/>
                    <a:pt x="717" y="1486"/>
                  </a:cubicBezTo>
                  <a:cubicBezTo>
                    <a:pt x="717" y="1399"/>
                    <a:pt x="665" y="1329"/>
                    <a:pt x="577" y="1329"/>
                  </a:cubicBezTo>
                  <a:cubicBezTo>
                    <a:pt x="570" y="1327"/>
                    <a:pt x="562" y="1326"/>
                    <a:pt x="555" y="1326"/>
                  </a:cubicBezTo>
                  <a:close/>
                  <a:moveTo>
                    <a:pt x="455" y="2640"/>
                  </a:moveTo>
                  <a:cubicBezTo>
                    <a:pt x="385" y="2640"/>
                    <a:pt x="315" y="2692"/>
                    <a:pt x="297" y="2780"/>
                  </a:cubicBezTo>
                  <a:cubicBezTo>
                    <a:pt x="280" y="2954"/>
                    <a:pt x="262" y="3129"/>
                    <a:pt x="245" y="3304"/>
                  </a:cubicBezTo>
                  <a:cubicBezTo>
                    <a:pt x="245" y="3391"/>
                    <a:pt x="297" y="3461"/>
                    <a:pt x="385" y="3461"/>
                  </a:cubicBezTo>
                  <a:cubicBezTo>
                    <a:pt x="392" y="3463"/>
                    <a:pt x="400" y="3464"/>
                    <a:pt x="407" y="3464"/>
                  </a:cubicBezTo>
                  <a:cubicBezTo>
                    <a:pt x="469" y="3464"/>
                    <a:pt x="527" y="3402"/>
                    <a:pt x="542" y="3339"/>
                  </a:cubicBezTo>
                  <a:cubicBezTo>
                    <a:pt x="560" y="3164"/>
                    <a:pt x="577" y="2989"/>
                    <a:pt x="595" y="2797"/>
                  </a:cubicBezTo>
                  <a:cubicBezTo>
                    <a:pt x="595" y="2727"/>
                    <a:pt x="542" y="2657"/>
                    <a:pt x="455" y="2640"/>
                  </a:cubicBezTo>
                  <a:close/>
                  <a:moveTo>
                    <a:pt x="305" y="3966"/>
                  </a:moveTo>
                  <a:cubicBezTo>
                    <a:pt x="231" y="3966"/>
                    <a:pt x="175" y="4028"/>
                    <a:pt x="175" y="4091"/>
                  </a:cubicBezTo>
                  <a:cubicBezTo>
                    <a:pt x="158" y="4266"/>
                    <a:pt x="140" y="4458"/>
                    <a:pt x="123" y="4633"/>
                  </a:cubicBezTo>
                  <a:cubicBezTo>
                    <a:pt x="123" y="4703"/>
                    <a:pt x="175" y="4773"/>
                    <a:pt x="262" y="4790"/>
                  </a:cubicBezTo>
                  <a:cubicBezTo>
                    <a:pt x="332" y="4790"/>
                    <a:pt x="402" y="4738"/>
                    <a:pt x="420" y="4650"/>
                  </a:cubicBezTo>
                  <a:cubicBezTo>
                    <a:pt x="437" y="4475"/>
                    <a:pt x="455" y="4301"/>
                    <a:pt x="472" y="4126"/>
                  </a:cubicBezTo>
                  <a:cubicBezTo>
                    <a:pt x="472" y="4038"/>
                    <a:pt x="420" y="3968"/>
                    <a:pt x="332" y="3968"/>
                  </a:cubicBezTo>
                  <a:cubicBezTo>
                    <a:pt x="323" y="3967"/>
                    <a:pt x="314" y="3966"/>
                    <a:pt x="305" y="3966"/>
                  </a:cubicBezTo>
                  <a:close/>
                  <a:moveTo>
                    <a:pt x="183" y="5294"/>
                  </a:moveTo>
                  <a:cubicBezTo>
                    <a:pt x="123" y="5294"/>
                    <a:pt x="68" y="5343"/>
                    <a:pt x="53" y="5419"/>
                  </a:cubicBezTo>
                  <a:cubicBezTo>
                    <a:pt x="35" y="5594"/>
                    <a:pt x="18" y="5769"/>
                    <a:pt x="0" y="5944"/>
                  </a:cubicBezTo>
                  <a:cubicBezTo>
                    <a:pt x="0" y="6031"/>
                    <a:pt x="70" y="6101"/>
                    <a:pt x="140" y="6101"/>
                  </a:cubicBezTo>
                  <a:cubicBezTo>
                    <a:pt x="149" y="6103"/>
                    <a:pt x="158" y="6104"/>
                    <a:pt x="167" y="6104"/>
                  </a:cubicBezTo>
                  <a:cubicBezTo>
                    <a:pt x="242" y="6104"/>
                    <a:pt x="297" y="6041"/>
                    <a:pt x="297" y="5979"/>
                  </a:cubicBezTo>
                  <a:cubicBezTo>
                    <a:pt x="315" y="5804"/>
                    <a:pt x="332" y="5629"/>
                    <a:pt x="350" y="5454"/>
                  </a:cubicBezTo>
                  <a:cubicBezTo>
                    <a:pt x="350" y="5367"/>
                    <a:pt x="297" y="5297"/>
                    <a:pt x="210" y="5297"/>
                  </a:cubicBezTo>
                  <a:cubicBezTo>
                    <a:pt x="201" y="5295"/>
                    <a:pt x="192" y="5294"/>
                    <a:pt x="183" y="529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42"/>
            <p:cNvSpPr/>
            <p:nvPr/>
          </p:nvSpPr>
          <p:spPr>
            <a:xfrm rot="-2088369">
              <a:off x="6945649" y="3496741"/>
              <a:ext cx="277961" cy="364087"/>
            </a:xfrm>
            <a:custGeom>
              <a:avLst/>
              <a:gdLst/>
              <a:ahLst/>
              <a:cxnLst/>
              <a:rect l="l" t="t" r="r" b="b"/>
              <a:pathLst>
                <a:path w="6784" h="8886" extrusionOk="0">
                  <a:moveTo>
                    <a:pt x="3559" y="539"/>
                  </a:moveTo>
                  <a:lnTo>
                    <a:pt x="3559" y="539"/>
                  </a:lnTo>
                  <a:cubicBezTo>
                    <a:pt x="4427" y="3124"/>
                    <a:pt x="5318" y="5746"/>
                    <a:pt x="6418" y="8578"/>
                  </a:cubicBezTo>
                  <a:lnTo>
                    <a:pt x="6418" y="8578"/>
                  </a:lnTo>
                  <a:cubicBezTo>
                    <a:pt x="4400" y="8333"/>
                    <a:pt x="2368" y="8103"/>
                    <a:pt x="350" y="7858"/>
                  </a:cubicBezTo>
                  <a:lnTo>
                    <a:pt x="350" y="7858"/>
                  </a:lnTo>
                  <a:cubicBezTo>
                    <a:pt x="1333" y="5195"/>
                    <a:pt x="2394" y="2845"/>
                    <a:pt x="3559" y="539"/>
                  </a:cubicBezTo>
                  <a:close/>
                  <a:moveTo>
                    <a:pt x="3573" y="0"/>
                  </a:moveTo>
                  <a:cubicBezTo>
                    <a:pt x="3526" y="0"/>
                    <a:pt x="3477" y="32"/>
                    <a:pt x="3462" y="75"/>
                  </a:cubicBezTo>
                  <a:cubicBezTo>
                    <a:pt x="2204" y="2540"/>
                    <a:pt x="1067" y="5075"/>
                    <a:pt x="18" y="7941"/>
                  </a:cubicBezTo>
                  <a:cubicBezTo>
                    <a:pt x="1" y="7976"/>
                    <a:pt x="1" y="8029"/>
                    <a:pt x="18" y="8064"/>
                  </a:cubicBezTo>
                  <a:cubicBezTo>
                    <a:pt x="53" y="8099"/>
                    <a:pt x="88" y="8134"/>
                    <a:pt x="141" y="8134"/>
                  </a:cubicBezTo>
                  <a:cubicBezTo>
                    <a:pt x="2291" y="8378"/>
                    <a:pt x="4459" y="8641"/>
                    <a:pt x="6626" y="8885"/>
                  </a:cubicBezTo>
                  <a:cubicBezTo>
                    <a:pt x="6661" y="8885"/>
                    <a:pt x="6714" y="8868"/>
                    <a:pt x="6749" y="8833"/>
                  </a:cubicBezTo>
                  <a:cubicBezTo>
                    <a:pt x="6784" y="8798"/>
                    <a:pt x="6784" y="8728"/>
                    <a:pt x="6766" y="8693"/>
                  </a:cubicBezTo>
                  <a:cubicBezTo>
                    <a:pt x="5577" y="5651"/>
                    <a:pt x="4651" y="2872"/>
                    <a:pt x="3724" y="92"/>
                  </a:cubicBezTo>
                  <a:cubicBezTo>
                    <a:pt x="3707" y="40"/>
                    <a:pt x="3654" y="5"/>
                    <a:pt x="3602" y="5"/>
                  </a:cubicBezTo>
                  <a:cubicBezTo>
                    <a:pt x="3593" y="2"/>
                    <a:pt x="3583" y="0"/>
                    <a:pt x="35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42"/>
            <p:cNvSpPr/>
            <p:nvPr/>
          </p:nvSpPr>
          <p:spPr>
            <a:xfrm rot="-2088369">
              <a:off x="7068011" y="3439152"/>
              <a:ext cx="197736" cy="364456"/>
            </a:xfrm>
            <a:custGeom>
              <a:avLst/>
              <a:gdLst/>
              <a:ahLst/>
              <a:cxnLst/>
              <a:rect l="l" t="t" r="r" b="b"/>
              <a:pathLst>
                <a:path w="4826" h="8895" extrusionOk="0">
                  <a:moveTo>
                    <a:pt x="158" y="1"/>
                  </a:moveTo>
                  <a:cubicBezTo>
                    <a:pt x="128" y="1"/>
                    <a:pt x="98" y="11"/>
                    <a:pt x="70" y="31"/>
                  </a:cubicBezTo>
                  <a:cubicBezTo>
                    <a:pt x="18" y="84"/>
                    <a:pt x="0" y="171"/>
                    <a:pt x="53" y="241"/>
                  </a:cubicBezTo>
                  <a:lnTo>
                    <a:pt x="4503" y="6312"/>
                  </a:lnTo>
                  <a:lnTo>
                    <a:pt x="4503" y="6312"/>
                  </a:lnTo>
                  <a:cubicBezTo>
                    <a:pt x="4057" y="7093"/>
                    <a:pt x="3534" y="7889"/>
                    <a:pt x="3077" y="8685"/>
                  </a:cubicBezTo>
                  <a:cubicBezTo>
                    <a:pt x="3042" y="8755"/>
                    <a:pt x="3059" y="8842"/>
                    <a:pt x="3129" y="8877"/>
                  </a:cubicBezTo>
                  <a:cubicBezTo>
                    <a:pt x="3153" y="8889"/>
                    <a:pt x="3178" y="8894"/>
                    <a:pt x="3203" y="8894"/>
                  </a:cubicBezTo>
                  <a:cubicBezTo>
                    <a:pt x="3254" y="8894"/>
                    <a:pt x="3304" y="8871"/>
                    <a:pt x="3339" y="8824"/>
                  </a:cubicBezTo>
                  <a:cubicBezTo>
                    <a:pt x="3794" y="8020"/>
                    <a:pt x="4336" y="7199"/>
                    <a:pt x="4790" y="6377"/>
                  </a:cubicBezTo>
                  <a:cubicBezTo>
                    <a:pt x="4825" y="6325"/>
                    <a:pt x="4825" y="6272"/>
                    <a:pt x="4790" y="6220"/>
                  </a:cubicBezTo>
                  <a:lnTo>
                    <a:pt x="280" y="66"/>
                  </a:lnTo>
                  <a:cubicBezTo>
                    <a:pt x="248" y="24"/>
                    <a:pt x="204" y="1"/>
                    <a:pt x="15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25" name="Google Shape;1425;p42"/>
          <p:cNvGrpSpPr/>
          <p:nvPr/>
        </p:nvGrpSpPr>
        <p:grpSpPr>
          <a:xfrm>
            <a:off x="4050400" y="864870"/>
            <a:ext cx="3759000" cy="2392200"/>
            <a:chOff x="4050400" y="864870"/>
            <a:chExt cx="3759000" cy="2392200"/>
          </a:xfrm>
        </p:grpSpPr>
        <p:sp>
          <p:nvSpPr>
            <p:cNvPr id="1426" name="Google Shape;1426;p42"/>
            <p:cNvSpPr/>
            <p:nvPr/>
          </p:nvSpPr>
          <p:spPr>
            <a:xfrm rot="381417">
              <a:off x="4539720" y="915050"/>
              <a:ext cx="417609" cy="381782"/>
            </a:xfrm>
            <a:custGeom>
              <a:avLst/>
              <a:gdLst/>
              <a:ahLst/>
              <a:cxnLst/>
              <a:rect l="l" t="t" r="r" b="b"/>
              <a:pathLst>
                <a:path w="17699" h="15265" extrusionOk="0">
                  <a:moveTo>
                    <a:pt x="8936" y="0"/>
                  </a:moveTo>
                  <a:cubicBezTo>
                    <a:pt x="7104" y="3663"/>
                    <a:pt x="5221" y="7335"/>
                    <a:pt x="2840" y="10668"/>
                  </a:cubicBezTo>
                  <a:cubicBezTo>
                    <a:pt x="1939" y="11929"/>
                    <a:pt x="-520" y="13091"/>
                    <a:pt x="173" y="14478"/>
                  </a:cubicBezTo>
                  <a:cubicBezTo>
                    <a:pt x="1027" y="16186"/>
                    <a:pt x="4016" y="14471"/>
                    <a:pt x="5888" y="14097"/>
                  </a:cubicBezTo>
                  <a:cubicBezTo>
                    <a:pt x="9767" y="13321"/>
                    <a:pt x="13744" y="12954"/>
                    <a:pt x="17699" y="12954"/>
                  </a:cubicBez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</p:sp>
        <p:sp>
          <p:nvSpPr>
            <p:cNvPr id="1427" name="Google Shape;1427;p42"/>
            <p:cNvSpPr/>
            <p:nvPr/>
          </p:nvSpPr>
          <p:spPr>
            <a:xfrm>
              <a:off x="4050400" y="864870"/>
              <a:ext cx="3759000" cy="2392200"/>
            </a:xfrm>
            <a:prstGeom prst="arc">
              <a:avLst>
                <a:gd name="adj1" fmla="val 12973513"/>
                <a:gd name="adj2" fmla="val 1661112"/>
              </a:avLst>
            </a:prstGeom>
            <a:noFill/>
            <a:ln w="2857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1" name="Google Shape;830;p37">
            <a:extLst>
              <a:ext uri="{FF2B5EF4-FFF2-40B4-BE49-F238E27FC236}">
                <a16:creationId xmlns:a16="http://schemas.microsoft.com/office/drawing/2014/main" id="{064FE797-04C8-4E38-883D-BFBA6D248EF4}"/>
              </a:ext>
            </a:extLst>
          </p:cNvPr>
          <p:cNvSpPr txBox="1"/>
          <p:nvPr/>
        </p:nvSpPr>
        <p:spPr>
          <a:xfrm>
            <a:off x="7385793" y="177050"/>
            <a:ext cx="1573932" cy="3165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CS523.M21.KHCL</a:t>
            </a:r>
            <a:endParaRPr sz="1300" dirty="0">
              <a:solidFill>
                <a:schemeClr val="dk1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3" name="Google Shape;1633;p46"/>
          <p:cNvSpPr txBox="1">
            <a:spLocks noGrp="1"/>
          </p:cNvSpPr>
          <p:nvPr>
            <p:ph type="title"/>
          </p:nvPr>
        </p:nvSpPr>
        <p:spPr>
          <a:xfrm>
            <a:off x="1586350" y="720000"/>
            <a:ext cx="5497800" cy="271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dirty="0" err="1">
                <a:latin typeface="Be Vietnam Pro" pitchFamily="2" charset="0"/>
              </a:rPr>
              <a:t>Đã</a:t>
            </a:r>
            <a:r>
              <a:rPr lang="en-US" sz="6600" dirty="0">
                <a:latin typeface="Be Vietnam Pro" pitchFamily="2" charset="0"/>
              </a:rPr>
              <a:t> bao </a:t>
            </a:r>
            <a:r>
              <a:rPr lang="en-US" sz="6600" dirty="0" err="1">
                <a:latin typeface="Be Vietnam Pro" pitchFamily="2" charset="0"/>
              </a:rPr>
              <a:t>giờ</a:t>
            </a:r>
            <a:r>
              <a:rPr lang="en-US" sz="6600" dirty="0">
                <a:latin typeface="Be Vietnam Pro" pitchFamily="2" charset="0"/>
              </a:rPr>
              <a:t> </a:t>
            </a:r>
            <a:r>
              <a:rPr lang="en-US" sz="6600" dirty="0" err="1">
                <a:latin typeface="Be Vietnam Pro" pitchFamily="2" charset="0"/>
              </a:rPr>
              <a:t>bạn</a:t>
            </a:r>
            <a:r>
              <a:rPr lang="en-US" sz="6600" dirty="0">
                <a:latin typeface="Be Vietnam Pro" pitchFamily="2" charset="0"/>
              </a:rPr>
              <a:t> </a:t>
            </a:r>
            <a:r>
              <a:rPr lang="en-US" sz="6600" dirty="0" err="1">
                <a:latin typeface="Be Vietnam Pro" pitchFamily="2" charset="0"/>
              </a:rPr>
              <a:t>tự</a:t>
            </a:r>
            <a:r>
              <a:rPr lang="en-US" sz="6600" dirty="0">
                <a:latin typeface="Be Vietnam Pro" pitchFamily="2" charset="0"/>
              </a:rPr>
              <a:t> </a:t>
            </a:r>
            <a:r>
              <a:rPr lang="en-US" sz="6600" dirty="0" err="1">
                <a:latin typeface="Be Vietnam Pro" pitchFamily="2" charset="0"/>
              </a:rPr>
              <a:t>hỏi</a:t>
            </a:r>
            <a:r>
              <a:rPr lang="en-US" sz="6600" dirty="0">
                <a:latin typeface="Be Vietnam Pro" pitchFamily="2" charset="0"/>
              </a:rPr>
              <a:t>…</a:t>
            </a:r>
            <a:endParaRPr sz="6600" dirty="0">
              <a:latin typeface="Be Vietnam Pro" pitchFamily="2" charset="0"/>
            </a:endParaRPr>
          </a:p>
        </p:txBody>
      </p:sp>
      <p:sp>
        <p:nvSpPr>
          <p:cNvPr id="4" name="Google Shape;830;p37">
            <a:extLst>
              <a:ext uri="{FF2B5EF4-FFF2-40B4-BE49-F238E27FC236}">
                <a16:creationId xmlns:a16="http://schemas.microsoft.com/office/drawing/2014/main" id="{0499D3ED-7C0A-437C-A9A9-9BD1374E0041}"/>
              </a:ext>
            </a:extLst>
          </p:cNvPr>
          <p:cNvSpPr txBox="1"/>
          <p:nvPr/>
        </p:nvSpPr>
        <p:spPr>
          <a:xfrm>
            <a:off x="7385793" y="177050"/>
            <a:ext cx="1573932" cy="3165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CS523.M21.KHCL</a:t>
            </a:r>
            <a:endParaRPr sz="1300" dirty="0">
              <a:solidFill>
                <a:schemeClr val="dk1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6" name="Google Shape;1096;p39"/>
          <p:cNvSpPr txBox="1">
            <a:spLocks noGrp="1"/>
          </p:cNvSpPr>
          <p:nvPr>
            <p:ph type="title"/>
          </p:nvPr>
        </p:nvSpPr>
        <p:spPr>
          <a:xfrm>
            <a:off x="825616" y="834592"/>
            <a:ext cx="3611880" cy="3453504"/>
          </a:xfrm>
          <a:prstGeom prst="rect">
            <a:avLst/>
          </a:prstGeom>
        </p:spPr>
        <p:txBody>
          <a:bodyPr spcFirstLastPara="1" wrap="square" lIns="91425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dirty="0" err="1"/>
              <a:t>Một</a:t>
            </a:r>
            <a:r>
              <a:rPr lang="en-US" sz="5400" dirty="0"/>
              <a:t> </a:t>
            </a:r>
            <a:r>
              <a:rPr lang="en-US" sz="5400" dirty="0" err="1"/>
              <a:t>vài</a:t>
            </a:r>
            <a:r>
              <a:rPr lang="en-US" sz="5400" dirty="0"/>
              <a:t> </a:t>
            </a:r>
            <a:r>
              <a:rPr lang="en-US" sz="5400" dirty="0" err="1"/>
              <a:t>ví</a:t>
            </a:r>
            <a:r>
              <a:rPr lang="en-US" sz="5400" dirty="0"/>
              <a:t> </a:t>
            </a:r>
            <a:r>
              <a:rPr lang="en-US" sz="5400" dirty="0" err="1"/>
              <a:t>dụ</a:t>
            </a:r>
            <a:r>
              <a:rPr lang="en-US" sz="5400" dirty="0"/>
              <a:t> </a:t>
            </a:r>
            <a:r>
              <a:rPr lang="en-US" sz="5400" dirty="0" err="1"/>
              <a:t>thực</a:t>
            </a:r>
            <a:r>
              <a:rPr lang="en-US" sz="5400" dirty="0"/>
              <a:t> </a:t>
            </a:r>
            <a:r>
              <a:rPr lang="en-US" sz="5400" dirty="0" err="1"/>
              <a:t>tế</a:t>
            </a:r>
            <a:endParaRPr sz="5400" dirty="0"/>
          </a:p>
        </p:txBody>
      </p:sp>
      <p:grpSp>
        <p:nvGrpSpPr>
          <p:cNvPr id="1254" name="Google Shape;1254;p39"/>
          <p:cNvGrpSpPr/>
          <p:nvPr/>
        </p:nvGrpSpPr>
        <p:grpSpPr>
          <a:xfrm rot="1615306">
            <a:off x="5736824" y="781002"/>
            <a:ext cx="347713" cy="316500"/>
            <a:chOff x="4779800" y="3121700"/>
            <a:chExt cx="150800" cy="137250"/>
          </a:xfrm>
        </p:grpSpPr>
        <p:sp>
          <p:nvSpPr>
            <p:cNvPr id="1255" name="Google Shape;1255;p39"/>
            <p:cNvSpPr/>
            <p:nvPr/>
          </p:nvSpPr>
          <p:spPr>
            <a:xfrm>
              <a:off x="4806475" y="3207375"/>
              <a:ext cx="51150" cy="51575"/>
            </a:xfrm>
            <a:custGeom>
              <a:avLst/>
              <a:gdLst/>
              <a:ahLst/>
              <a:cxnLst/>
              <a:rect l="l" t="t" r="r" b="b"/>
              <a:pathLst>
                <a:path w="2046" h="2063" extrusionOk="0">
                  <a:moveTo>
                    <a:pt x="1014" y="297"/>
                  </a:moveTo>
                  <a:cubicBezTo>
                    <a:pt x="1171" y="297"/>
                    <a:pt x="1329" y="350"/>
                    <a:pt x="1468" y="437"/>
                  </a:cubicBezTo>
                  <a:cubicBezTo>
                    <a:pt x="1661" y="594"/>
                    <a:pt x="1766" y="804"/>
                    <a:pt x="1766" y="1031"/>
                  </a:cubicBezTo>
                  <a:cubicBezTo>
                    <a:pt x="1766" y="1189"/>
                    <a:pt x="1713" y="1346"/>
                    <a:pt x="1608" y="1468"/>
                  </a:cubicBezTo>
                  <a:cubicBezTo>
                    <a:pt x="1468" y="1661"/>
                    <a:pt x="1241" y="1766"/>
                    <a:pt x="1014" y="1766"/>
                  </a:cubicBezTo>
                  <a:cubicBezTo>
                    <a:pt x="857" y="1766"/>
                    <a:pt x="717" y="1713"/>
                    <a:pt x="577" y="1608"/>
                  </a:cubicBezTo>
                  <a:cubicBezTo>
                    <a:pt x="385" y="1468"/>
                    <a:pt x="280" y="1259"/>
                    <a:pt x="280" y="1031"/>
                  </a:cubicBezTo>
                  <a:cubicBezTo>
                    <a:pt x="280" y="874"/>
                    <a:pt x="332" y="717"/>
                    <a:pt x="437" y="577"/>
                  </a:cubicBezTo>
                  <a:cubicBezTo>
                    <a:pt x="577" y="385"/>
                    <a:pt x="804" y="297"/>
                    <a:pt x="1014" y="297"/>
                  </a:cubicBezTo>
                  <a:close/>
                  <a:moveTo>
                    <a:pt x="1014" y="0"/>
                  </a:moveTo>
                  <a:cubicBezTo>
                    <a:pt x="717" y="0"/>
                    <a:pt x="402" y="140"/>
                    <a:pt x="210" y="402"/>
                  </a:cubicBezTo>
                  <a:cubicBezTo>
                    <a:pt x="70" y="594"/>
                    <a:pt x="0" y="804"/>
                    <a:pt x="0" y="1031"/>
                  </a:cubicBezTo>
                  <a:cubicBezTo>
                    <a:pt x="0" y="1346"/>
                    <a:pt x="140" y="1643"/>
                    <a:pt x="402" y="1853"/>
                  </a:cubicBezTo>
                  <a:cubicBezTo>
                    <a:pt x="577" y="1993"/>
                    <a:pt x="804" y="2063"/>
                    <a:pt x="1014" y="2063"/>
                  </a:cubicBezTo>
                  <a:cubicBezTo>
                    <a:pt x="1329" y="2063"/>
                    <a:pt x="1643" y="1923"/>
                    <a:pt x="1836" y="1661"/>
                  </a:cubicBezTo>
                  <a:cubicBezTo>
                    <a:pt x="1975" y="1468"/>
                    <a:pt x="2045" y="1241"/>
                    <a:pt x="2045" y="1031"/>
                  </a:cubicBezTo>
                  <a:cubicBezTo>
                    <a:pt x="2045" y="717"/>
                    <a:pt x="1905" y="420"/>
                    <a:pt x="1643" y="210"/>
                  </a:cubicBezTo>
                  <a:cubicBezTo>
                    <a:pt x="1451" y="70"/>
                    <a:pt x="1241" y="0"/>
                    <a:pt x="1014" y="0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39"/>
            <p:cNvSpPr/>
            <p:nvPr/>
          </p:nvSpPr>
          <p:spPr>
            <a:xfrm>
              <a:off x="4779800" y="3121700"/>
              <a:ext cx="54650" cy="54225"/>
            </a:xfrm>
            <a:custGeom>
              <a:avLst/>
              <a:gdLst/>
              <a:ahLst/>
              <a:cxnLst/>
              <a:rect l="l" t="t" r="r" b="b"/>
              <a:pathLst>
                <a:path w="2186" h="2169" extrusionOk="0">
                  <a:moveTo>
                    <a:pt x="1084" y="280"/>
                  </a:moveTo>
                  <a:cubicBezTo>
                    <a:pt x="1259" y="280"/>
                    <a:pt x="1434" y="333"/>
                    <a:pt x="1574" y="455"/>
                  </a:cubicBezTo>
                  <a:cubicBezTo>
                    <a:pt x="1784" y="613"/>
                    <a:pt x="1889" y="840"/>
                    <a:pt x="1889" y="1085"/>
                  </a:cubicBezTo>
                  <a:cubicBezTo>
                    <a:pt x="1889" y="1259"/>
                    <a:pt x="1836" y="1417"/>
                    <a:pt x="1731" y="1574"/>
                  </a:cubicBezTo>
                  <a:cubicBezTo>
                    <a:pt x="1574" y="1784"/>
                    <a:pt x="1329" y="1889"/>
                    <a:pt x="1084" y="1889"/>
                  </a:cubicBezTo>
                  <a:cubicBezTo>
                    <a:pt x="927" y="1889"/>
                    <a:pt x="752" y="1836"/>
                    <a:pt x="612" y="1714"/>
                  </a:cubicBezTo>
                  <a:cubicBezTo>
                    <a:pt x="403" y="1557"/>
                    <a:pt x="298" y="1329"/>
                    <a:pt x="298" y="1085"/>
                  </a:cubicBezTo>
                  <a:cubicBezTo>
                    <a:pt x="298" y="910"/>
                    <a:pt x="350" y="752"/>
                    <a:pt x="455" y="595"/>
                  </a:cubicBezTo>
                  <a:cubicBezTo>
                    <a:pt x="612" y="385"/>
                    <a:pt x="857" y="280"/>
                    <a:pt x="1084" y="280"/>
                  </a:cubicBezTo>
                  <a:close/>
                  <a:moveTo>
                    <a:pt x="1084" y="1"/>
                  </a:moveTo>
                  <a:cubicBezTo>
                    <a:pt x="770" y="1"/>
                    <a:pt x="438" y="141"/>
                    <a:pt x="228" y="420"/>
                  </a:cubicBezTo>
                  <a:cubicBezTo>
                    <a:pt x="71" y="613"/>
                    <a:pt x="1" y="857"/>
                    <a:pt x="1" y="1085"/>
                  </a:cubicBezTo>
                  <a:cubicBezTo>
                    <a:pt x="1" y="1417"/>
                    <a:pt x="140" y="1731"/>
                    <a:pt x="438" y="1959"/>
                  </a:cubicBezTo>
                  <a:cubicBezTo>
                    <a:pt x="630" y="2098"/>
                    <a:pt x="857" y="2168"/>
                    <a:pt x="1084" y="2168"/>
                  </a:cubicBezTo>
                  <a:cubicBezTo>
                    <a:pt x="1417" y="2168"/>
                    <a:pt x="1749" y="2029"/>
                    <a:pt x="1959" y="1749"/>
                  </a:cubicBezTo>
                  <a:cubicBezTo>
                    <a:pt x="2116" y="1557"/>
                    <a:pt x="2186" y="1312"/>
                    <a:pt x="2186" y="1085"/>
                  </a:cubicBezTo>
                  <a:cubicBezTo>
                    <a:pt x="2186" y="752"/>
                    <a:pt x="2028" y="438"/>
                    <a:pt x="1749" y="211"/>
                  </a:cubicBezTo>
                  <a:cubicBezTo>
                    <a:pt x="1556" y="71"/>
                    <a:pt x="1329" y="1"/>
                    <a:pt x="1084" y="1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39"/>
            <p:cNvSpPr/>
            <p:nvPr/>
          </p:nvSpPr>
          <p:spPr>
            <a:xfrm>
              <a:off x="4879000" y="3147925"/>
              <a:ext cx="51600" cy="51600"/>
            </a:xfrm>
            <a:custGeom>
              <a:avLst/>
              <a:gdLst/>
              <a:ahLst/>
              <a:cxnLst/>
              <a:rect l="l" t="t" r="r" b="b"/>
              <a:pathLst>
                <a:path w="2064" h="2064" extrusionOk="0">
                  <a:moveTo>
                    <a:pt x="1032" y="298"/>
                  </a:moveTo>
                  <a:cubicBezTo>
                    <a:pt x="1190" y="298"/>
                    <a:pt x="1347" y="350"/>
                    <a:pt x="1487" y="438"/>
                  </a:cubicBezTo>
                  <a:cubicBezTo>
                    <a:pt x="1679" y="595"/>
                    <a:pt x="1767" y="805"/>
                    <a:pt x="1767" y="1032"/>
                  </a:cubicBezTo>
                  <a:cubicBezTo>
                    <a:pt x="1767" y="1189"/>
                    <a:pt x="1732" y="1347"/>
                    <a:pt x="1627" y="1487"/>
                  </a:cubicBezTo>
                  <a:cubicBezTo>
                    <a:pt x="1469" y="1661"/>
                    <a:pt x="1260" y="1766"/>
                    <a:pt x="1032" y="1766"/>
                  </a:cubicBezTo>
                  <a:cubicBezTo>
                    <a:pt x="875" y="1766"/>
                    <a:pt x="718" y="1714"/>
                    <a:pt x="595" y="1626"/>
                  </a:cubicBezTo>
                  <a:cubicBezTo>
                    <a:pt x="403" y="1469"/>
                    <a:pt x="298" y="1259"/>
                    <a:pt x="298" y="1032"/>
                  </a:cubicBezTo>
                  <a:cubicBezTo>
                    <a:pt x="298" y="875"/>
                    <a:pt x="351" y="717"/>
                    <a:pt x="455" y="595"/>
                  </a:cubicBezTo>
                  <a:cubicBezTo>
                    <a:pt x="595" y="403"/>
                    <a:pt x="805" y="298"/>
                    <a:pt x="1032" y="298"/>
                  </a:cubicBezTo>
                  <a:close/>
                  <a:moveTo>
                    <a:pt x="1032" y="1"/>
                  </a:moveTo>
                  <a:cubicBezTo>
                    <a:pt x="735" y="1"/>
                    <a:pt x="420" y="140"/>
                    <a:pt x="211" y="403"/>
                  </a:cubicBezTo>
                  <a:cubicBezTo>
                    <a:pt x="71" y="595"/>
                    <a:pt x="1" y="822"/>
                    <a:pt x="1" y="1032"/>
                  </a:cubicBezTo>
                  <a:cubicBezTo>
                    <a:pt x="1" y="1347"/>
                    <a:pt x="141" y="1644"/>
                    <a:pt x="420" y="1854"/>
                  </a:cubicBezTo>
                  <a:cubicBezTo>
                    <a:pt x="595" y="1993"/>
                    <a:pt x="823" y="2063"/>
                    <a:pt x="1032" y="2063"/>
                  </a:cubicBezTo>
                  <a:cubicBezTo>
                    <a:pt x="1347" y="2063"/>
                    <a:pt x="1644" y="1924"/>
                    <a:pt x="1854" y="1661"/>
                  </a:cubicBezTo>
                  <a:cubicBezTo>
                    <a:pt x="1994" y="1469"/>
                    <a:pt x="2064" y="1242"/>
                    <a:pt x="2064" y="1032"/>
                  </a:cubicBezTo>
                  <a:cubicBezTo>
                    <a:pt x="2064" y="717"/>
                    <a:pt x="1924" y="420"/>
                    <a:pt x="1662" y="210"/>
                  </a:cubicBezTo>
                  <a:cubicBezTo>
                    <a:pt x="1469" y="71"/>
                    <a:pt x="1260" y="1"/>
                    <a:pt x="1032" y="1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39"/>
            <p:cNvSpPr/>
            <p:nvPr/>
          </p:nvSpPr>
          <p:spPr>
            <a:xfrm>
              <a:off x="4813900" y="3147850"/>
              <a:ext cx="73450" cy="24225"/>
            </a:xfrm>
            <a:custGeom>
              <a:avLst/>
              <a:gdLst/>
              <a:ahLst/>
              <a:cxnLst/>
              <a:rect l="l" t="t" r="r" b="b"/>
              <a:pathLst>
                <a:path w="2938" h="969" extrusionOk="0">
                  <a:moveTo>
                    <a:pt x="164" y="0"/>
                  </a:moveTo>
                  <a:cubicBezTo>
                    <a:pt x="101" y="0"/>
                    <a:pt x="33" y="48"/>
                    <a:pt x="18" y="109"/>
                  </a:cubicBezTo>
                  <a:cubicBezTo>
                    <a:pt x="0" y="196"/>
                    <a:pt x="53" y="266"/>
                    <a:pt x="123" y="283"/>
                  </a:cubicBezTo>
                  <a:lnTo>
                    <a:pt x="2745" y="965"/>
                  </a:lnTo>
                  <a:cubicBezTo>
                    <a:pt x="2756" y="967"/>
                    <a:pt x="2767" y="968"/>
                    <a:pt x="2778" y="968"/>
                  </a:cubicBezTo>
                  <a:cubicBezTo>
                    <a:pt x="2850" y="968"/>
                    <a:pt x="2904" y="921"/>
                    <a:pt x="2920" y="860"/>
                  </a:cubicBezTo>
                  <a:cubicBezTo>
                    <a:pt x="2937" y="773"/>
                    <a:pt x="2902" y="703"/>
                    <a:pt x="2815" y="668"/>
                  </a:cubicBezTo>
                  <a:lnTo>
                    <a:pt x="192" y="4"/>
                  </a:lnTo>
                  <a:cubicBezTo>
                    <a:pt x="183" y="1"/>
                    <a:pt x="174" y="0"/>
                    <a:pt x="164" y="0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39"/>
            <p:cNvSpPr/>
            <p:nvPr/>
          </p:nvSpPr>
          <p:spPr>
            <a:xfrm>
              <a:off x="4844925" y="3175575"/>
              <a:ext cx="57275" cy="47250"/>
            </a:xfrm>
            <a:custGeom>
              <a:avLst/>
              <a:gdLst/>
              <a:ahLst/>
              <a:cxnLst/>
              <a:rect l="l" t="t" r="r" b="b"/>
              <a:pathLst>
                <a:path w="2291" h="1890" extrusionOk="0">
                  <a:moveTo>
                    <a:pt x="2116" y="0"/>
                  </a:moveTo>
                  <a:cubicBezTo>
                    <a:pt x="2086" y="0"/>
                    <a:pt x="2056" y="10"/>
                    <a:pt x="2028" y="31"/>
                  </a:cubicBezTo>
                  <a:lnTo>
                    <a:pt x="70" y="1639"/>
                  </a:lnTo>
                  <a:cubicBezTo>
                    <a:pt x="18" y="1674"/>
                    <a:pt x="0" y="1779"/>
                    <a:pt x="53" y="1831"/>
                  </a:cubicBezTo>
                  <a:cubicBezTo>
                    <a:pt x="84" y="1872"/>
                    <a:pt x="126" y="1889"/>
                    <a:pt x="170" y="1889"/>
                  </a:cubicBezTo>
                  <a:cubicBezTo>
                    <a:pt x="202" y="1889"/>
                    <a:pt x="234" y="1881"/>
                    <a:pt x="263" y="1866"/>
                  </a:cubicBezTo>
                  <a:lnTo>
                    <a:pt x="2220" y="258"/>
                  </a:lnTo>
                  <a:cubicBezTo>
                    <a:pt x="2273" y="206"/>
                    <a:pt x="2290" y="118"/>
                    <a:pt x="2238" y="66"/>
                  </a:cubicBezTo>
                  <a:cubicBezTo>
                    <a:pt x="2206" y="24"/>
                    <a:pt x="2162" y="0"/>
                    <a:pt x="2116" y="0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60" name="Google Shape;1260;p39"/>
          <p:cNvGrpSpPr/>
          <p:nvPr/>
        </p:nvGrpSpPr>
        <p:grpSpPr>
          <a:xfrm rot="-1960985">
            <a:off x="7775191" y="502006"/>
            <a:ext cx="372443" cy="422129"/>
            <a:chOff x="5408700" y="2855000"/>
            <a:chExt cx="121525" cy="164475"/>
          </a:xfrm>
        </p:grpSpPr>
        <p:sp>
          <p:nvSpPr>
            <p:cNvPr id="1261" name="Google Shape;1261;p39"/>
            <p:cNvSpPr/>
            <p:nvPr/>
          </p:nvSpPr>
          <p:spPr>
            <a:xfrm>
              <a:off x="5408700" y="2970925"/>
              <a:ext cx="115400" cy="18975"/>
            </a:xfrm>
            <a:custGeom>
              <a:avLst/>
              <a:gdLst/>
              <a:ahLst/>
              <a:cxnLst/>
              <a:rect l="l" t="t" r="r" b="b"/>
              <a:pathLst>
                <a:path w="4616" h="759" extrusionOk="0">
                  <a:moveTo>
                    <a:pt x="2063" y="1"/>
                  </a:moveTo>
                  <a:cubicBezTo>
                    <a:pt x="1941" y="1"/>
                    <a:pt x="1836" y="18"/>
                    <a:pt x="1731" y="18"/>
                  </a:cubicBezTo>
                  <a:cubicBezTo>
                    <a:pt x="1644" y="36"/>
                    <a:pt x="1591" y="106"/>
                    <a:pt x="1591" y="176"/>
                  </a:cubicBezTo>
                  <a:cubicBezTo>
                    <a:pt x="1609" y="263"/>
                    <a:pt x="1678" y="315"/>
                    <a:pt x="1748" y="315"/>
                  </a:cubicBezTo>
                  <a:cubicBezTo>
                    <a:pt x="1853" y="298"/>
                    <a:pt x="1958" y="298"/>
                    <a:pt x="2063" y="298"/>
                  </a:cubicBezTo>
                  <a:cubicBezTo>
                    <a:pt x="2150" y="298"/>
                    <a:pt x="2203" y="228"/>
                    <a:pt x="2203" y="141"/>
                  </a:cubicBezTo>
                  <a:cubicBezTo>
                    <a:pt x="2203" y="71"/>
                    <a:pt x="2133" y="1"/>
                    <a:pt x="2063" y="1"/>
                  </a:cubicBezTo>
                  <a:close/>
                  <a:moveTo>
                    <a:pt x="2553" y="1"/>
                  </a:moveTo>
                  <a:cubicBezTo>
                    <a:pt x="2483" y="1"/>
                    <a:pt x="2413" y="71"/>
                    <a:pt x="2413" y="141"/>
                  </a:cubicBezTo>
                  <a:cubicBezTo>
                    <a:pt x="2395" y="228"/>
                    <a:pt x="2465" y="298"/>
                    <a:pt x="2535" y="298"/>
                  </a:cubicBezTo>
                  <a:cubicBezTo>
                    <a:pt x="2640" y="298"/>
                    <a:pt x="2762" y="315"/>
                    <a:pt x="2867" y="333"/>
                  </a:cubicBezTo>
                  <a:cubicBezTo>
                    <a:pt x="2937" y="333"/>
                    <a:pt x="3007" y="280"/>
                    <a:pt x="3025" y="193"/>
                  </a:cubicBezTo>
                  <a:cubicBezTo>
                    <a:pt x="3025" y="123"/>
                    <a:pt x="2972" y="53"/>
                    <a:pt x="2885" y="36"/>
                  </a:cubicBezTo>
                  <a:cubicBezTo>
                    <a:pt x="2780" y="18"/>
                    <a:pt x="2675" y="18"/>
                    <a:pt x="2553" y="1"/>
                  </a:cubicBezTo>
                  <a:close/>
                  <a:moveTo>
                    <a:pt x="1224" y="88"/>
                  </a:moveTo>
                  <a:cubicBezTo>
                    <a:pt x="1119" y="123"/>
                    <a:pt x="1014" y="141"/>
                    <a:pt x="892" y="176"/>
                  </a:cubicBezTo>
                  <a:cubicBezTo>
                    <a:pt x="822" y="193"/>
                    <a:pt x="769" y="263"/>
                    <a:pt x="787" y="350"/>
                  </a:cubicBezTo>
                  <a:cubicBezTo>
                    <a:pt x="817" y="411"/>
                    <a:pt x="874" y="459"/>
                    <a:pt x="946" y="459"/>
                  </a:cubicBezTo>
                  <a:cubicBezTo>
                    <a:pt x="957" y="459"/>
                    <a:pt x="968" y="458"/>
                    <a:pt x="979" y="455"/>
                  </a:cubicBezTo>
                  <a:cubicBezTo>
                    <a:pt x="1067" y="420"/>
                    <a:pt x="1172" y="403"/>
                    <a:pt x="1276" y="385"/>
                  </a:cubicBezTo>
                  <a:cubicBezTo>
                    <a:pt x="1364" y="368"/>
                    <a:pt x="1416" y="298"/>
                    <a:pt x="1399" y="210"/>
                  </a:cubicBezTo>
                  <a:cubicBezTo>
                    <a:pt x="1381" y="141"/>
                    <a:pt x="1311" y="88"/>
                    <a:pt x="1224" y="88"/>
                  </a:cubicBezTo>
                  <a:close/>
                  <a:moveTo>
                    <a:pt x="3358" y="120"/>
                  </a:moveTo>
                  <a:cubicBezTo>
                    <a:pt x="3287" y="120"/>
                    <a:pt x="3232" y="167"/>
                    <a:pt x="3217" y="228"/>
                  </a:cubicBezTo>
                  <a:cubicBezTo>
                    <a:pt x="3199" y="315"/>
                    <a:pt x="3252" y="385"/>
                    <a:pt x="3322" y="403"/>
                  </a:cubicBezTo>
                  <a:cubicBezTo>
                    <a:pt x="3427" y="420"/>
                    <a:pt x="3532" y="455"/>
                    <a:pt x="3636" y="473"/>
                  </a:cubicBezTo>
                  <a:cubicBezTo>
                    <a:pt x="3651" y="480"/>
                    <a:pt x="3667" y="484"/>
                    <a:pt x="3683" y="484"/>
                  </a:cubicBezTo>
                  <a:cubicBezTo>
                    <a:pt x="3740" y="484"/>
                    <a:pt x="3797" y="437"/>
                    <a:pt x="3811" y="368"/>
                  </a:cubicBezTo>
                  <a:cubicBezTo>
                    <a:pt x="3829" y="298"/>
                    <a:pt x="3794" y="210"/>
                    <a:pt x="3706" y="193"/>
                  </a:cubicBezTo>
                  <a:cubicBezTo>
                    <a:pt x="3601" y="176"/>
                    <a:pt x="3497" y="141"/>
                    <a:pt x="3392" y="123"/>
                  </a:cubicBezTo>
                  <a:cubicBezTo>
                    <a:pt x="3380" y="121"/>
                    <a:pt x="3369" y="120"/>
                    <a:pt x="3358" y="120"/>
                  </a:cubicBezTo>
                  <a:close/>
                  <a:moveTo>
                    <a:pt x="457" y="311"/>
                  </a:moveTo>
                  <a:cubicBezTo>
                    <a:pt x="444" y="311"/>
                    <a:pt x="432" y="312"/>
                    <a:pt x="420" y="315"/>
                  </a:cubicBezTo>
                  <a:cubicBezTo>
                    <a:pt x="315" y="368"/>
                    <a:pt x="210" y="403"/>
                    <a:pt x="105" y="455"/>
                  </a:cubicBezTo>
                  <a:cubicBezTo>
                    <a:pt x="35" y="490"/>
                    <a:pt x="0" y="578"/>
                    <a:pt x="35" y="648"/>
                  </a:cubicBezTo>
                  <a:cubicBezTo>
                    <a:pt x="61" y="699"/>
                    <a:pt x="115" y="731"/>
                    <a:pt x="169" y="731"/>
                  </a:cubicBezTo>
                  <a:cubicBezTo>
                    <a:pt x="189" y="731"/>
                    <a:pt x="209" y="727"/>
                    <a:pt x="228" y="717"/>
                  </a:cubicBezTo>
                  <a:cubicBezTo>
                    <a:pt x="332" y="665"/>
                    <a:pt x="420" y="630"/>
                    <a:pt x="525" y="595"/>
                  </a:cubicBezTo>
                  <a:cubicBezTo>
                    <a:pt x="595" y="560"/>
                    <a:pt x="630" y="490"/>
                    <a:pt x="612" y="403"/>
                  </a:cubicBezTo>
                  <a:cubicBezTo>
                    <a:pt x="583" y="345"/>
                    <a:pt x="518" y="311"/>
                    <a:pt x="457" y="311"/>
                  </a:cubicBezTo>
                  <a:close/>
                  <a:moveTo>
                    <a:pt x="4141" y="339"/>
                  </a:moveTo>
                  <a:cubicBezTo>
                    <a:pt x="4079" y="339"/>
                    <a:pt x="4031" y="383"/>
                    <a:pt x="4004" y="438"/>
                  </a:cubicBezTo>
                  <a:cubicBezTo>
                    <a:pt x="3969" y="508"/>
                    <a:pt x="4021" y="595"/>
                    <a:pt x="4091" y="630"/>
                  </a:cubicBezTo>
                  <a:cubicBezTo>
                    <a:pt x="4196" y="665"/>
                    <a:pt x="4283" y="700"/>
                    <a:pt x="4388" y="752"/>
                  </a:cubicBezTo>
                  <a:cubicBezTo>
                    <a:pt x="4404" y="756"/>
                    <a:pt x="4420" y="758"/>
                    <a:pt x="4437" y="758"/>
                  </a:cubicBezTo>
                  <a:cubicBezTo>
                    <a:pt x="4495" y="758"/>
                    <a:pt x="4553" y="733"/>
                    <a:pt x="4580" y="665"/>
                  </a:cubicBezTo>
                  <a:cubicBezTo>
                    <a:pt x="4615" y="595"/>
                    <a:pt x="4580" y="508"/>
                    <a:pt x="4510" y="473"/>
                  </a:cubicBezTo>
                  <a:cubicBezTo>
                    <a:pt x="4406" y="438"/>
                    <a:pt x="4301" y="385"/>
                    <a:pt x="4196" y="350"/>
                  </a:cubicBezTo>
                  <a:cubicBezTo>
                    <a:pt x="4177" y="343"/>
                    <a:pt x="4158" y="339"/>
                    <a:pt x="4141" y="339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39"/>
            <p:cNvSpPr/>
            <p:nvPr/>
          </p:nvSpPr>
          <p:spPr>
            <a:xfrm>
              <a:off x="5409125" y="2855000"/>
              <a:ext cx="121100" cy="164475"/>
            </a:xfrm>
            <a:custGeom>
              <a:avLst/>
              <a:gdLst/>
              <a:ahLst/>
              <a:cxnLst/>
              <a:rect l="l" t="t" r="r" b="b"/>
              <a:pathLst>
                <a:path w="4844" h="6579" extrusionOk="0">
                  <a:moveTo>
                    <a:pt x="1949" y="526"/>
                  </a:moveTo>
                  <a:lnTo>
                    <a:pt x="4519" y="5358"/>
                  </a:lnTo>
                  <a:lnTo>
                    <a:pt x="4519" y="5358"/>
                  </a:lnTo>
                  <a:cubicBezTo>
                    <a:pt x="4010" y="5942"/>
                    <a:pt x="3238" y="6281"/>
                    <a:pt x="2466" y="6281"/>
                  </a:cubicBezTo>
                  <a:lnTo>
                    <a:pt x="2378" y="6281"/>
                  </a:lnTo>
                  <a:cubicBezTo>
                    <a:pt x="1580" y="6264"/>
                    <a:pt x="797" y="5834"/>
                    <a:pt x="305" y="5200"/>
                  </a:cubicBezTo>
                  <a:lnTo>
                    <a:pt x="305" y="5200"/>
                  </a:lnTo>
                  <a:cubicBezTo>
                    <a:pt x="883" y="3591"/>
                    <a:pt x="1418" y="2056"/>
                    <a:pt x="1949" y="526"/>
                  </a:cubicBezTo>
                  <a:close/>
                  <a:moveTo>
                    <a:pt x="1934" y="1"/>
                  </a:moveTo>
                  <a:cubicBezTo>
                    <a:pt x="1925" y="1"/>
                    <a:pt x="1916" y="2"/>
                    <a:pt x="1906" y="5"/>
                  </a:cubicBezTo>
                  <a:cubicBezTo>
                    <a:pt x="1854" y="5"/>
                    <a:pt x="1801" y="40"/>
                    <a:pt x="1784" y="93"/>
                  </a:cubicBezTo>
                  <a:cubicBezTo>
                    <a:pt x="1207" y="1753"/>
                    <a:pt x="630" y="3414"/>
                    <a:pt x="18" y="5180"/>
                  </a:cubicBezTo>
                  <a:cubicBezTo>
                    <a:pt x="1" y="5215"/>
                    <a:pt x="1" y="5267"/>
                    <a:pt x="36" y="5302"/>
                  </a:cubicBezTo>
                  <a:cubicBezTo>
                    <a:pt x="560" y="6054"/>
                    <a:pt x="1452" y="6543"/>
                    <a:pt x="2378" y="6578"/>
                  </a:cubicBezTo>
                  <a:lnTo>
                    <a:pt x="2466" y="6578"/>
                  </a:lnTo>
                  <a:cubicBezTo>
                    <a:pt x="3357" y="6578"/>
                    <a:pt x="4249" y="6159"/>
                    <a:pt x="4808" y="5459"/>
                  </a:cubicBezTo>
                  <a:cubicBezTo>
                    <a:pt x="4843" y="5424"/>
                    <a:pt x="4843" y="5354"/>
                    <a:pt x="4808" y="5302"/>
                  </a:cubicBezTo>
                  <a:lnTo>
                    <a:pt x="2046" y="75"/>
                  </a:lnTo>
                  <a:cubicBezTo>
                    <a:pt x="2017" y="32"/>
                    <a:pt x="1977" y="1"/>
                    <a:pt x="1934" y="1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63" name="Google Shape;1263;p39"/>
          <p:cNvGrpSpPr/>
          <p:nvPr/>
        </p:nvGrpSpPr>
        <p:grpSpPr>
          <a:xfrm rot="1238918">
            <a:off x="5788249" y="4176774"/>
            <a:ext cx="413787" cy="318091"/>
            <a:chOff x="8442517" y="963179"/>
            <a:chExt cx="281420" cy="216322"/>
          </a:xfrm>
        </p:grpSpPr>
        <p:sp>
          <p:nvSpPr>
            <p:cNvPr id="1264" name="Google Shape;1264;p39"/>
            <p:cNvSpPr/>
            <p:nvPr/>
          </p:nvSpPr>
          <p:spPr>
            <a:xfrm>
              <a:off x="8446705" y="981700"/>
              <a:ext cx="77386" cy="77240"/>
            </a:xfrm>
            <a:custGeom>
              <a:avLst/>
              <a:gdLst/>
              <a:ahLst/>
              <a:cxnLst/>
              <a:rect l="l" t="t" r="r" b="b"/>
              <a:pathLst>
                <a:path w="2402" h="2398" extrusionOk="0">
                  <a:moveTo>
                    <a:pt x="1480" y="329"/>
                  </a:moveTo>
                  <a:cubicBezTo>
                    <a:pt x="1648" y="329"/>
                    <a:pt x="1812" y="423"/>
                    <a:pt x="1890" y="591"/>
                  </a:cubicBezTo>
                  <a:cubicBezTo>
                    <a:pt x="1902" y="639"/>
                    <a:pt x="1938" y="674"/>
                    <a:pt x="1997" y="698"/>
                  </a:cubicBezTo>
                  <a:cubicBezTo>
                    <a:pt x="1973" y="829"/>
                    <a:pt x="1938" y="971"/>
                    <a:pt x="1878" y="1090"/>
                  </a:cubicBezTo>
                  <a:cubicBezTo>
                    <a:pt x="1783" y="1364"/>
                    <a:pt x="1569" y="1589"/>
                    <a:pt x="1308" y="1696"/>
                  </a:cubicBezTo>
                  <a:cubicBezTo>
                    <a:pt x="1226" y="1730"/>
                    <a:pt x="1142" y="1746"/>
                    <a:pt x="1059" y="1746"/>
                  </a:cubicBezTo>
                  <a:cubicBezTo>
                    <a:pt x="878" y="1746"/>
                    <a:pt x="705" y="1669"/>
                    <a:pt x="583" y="1530"/>
                  </a:cubicBezTo>
                  <a:cubicBezTo>
                    <a:pt x="405" y="1280"/>
                    <a:pt x="547" y="924"/>
                    <a:pt x="773" y="686"/>
                  </a:cubicBezTo>
                  <a:cubicBezTo>
                    <a:pt x="928" y="496"/>
                    <a:pt x="1142" y="377"/>
                    <a:pt x="1391" y="330"/>
                  </a:cubicBezTo>
                  <a:lnTo>
                    <a:pt x="1450" y="330"/>
                  </a:lnTo>
                  <a:cubicBezTo>
                    <a:pt x="1460" y="329"/>
                    <a:pt x="1470" y="329"/>
                    <a:pt x="1480" y="329"/>
                  </a:cubicBezTo>
                  <a:close/>
                  <a:moveTo>
                    <a:pt x="1459" y="1"/>
                  </a:moveTo>
                  <a:cubicBezTo>
                    <a:pt x="1421" y="1"/>
                    <a:pt x="1382" y="3"/>
                    <a:pt x="1344" y="9"/>
                  </a:cubicBezTo>
                  <a:cubicBezTo>
                    <a:pt x="1011" y="56"/>
                    <a:pt x="714" y="223"/>
                    <a:pt x="500" y="472"/>
                  </a:cubicBezTo>
                  <a:cubicBezTo>
                    <a:pt x="227" y="781"/>
                    <a:pt x="1" y="1280"/>
                    <a:pt x="274" y="1696"/>
                  </a:cubicBezTo>
                  <a:cubicBezTo>
                    <a:pt x="427" y="1925"/>
                    <a:pt x="730" y="2063"/>
                    <a:pt x="1047" y="2063"/>
                  </a:cubicBezTo>
                  <a:cubicBezTo>
                    <a:pt x="1175" y="2063"/>
                    <a:pt x="1304" y="2041"/>
                    <a:pt x="1427" y="1993"/>
                  </a:cubicBezTo>
                  <a:cubicBezTo>
                    <a:pt x="1664" y="1910"/>
                    <a:pt x="1866" y="1744"/>
                    <a:pt x="2021" y="1542"/>
                  </a:cubicBezTo>
                  <a:cubicBezTo>
                    <a:pt x="2021" y="1779"/>
                    <a:pt x="2033" y="2017"/>
                    <a:pt x="2045" y="2243"/>
                  </a:cubicBezTo>
                  <a:cubicBezTo>
                    <a:pt x="2057" y="2326"/>
                    <a:pt x="2128" y="2397"/>
                    <a:pt x="2223" y="2397"/>
                  </a:cubicBezTo>
                  <a:lnTo>
                    <a:pt x="2235" y="2397"/>
                  </a:lnTo>
                  <a:cubicBezTo>
                    <a:pt x="2318" y="2397"/>
                    <a:pt x="2401" y="2314"/>
                    <a:pt x="2401" y="2219"/>
                  </a:cubicBezTo>
                  <a:cubicBezTo>
                    <a:pt x="2354" y="1554"/>
                    <a:pt x="2354" y="876"/>
                    <a:pt x="2401" y="199"/>
                  </a:cubicBezTo>
                  <a:cubicBezTo>
                    <a:pt x="2401" y="116"/>
                    <a:pt x="2330" y="33"/>
                    <a:pt x="2235" y="33"/>
                  </a:cubicBezTo>
                  <a:cubicBezTo>
                    <a:pt x="2140" y="33"/>
                    <a:pt x="2057" y="92"/>
                    <a:pt x="2045" y="187"/>
                  </a:cubicBezTo>
                  <a:lnTo>
                    <a:pt x="2045" y="211"/>
                  </a:lnTo>
                  <a:cubicBezTo>
                    <a:pt x="1874" y="80"/>
                    <a:pt x="1669" y="1"/>
                    <a:pt x="14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39"/>
            <p:cNvSpPr/>
            <p:nvPr/>
          </p:nvSpPr>
          <p:spPr>
            <a:xfrm>
              <a:off x="8553892" y="997515"/>
              <a:ext cx="42914" cy="49539"/>
            </a:xfrm>
            <a:custGeom>
              <a:avLst/>
              <a:gdLst/>
              <a:ahLst/>
              <a:cxnLst/>
              <a:rect l="l" t="t" r="r" b="b"/>
              <a:pathLst>
                <a:path w="1332" h="1538" extrusionOk="0">
                  <a:moveTo>
                    <a:pt x="199" y="1"/>
                  </a:moveTo>
                  <a:cubicBezTo>
                    <a:pt x="172" y="1"/>
                    <a:pt x="145" y="6"/>
                    <a:pt x="120" y="17"/>
                  </a:cubicBezTo>
                  <a:cubicBezTo>
                    <a:pt x="37" y="53"/>
                    <a:pt x="1" y="148"/>
                    <a:pt x="37" y="231"/>
                  </a:cubicBezTo>
                  <a:cubicBezTo>
                    <a:pt x="155" y="445"/>
                    <a:pt x="298" y="647"/>
                    <a:pt x="464" y="837"/>
                  </a:cubicBezTo>
                  <a:lnTo>
                    <a:pt x="108" y="1277"/>
                  </a:lnTo>
                  <a:cubicBezTo>
                    <a:pt x="37" y="1348"/>
                    <a:pt x="60" y="1455"/>
                    <a:pt x="144" y="1502"/>
                  </a:cubicBezTo>
                  <a:cubicBezTo>
                    <a:pt x="167" y="1526"/>
                    <a:pt x="203" y="1538"/>
                    <a:pt x="251" y="1538"/>
                  </a:cubicBezTo>
                  <a:cubicBezTo>
                    <a:pt x="298" y="1538"/>
                    <a:pt x="357" y="1514"/>
                    <a:pt x="393" y="1467"/>
                  </a:cubicBezTo>
                  <a:lnTo>
                    <a:pt x="702" y="1086"/>
                  </a:lnTo>
                  <a:cubicBezTo>
                    <a:pt x="809" y="1181"/>
                    <a:pt x="904" y="1265"/>
                    <a:pt x="1011" y="1348"/>
                  </a:cubicBezTo>
                  <a:cubicBezTo>
                    <a:pt x="1047" y="1372"/>
                    <a:pt x="1082" y="1383"/>
                    <a:pt x="1118" y="1383"/>
                  </a:cubicBezTo>
                  <a:cubicBezTo>
                    <a:pt x="1177" y="1383"/>
                    <a:pt x="1225" y="1360"/>
                    <a:pt x="1261" y="1324"/>
                  </a:cubicBezTo>
                  <a:cubicBezTo>
                    <a:pt x="1332" y="1253"/>
                    <a:pt x="1320" y="1146"/>
                    <a:pt x="1237" y="1098"/>
                  </a:cubicBezTo>
                  <a:cubicBezTo>
                    <a:pt x="1130" y="1003"/>
                    <a:pt x="1023" y="920"/>
                    <a:pt x="928" y="825"/>
                  </a:cubicBezTo>
                  <a:lnTo>
                    <a:pt x="1261" y="409"/>
                  </a:lnTo>
                  <a:cubicBezTo>
                    <a:pt x="1320" y="338"/>
                    <a:pt x="1296" y="231"/>
                    <a:pt x="1225" y="183"/>
                  </a:cubicBezTo>
                  <a:cubicBezTo>
                    <a:pt x="1192" y="164"/>
                    <a:pt x="1155" y="155"/>
                    <a:pt x="1118" y="155"/>
                  </a:cubicBezTo>
                  <a:cubicBezTo>
                    <a:pt x="1064" y="155"/>
                    <a:pt x="1011" y="176"/>
                    <a:pt x="975" y="219"/>
                  </a:cubicBezTo>
                  <a:lnTo>
                    <a:pt x="690" y="564"/>
                  </a:lnTo>
                  <a:cubicBezTo>
                    <a:pt x="559" y="421"/>
                    <a:pt x="453" y="255"/>
                    <a:pt x="357" y="88"/>
                  </a:cubicBezTo>
                  <a:cubicBezTo>
                    <a:pt x="324" y="30"/>
                    <a:pt x="262" y="1"/>
                    <a:pt x="1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39"/>
            <p:cNvSpPr/>
            <p:nvPr/>
          </p:nvSpPr>
          <p:spPr>
            <a:xfrm>
              <a:off x="8635467" y="963179"/>
              <a:ext cx="63179" cy="88481"/>
            </a:xfrm>
            <a:custGeom>
              <a:avLst/>
              <a:gdLst/>
              <a:ahLst/>
              <a:cxnLst/>
              <a:rect l="l" t="t" r="r" b="b"/>
              <a:pathLst>
                <a:path w="1961" h="2747" extrusionOk="0">
                  <a:moveTo>
                    <a:pt x="1160" y="1380"/>
                  </a:moveTo>
                  <a:cubicBezTo>
                    <a:pt x="1193" y="1380"/>
                    <a:pt x="1227" y="1384"/>
                    <a:pt x="1260" y="1392"/>
                  </a:cubicBezTo>
                  <a:cubicBezTo>
                    <a:pt x="1378" y="1428"/>
                    <a:pt x="1485" y="1511"/>
                    <a:pt x="1521" y="1630"/>
                  </a:cubicBezTo>
                  <a:cubicBezTo>
                    <a:pt x="1592" y="1784"/>
                    <a:pt x="1581" y="1974"/>
                    <a:pt x="1485" y="2105"/>
                  </a:cubicBezTo>
                  <a:cubicBezTo>
                    <a:pt x="1317" y="2329"/>
                    <a:pt x="1009" y="2421"/>
                    <a:pt x="729" y="2421"/>
                  </a:cubicBezTo>
                  <a:cubicBezTo>
                    <a:pt x="653" y="2421"/>
                    <a:pt x="579" y="2415"/>
                    <a:pt x="511" y="2402"/>
                  </a:cubicBezTo>
                  <a:lnTo>
                    <a:pt x="475" y="2402"/>
                  </a:lnTo>
                  <a:cubicBezTo>
                    <a:pt x="475" y="2176"/>
                    <a:pt x="523" y="1939"/>
                    <a:pt x="618" y="1725"/>
                  </a:cubicBezTo>
                  <a:cubicBezTo>
                    <a:pt x="721" y="1539"/>
                    <a:pt x="940" y="1380"/>
                    <a:pt x="1160" y="1380"/>
                  </a:cubicBezTo>
                  <a:close/>
                  <a:moveTo>
                    <a:pt x="187" y="0"/>
                  </a:moveTo>
                  <a:cubicBezTo>
                    <a:pt x="180" y="0"/>
                    <a:pt x="173" y="1"/>
                    <a:pt x="166" y="2"/>
                  </a:cubicBezTo>
                  <a:cubicBezTo>
                    <a:pt x="71" y="2"/>
                    <a:pt x="0" y="73"/>
                    <a:pt x="0" y="168"/>
                  </a:cubicBezTo>
                  <a:lnTo>
                    <a:pt x="119" y="2580"/>
                  </a:lnTo>
                  <a:cubicBezTo>
                    <a:pt x="119" y="2675"/>
                    <a:pt x="202" y="2747"/>
                    <a:pt x="297" y="2747"/>
                  </a:cubicBezTo>
                  <a:cubicBezTo>
                    <a:pt x="345" y="2747"/>
                    <a:pt x="380" y="2735"/>
                    <a:pt x="404" y="2711"/>
                  </a:cubicBezTo>
                  <a:lnTo>
                    <a:pt x="440" y="2711"/>
                  </a:lnTo>
                  <a:cubicBezTo>
                    <a:pt x="534" y="2729"/>
                    <a:pt x="636" y="2738"/>
                    <a:pt x="740" y="2738"/>
                  </a:cubicBezTo>
                  <a:cubicBezTo>
                    <a:pt x="1121" y="2738"/>
                    <a:pt x="1537" y="2610"/>
                    <a:pt x="1771" y="2283"/>
                  </a:cubicBezTo>
                  <a:cubicBezTo>
                    <a:pt x="1925" y="2057"/>
                    <a:pt x="1961" y="1760"/>
                    <a:pt x="1854" y="1511"/>
                  </a:cubicBezTo>
                  <a:cubicBezTo>
                    <a:pt x="1771" y="1285"/>
                    <a:pt x="1569" y="1119"/>
                    <a:pt x="1343" y="1059"/>
                  </a:cubicBezTo>
                  <a:cubicBezTo>
                    <a:pt x="1288" y="1050"/>
                    <a:pt x="1233" y="1045"/>
                    <a:pt x="1178" y="1045"/>
                  </a:cubicBezTo>
                  <a:cubicBezTo>
                    <a:pt x="888" y="1045"/>
                    <a:pt x="606" y="1174"/>
                    <a:pt x="416" y="1404"/>
                  </a:cubicBezTo>
                  <a:lnTo>
                    <a:pt x="357" y="144"/>
                  </a:lnTo>
                  <a:cubicBezTo>
                    <a:pt x="346" y="67"/>
                    <a:pt x="273" y="0"/>
                    <a:pt x="1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39"/>
            <p:cNvSpPr/>
            <p:nvPr/>
          </p:nvSpPr>
          <p:spPr>
            <a:xfrm>
              <a:off x="8442517" y="1078652"/>
              <a:ext cx="281420" cy="15525"/>
            </a:xfrm>
            <a:custGeom>
              <a:avLst/>
              <a:gdLst/>
              <a:ahLst/>
              <a:cxnLst/>
              <a:rect l="l" t="t" r="r" b="b"/>
              <a:pathLst>
                <a:path w="8735" h="482" extrusionOk="0">
                  <a:moveTo>
                    <a:pt x="5815" y="0"/>
                  </a:moveTo>
                  <a:cubicBezTo>
                    <a:pt x="3932" y="0"/>
                    <a:pt x="2047" y="56"/>
                    <a:pt x="178" y="160"/>
                  </a:cubicBezTo>
                  <a:cubicBezTo>
                    <a:pt x="83" y="160"/>
                    <a:pt x="0" y="243"/>
                    <a:pt x="12" y="338"/>
                  </a:cubicBezTo>
                  <a:cubicBezTo>
                    <a:pt x="23" y="415"/>
                    <a:pt x="85" y="482"/>
                    <a:pt x="160" y="482"/>
                  </a:cubicBezTo>
                  <a:cubicBezTo>
                    <a:pt x="166" y="482"/>
                    <a:pt x="172" y="481"/>
                    <a:pt x="178" y="481"/>
                  </a:cubicBezTo>
                  <a:lnTo>
                    <a:pt x="190" y="481"/>
                  </a:lnTo>
                  <a:cubicBezTo>
                    <a:pt x="2059" y="377"/>
                    <a:pt x="3938" y="321"/>
                    <a:pt x="5814" y="321"/>
                  </a:cubicBezTo>
                  <a:cubicBezTo>
                    <a:pt x="6729" y="321"/>
                    <a:pt x="7644" y="334"/>
                    <a:pt x="8556" y="362"/>
                  </a:cubicBezTo>
                  <a:cubicBezTo>
                    <a:pt x="8639" y="362"/>
                    <a:pt x="8722" y="290"/>
                    <a:pt x="8734" y="207"/>
                  </a:cubicBezTo>
                  <a:cubicBezTo>
                    <a:pt x="8734" y="112"/>
                    <a:pt x="8651" y="41"/>
                    <a:pt x="8568" y="41"/>
                  </a:cubicBezTo>
                  <a:cubicBezTo>
                    <a:pt x="7652" y="14"/>
                    <a:pt x="6733" y="0"/>
                    <a:pt x="58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39"/>
            <p:cNvSpPr/>
            <p:nvPr/>
          </p:nvSpPr>
          <p:spPr>
            <a:xfrm>
              <a:off x="8537816" y="1108028"/>
              <a:ext cx="65885" cy="71474"/>
            </a:xfrm>
            <a:custGeom>
              <a:avLst/>
              <a:gdLst/>
              <a:ahLst/>
              <a:cxnLst/>
              <a:rect l="l" t="t" r="r" b="b"/>
              <a:pathLst>
                <a:path w="2045" h="2219" extrusionOk="0">
                  <a:moveTo>
                    <a:pt x="1734" y="1"/>
                  </a:moveTo>
                  <a:cubicBezTo>
                    <a:pt x="1690" y="1"/>
                    <a:pt x="1645" y="16"/>
                    <a:pt x="1605" y="44"/>
                  </a:cubicBezTo>
                  <a:cubicBezTo>
                    <a:pt x="1391" y="234"/>
                    <a:pt x="1177" y="448"/>
                    <a:pt x="975" y="662"/>
                  </a:cubicBezTo>
                  <a:lnTo>
                    <a:pt x="310" y="163"/>
                  </a:lnTo>
                  <a:cubicBezTo>
                    <a:pt x="279" y="137"/>
                    <a:pt x="242" y="125"/>
                    <a:pt x="203" y="125"/>
                  </a:cubicBezTo>
                  <a:cubicBezTo>
                    <a:pt x="153" y="125"/>
                    <a:pt x="101" y="146"/>
                    <a:pt x="60" y="186"/>
                  </a:cubicBezTo>
                  <a:cubicBezTo>
                    <a:pt x="1" y="258"/>
                    <a:pt x="13" y="365"/>
                    <a:pt x="84" y="412"/>
                  </a:cubicBezTo>
                  <a:lnTo>
                    <a:pt x="761" y="923"/>
                  </a:lnTo>
                  <a:cubicBezTo>
                    <a:pt x="488" y="1256"/>
                    <a:pt x="262" y="1612"/>
                    <a:pt x="60" y="1993"/>
                  </a:cubicBezTo>
                  <a:cubicBezTo>
                    <a:pt x="13" y="2076"/>
                    <a:pt x="48" y="2171"/>
                    <a:pt x="144" y="2207"/>
                  </a:cubicBezTo>
                  <a:cubicBezTo>
                    <a:pt x="167" y="2218"/>
                    <a:pt x="191" y="2218"/>
                    <a:pt x="215" y="2218"/>
                  </a:cubicBezTo>
                  <a:cubicBezTo>
                    <a:pt x="286" y="2218"/>
                    <a:pt x="346" y="2183"/>
                    <a:pt x="381" y="2123"/>
                  </a:cubicBezTo>
                  <a:cubicBezTo>
                    <a:pt x="559" y="1779"/>
                    <a:pt x="785" y="1434"/>
                    <a:pt x="1035" y="1125"/>
                  </a:cubicBezTo>
                  <a:lnTo>
                    <a:pt x="1736" y="1660"/>
                  </a:lnTo>
                  <a:cubicBezTo>
                    <a:pt x="1767" y="1686"/>
                    <a:pt x="1804" y="1698"/>
                    <a:pt x="1842" y="1698"/>
                  </a:cubicBezTo>
                  <a:cubicBezTo>
                    <a:pt x="1893" y="1698"/>
                    <a:pt x="1945" y="1677"/>
                    <a:pt x="1985" y="1636"/>
                  </a:cubicBezTo>
                  <a:cubicBezTo>
                    <a:pt x="2045" y="1565"/>
                    <a:pt x="2033" y="1470"/>
                    <a:pt x="1962" y="1422"/>
                  </a:cubicBezTo>
                  <a:lnTo>
                    <a:pt x="1249" y="876"/>
                  </a:lnTo>
                  <a:cubicBezTo>
                    <a:pt x="1439" y="662"/>
                    <a:pt x="1641" y="460"/>
                    <a:pt x="1855" y="282"/>
                  </a:cubicBezTo>
                  <a:cubicBezTo>
                    <a:pt x="1926" y="222"/>
                    <a:pt x="1926" y="115"/>
                    <a:pt x="1867" y="56"/>
                  </a:cubicBezTo>
                  <a:cubicBezTo>
                    <a:pt x="1829" y="18"/>
                    <a:pt x="1782" y="1"/>
                    <a:pt x="17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" name="Google Shape;2226;p69">
            <a:extLst>
              <a:ext uri="{FF2B5EF4-FFF2-40B4-BE49-F238E27FC236}">
                <a16:creationId xmlns:a16="http://schemas.microsoft.com/office/drawing/2014/main" id="{553771DE-A190-4931-AA00-67947CE898B3}"/>
              </a:ext>
            </a:extLst>
          </p:cNvPr>
          <p:cNvGrpSpPr/>
          <p:nvPr/>
        </p:nvGrpSpPr>
        <p:grpSpPr>
          <a:xfrm>
            <a:off x="5686989" y="633592"/>
            <a:ext cx="3071075" cy="4272300"/>
            <a:chOff x="1808969" y="539499"/>
            <a:chExt cx="2924941" cy="4069007"/>
          </a:xfrm>
        </p:grpSpPr>
        <p:sp>
          <p:nvSpPr>
            <p:cNvPr id="20" name="Google Shape;2227;p69">
              <a:extLst>
                <a:ext uri="{FF2B5EF4-FFF2-40B4-BE49-F238E27FC236}">
                  <a16:creationId xmlns:a16="http://schemas.microsoft.com/office/drawing/2014/main" id="{F5A08ACD-BF77-4D4D-9706-2A6570B27DC9}"/>
                </a:ext>
              </a:extLst>
            </p:cNvPr>
            <p:cNvSpPr/>
            <p:nvPr/>
          </p:nvSpPr>
          <p:spPr>
            <a:xfrm>
              <a:off x="1808969" y="539499"/>
              <a:ext cx="2924941" cy="4069007"/>
            </a:xfrm>
            <a:custGeom>
              <a:avLst/>
              <a:gdLst/>
              <a:ahLst/>
              <a:cxnLst/>
              <a:rect l="l" t="t" r="r" b="b"/>
              <a:pathLst>
                <a:path w="78275" h="112793" extrusionOk="0">
                  <a:moveTo>
                    <a:pt x="43079" y="0"/>
                  </a:moveTo>
                  <a:lnTo>
                    <a:pt x="43085" y="0"/>
                  </a:lnTo>
                  <a:lnTo>
                    <a:pt x="43085" y="0"/>
                  </a:lnTo>
                  <a:lnTo>
                    <a:pt x="43091" y="0"/>
                  </a:lnTo>
                  <a:close/>
                  <a:moveTo>
                    <a:pt x="43085" y="0"/>
                  </a:moveTo>
                  <a:lnTo>
                    <a:pt x="42579" y="24"/>
                  </a:lnTo>
                  <a:lnTo>
                    <a:pt x="41578" y="179"/>
                  </a:lnTo>
                  <a:lnTo>
                    <a:pt x="41090" y="322"/>
                  </a:lnTo>
                  <a:lnTo>
                    <a:pt x="4441" y="12300"/>
                  </a:lnTo>
                  <a:lnTo>
                    <a:pt x="4132" y="12407"/>
                  </a:lnTo>
                  <a:lnTo>
                    <a:pt x="3536" y="12681"/>
                  </a:lnTo>
                  <a:lnTo>
                    <a:pt x="2977" y="12990"/>
                  </a:lnTo>
                  <a:lnTo>
                    <a:pt x="2465" y="13360"/>
                  </a:lnTo>
                  <a:lnTo>
                    <a:pt x="1988" y="13776"/>
                  </a:lnTo>
                  <a:lnTo>
                    <a:pt x="1560" y="14229"/>
                  </a:lnTo>
                  <a:lnTo>
                    <a:pt x="1179" y="14717"/>
                  </a:lnTo>
                  <a:lnTo>
                    <a:pt x="845" y="15241"/>
                  </a:lnTo>
                  <a:lnTo>
                    <a:pt x="572" y="15788"/>
                  </a:lnTo>
                  <a:lnTo>
                    <a:pt x="345" y="16372"/>
                  </a:lnTo>
                  <a:lnTo>
                    <a:pt x="167" y="16967"/>
                  </a:lnTo>
                  <a:lnTo>
                    <a:pt x="60" y="17574"/>
                  </a:lnTo>
                  <a:lnTo>
                    <a:pt x="0" y="18206"/>
                  </a:lnTo>
                  <a:lnTo>
                    <a:pt x="12" y="18837"/>
                  </a:lnTo>
                  <a:lnTo>
                    <a:pt x="83" y="19468"/>
                  </a:lnTo>
                  <a:lnTo>
                    <a:pt x="226" y="20111"/>
                  </a:lnTo>
                  <a:lnTo>
                    <a:pt x="321" y="20432"/>
                  </a:lnTo>
                  <a:lnTo>
                    <a:pt x="29064" y="108351"/>
                  </a:lnTo>
                  <a:lnTo>
                    <a:pt x="29172" y="108673"/>
                  </a:lnTo>
                  <a:lnTo>
                    <a:pt x="29433" y="109268"/>
                  </a:lnTo>
                  <a:lnTo>
                    <a:pt x="29755" y="109828"/>
                  </a:lnTo>
                  <a:lnTo>
                    <a:pt x="30124" y="110340"/>
                  </a:lnTo>
                  <a:lnTo>
                    <a:pt x="30529" y="110816"/>
                  </a:lnTo>
                  <a:lnTo>
                    <a:pt x="30981" y="111245"/>
                  </a:lnTo>
                  <a:lnTo>
                    <a:pt x="31470" y="111626"/>
                  </a:lnTo>
                  <a:lnTo>
                    <a:pt x="31993" y="111959"/>
                  </a:lnTo>
                  <a:lnTo>
                    <a:pt x="32553" y="112233"/>
                  </a:lnTo>
                  <a:lnTo>
                    <a:pt x="33125" y="112459"/>
                  </a:lnTo>
                  <a:lnTo>
                    <a:pt x="33720" y="112626"/>
                  </a:lnTo>
                  <a:lnTo>
                    <a:pt x="34339" y="112745"/>
                  </a:lnTo>
                  <a:lnTo>
                    <a:pt x="34958" y="112793"/>
                  </a:lnTo>
                  <a:lnTo>
                    <a:pt x="35589" y="112781"/>
                  </a:lnTo>
                  <a:lnTo>
                    <a:pt x="36232" y="112709"/>
                  </a:lnTo>
                  <a:lnTo>
                    <a:pt x="36863" y="112566"/>
                  </a:lnTo>
                  <a:lnTo>
                    <a:pt x="37185" y="112471"/>
                  </a:lnTo>
                  <a:lnTo>
                    <a:pt x="73834" y="100493"/>
                  </a:lnTo>
                  <a:lnTo>
                    <a:pt x="74143" y="100386"/>
                  </a:lnTo>
                  <a:lnTo>
                    <a:pt x="74739" y="100124"/>
                  </a:lnTo>
                  <a:lnTo>
                    <a:pt x="75298" y="99802"/>
                  </a:lnTo>
                  <a:lnTo>
                    <a:pt x="75810" y="99433"/>
                  </a:lnTo>
                  <a:lnTo>
                    <a:pt x="76287" y="99028"/>
                  </a:lnTo>
                  <a:lnTo>
                    <a:pt x="76715" y="98576"/>
                  </a:lnTo>
                  <a:lnTo>
                    <a:pt x="77096" y="98088"/>
                  </a:lnTo>
                  <a:lnTo>
                    <a:pt x="77430" y="97564"/>
                  </a:lnTo>
                  <a:lnTo>
                    <a:pt x="77703" y="97004"/>
                  </a:lnTo>
                  <a:lnTo>
                    <a:pt x="77930" y="96433"/>
                  </a:lnTo>
                  <a:lnTo>
                    <a:pt x="78108" y="95837"/>
                  </a:lnTo>
                  <a:lnTo>
                    <a:pt x="78215" y="95218"/>
                  </a:lnTo>
                  <a:lnTo>
                    <a:pt x="78275" y="94599"/>
                  </a:lnTo>
                  <a:lnTo>
                    <a:pt x="78263" y="93968"/>
                  </a:lnTo>
                  <a:lnTo>
                    <a:pt x="78192" y="93325"/>
                  </a:lnTo>
                  <a:lnTo>
                    <a:pt x="78049" y="92694"/>
                  </a:lnTo>
                  <a:lnTo>
                    <a:pt x="77953" y="92373"/>
                  </a:lnTo>
                  <a:lnTo>
                    <a:pt x="49211" y="4441"/>
                  </a:lnTo>
                  <a:lnTo>
                    <a:pt x="49032" y="3953"/>
                  </a:lnTo>
                  <a:lnTo>
                    <a:pt x="48568" y="3048"/>
                  </a:lnTo>
                  <a:lnTo>
                    <a:pt x="47972" y="2239"/>
                  </a:lnTo>
                  <a:lnTo>
                    <a:pt x="47258" y="1536"/>
                  </a:lnTo>
                  <a:lnTo>
                    <a:pt x="46448" y="953"/>
                  </a:lnTo>
                  <a:lnTo>
                    <a:pt x="45567" y="500"/>
                  </a:lnTo>
                  <a:lnTo>
                    <a:pt x="44615" y="179"/>
                  </a:lnTo>
                  <a:lnTo>
                    <a:pt x="43603" y="24"/>
                  </a:lnTo>
                  <a:lnTo>
                    <a:pt x="43085" y="0"/>
                  </a:ln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66675" dir="7620000" algn="bl" rotWithShape="0">
                <a:schemeClr val="dk1"/>
              </a:outerShdw>
            </a:effectLst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7D9BEB"/>
                </a:solidFill>
              </a:endParaRPr>
            </a:p>
          </p:txBody>
        </p:sp>
        <p:sp>
          <p:nvSpPr>
            <p:cNvPr id="22" name="Google Shape;2229;p69">
              <a:extLst>
                <a:ext uri="{FF2B5EF4-FFF2-40B4-BE49-F238E27FC236}">
                  <a16:creationId xmlns:a16="http://schemas.microsoft.com/office/drawing/2014/main" id="{562EE653-50D8-4A8A-85FD-A371CBA46945}"/>
                </a:ext>
              </a:extLst>
            </p:cNvPr>
            <p:cNvSpPr/>
            <p:nvPr/>
          </p:nvSpPr>
          <p:spPr>
            <a:xfrm>
              <a:off x="3709975" y="4066022"/>
              <a:ext cx="210933" cy="203679"/>
            </a:xfrm>
            <a:custGeom>
              <a:avLst/>
              <a:gdLst/>
              <a:ahLst/>
              <a:cxnLst/>
              <a:rect l="l" t="t" r="r" b="b"/>
              <a:pathLst>
                <a:path w="6823" h="6824" extrusionOk="0">
                  <a:moveTo>
                    <a:pt x="3418" y="1"/>
                  </a:moveTo>
                  <a:lnTo>
                    <a:pt x="3060" y="12"/>
                  </a:lnTo>
                  <a:lnTo>
                    <a:pt x="2394" y="143"/>
                  </a:lnTo>
                  <a:lnTo>
                    <a:pt x="1786" y="405"/>
                  </a:lnTo>
                  <a:lnTo>
                    <a:pt x="1239" y="774"/>
                  </a:lnTo>
                  <a:lnTo>
                    <a:pt x="774" y="1239"/>
                  </a:lnTo>
                  <a:lnTo>
                    <a:pt x="405" y="1775"/>
                  </a:lnTo>
                  <a:lnTo>
                    <a:pt x="143" y="2394"/>
                  </a:lnTo>
                  <a:lnTo>
                    <a:pt x="12" y="3061"/>
                  </a:lnTo>
                  <a:lnTo>
                    <a:pt x="0" y="3406"/>
                  </a:lnTo>
                  <a:lnTo>
                    <a:pt x="12" y="3763"/>
                  </a:lnTo>
                  <a:lnTo>
                    <a:pt x="143" y="4430"/>
                  </a:lnTo>
                  <a:lnTo>
                    <a:pt x="405" y="5037"/>
                  </a:lnTo>
                  <a:lnTo>
                    <a:pt x="774" y="5585"/>
                  </a:lnTo>
                  <a:lnTo>
                    <a:pt x="1239" y="6049"/>
                  </a:lnTo>
                  <a:lnTo>
                    <a:pt x="1786" y="6418"/>
                  </a:lnTo>
                  <a:lnTo>
                    <a:pt x="2394" y="6680"/>
                  </a:lnTo>
                  <a:lnTo>
                    <a:pt x="3060" y="6811"/>
                  </a:lnTo>
                  <a:lnTo>
                    <a:pt x="3418" y="6823"/>
                  </a:lnTo>
                  <a:lnTo>
                    <a:pt x="3763" y="6811"/>
                  </a:lnTo>
                  <a:lnTo>
                    <a:pt x="4430" y="6680"/>
                  </a:lnTo>
                  <a:lnTo>
                    <a:pt x="5049" y="6418"/>
                  </a:lnTo>
                  <a:lnTo>
                    <a:pt x="5585" y="6049"/>
                  </a:lnTo>
                  <a:lnTo>
                    <a:pt x="6049" y="5585"/>
                  </a:lnTo>
                  <a:lnTo>
                    <a:pt x="6418" y="5037"/>
                  </a:lnTo>
                  <a:lnTo>
                    <a:pt x="6680" y="4430"/>
                  </a:lnTo>
                  <a:lnTo>
                    <a:pt x="6811" y="3763"/>
                  </a:lnTo>
                  <a:lnTo>
                    <a:pt x="6823" y="3406"/>
                  </a:lnTo>
                  <a:lnTo>
                    <a:pt x="6811" y="3061"/>
                  </a:lnTo>
                  <a:lnTo>
                    <a:pt x="6680" y="2394"/>
                  </a:lnTo>
                  <a:lnTo>
                    <a:pt x="6418" y="1775"/>
                  </a:lnTo>
                  <a:lnTo>
                    <a:pt x="6049" y="1239"/>
                  </a:lnTo>
                  <a:lnTo>
                    <a:pt x="5585" y="774"/>
                  </a:lnTo>
                  <a:lnTo>
                    <a:pt x="5049" y="405"/>
                  </a:lnTo>
                  <a:lnTo>
                    <a:pt x="4430" y="143"/>
                  </a:lnTo>
                  <a:lnTo>
                    <a:pt x="3763" y="12"/>
                  </a:lnTo>
                  <a:lnTo>
                    <a:pt x="3418" y="1"/>
                  </a:lnTo>
                  <a:close/>
                </a:path>
              </a:pathLst>
            </a:custGeom>
            <a:solidFill>
              <a:schemeClr val="accent3"/>
            </a:solidFill>
            <a:ln w="19050" cap="flat" cmpd="sng">
              <a:solidFill>
                <a:schemeClr val="dk1"/>
              </a:solidFill>
              <a:prstDash val="solid"/>
              <a:miter lim="119067"/>
              <a:headEnd type="none" w="sm" len="sm"/>
              <a:tailEnd type="none" w="sm" len="sm"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" name="Google Shape;830;p37">
            <a:extLst>
              <a:ext uri="{FF2B5EF4-FFF2-40B4-BE49-F238E27FC236}">
                <a16:creationId xmlns:a16="http://schemas.microsoft.com/office/drawing/2014/main" id="{7C4DA704-5E2D-4B86-AC70-AB523AD34FEA}"/>
              </a:ext>
            </a:extLst>
          </p:cNvPr>
          <p:cNvSpPr txBox="1"/>
          <p:nvPr/>
        </p:nvSpPr>
        <p:spPr>
          <a:xfrm>
            <a:off x="7385793" y="177050"/>
            <a:ext cx="1573932" cy="3165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CS523.M21.KHCL</a:t>
            </a:r>
            <a:endParaRPr sz="1300" dirty="0">
              <a:solidFill>
                <a:schemeClr val="dk1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1A1680-EC1B-4A21-B66C-A6AA6B25F9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474618">
            <a:off x="6234174" y="1224880"/>
            <a:ext cx="1976703" cy="309324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9" name="Google Shape;1329;p42"/>
          <p:cNvSpPr txBox="1">
            <a:spLocks noGrp="1"/>
          </p:cNvSpPr>
          <p:nvPr>
            <p:ph type="title"/>
          </p:nvPr>
        </p:nvSpPr>
        <p:spPr>
          <a:xfrm>
            <a:off x="3067831" y="1976000"/>
            <a:ext cx="5780894" cy="227439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highlight>
                  <a:schemeClr val="accent1"/>
                </a:highlight>
              </a:rPr>
              <a:t>NGỮ LIỆU </a:t>
            </a:r>
            <a:br>
              <a:rPr lang="en-US" dirty="0">
                <a:highlight>
                  <a:schemeClr val="accent1"/>
                </a:highlight>
              </a:rPr>
            </a:br>
            <a:r>
              <a:rPr lang="en-US" dirty="0">
                <a:highlight>
                  <a:schemeClr val="accent1"/>
                </a:highlight>
              </a:rPr>
              <a:t>&amp; N-GRAM</a:t>
            </a:r>
            <a:endParaRPr dirty="0">
              <a:highlight>
                <a:schemeClr val="accent1"/>
              </a:highlight>
            </a:endParaRPr>
          </a:p>
        </p:txBody>
      </p:sp>
      <p:sp>
        <p:nvSpPr>
          <p:cNvPr id="1331" name="Google Shape;1331;p42"/>
          <p:cNvSpPr txBox="1"/>
          <p:nvPr/>
        </p:nvSpPr>
        <p:spPr>
          <a:xfrm>
            <a:off x="7740525" y="177050"/>
            <a:ext cx="1219200" cy="3165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Math for CS</a:t>
            </a:r>
            <a:endParaRPr sz="1300" dirty="0">
              <a:solidFill>
                <a:schemeClr val="dk1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  <p:sp>
        <p:nvSpPr>
          <p:cNvPr id="1401" name="Google Shape;1401;p42"/>
          <p:cNvSpPr/>
          <p:nvPr/>
        </p:nvSpPr>
        <p:spPr>
          <a:xfrm>
            <a:off x="1155676" y="1574099"/>
            <a:ext cx="498659" cy="316500"/>
          </a:xfrm>
          <a:custGeom>
            <a:avLst/>
            <a:gdLst/>
            <a:ahLst/>
            <a:cxnLst/>
            <a:rect l="l" t="t" r="r" b="b"/>
            <a:pathLst>
              <a:path w="4826" h="3063" extrusionOk="0">
                <a:moveTo>
                  <a:pt x="156" y="0"/>
                </a:moveTo>
                <a:cubicBezTo>
                  <a:pt x="146" y="0"/>
                  <a:pt x="135" y="1"/>
                  <a:pt x="123" y="4"/>
                </a:cubicBezTo>
                <a:cubicBezTo>
                  <a:pt x="53" y="4"/>
                  <a:pt x="1" y="91"/>
                  <a:pt x="18" y="161"/>
                </a:cubicBezTo>
                <a:lnTo>
                  <a:pt x="351" y="2329"/>
                </a:lnTo>
                <a:cubicBezTo>
                  <a:pt x="368" y="2381"/>
                  <a:pt x="403" y="2434"/>
                  <a:pt x="473" y="2434"/>
                </a:cubicBezTo>
                <a:cubicBezTo>
                  <a:pt x="486" y="2438"/>
                  <a:pt x="499" y="2440"/>
                  <a:pt x="512" y="2440"/>
                </a:cubicBezTo>
                <a:cubicBezTo>
                  <a:pt x="551" y="2440"/>
                  <a:pt x="587" y="2420"/>
                  <a:pt x="613" y="2381"/>
                </a:cubicBezTo>
                <a:lnTo>
                  <a:pt x="1627" y="1122"/>
                </a:lnTo>
                <a:lnTo>
                  <a:pt x="2011" y="2678"/>
                </a:lnTo>
                <a:cubicBezTo>
                  <a:pt x="2029" y="2731"/>
                  <a:pt x="2081" y="2783"/>
                  <a:pt x="2134" y="2783"/>
                </a:cubicBezTo>
                <a:cubicBezTo>
                  <a:pt x="2147" y="2788"/>
                  <a:pt x="2160" y="2790"/>
                  <a:pt x="2173" y="2790"/>
                </a:cubicBezTo>
                <a:cubicBezTo>
                  <a:pt x="2211" y="2790"/>
                  <a:pt x="2247" y="2770"/>
                  <a:pt x="2274" y="2731"/>
                </a:cubicBezTo>
                <a:lnTo>
                  <a:pt x="3165" y="1490"/>
                </a:lnTo>
                <a:lnTo>
                  <a:pt x="3515" y="2941"/>
                </a:lnTo>
                <a:cubicBezTo>
                  <a:pt x="3532" y="3010"/>
                  <a:pt x="3567" y="3045"/>
                  <a:pt x="3637" y="3063"/>
                </a:cubicBezTo>
                <a:cubicBezTo>
                  <a:pt x="3690" y="3063"/>
                  <a:pt x="3742" y="3045"/>
                  <a:pt x="3777" y="2993"/>
                </a:cubicBezTo>
                <a:lnTo>
                  <a:pt x="4773" y="1490"/>
                </a:lnTo>
                <a:cubicBezTo>
                  <a:pt x="4826" y="1420"/>
                  <a:pt x="4808" y="1332"/>
                  <a:pt x="4738" y="1297"/>
                </a:cubicBezTo>
                <a:cubicBezTo>
                  <a:pt x="4711" y="1277"/>
                  <a:pt x="4681" y="1267"/>
                  <a:pt x="4652" y="1267"/>
                </a:cubicBezTo>
                <a:cubicBezTo>
                  <a:pt x="4608" y="1267"/>
                  <a:pt x="4567" y="1290"/>
                  <a:pt x="4546" y="1332"/>
                </a:cubicBezTo>
                <a:lnTo>
                  <a:pt x="3725" y="2556"/>
                </a:lnTo>
                <a:lnTo>
                  <a:pt x="3375" y="1105"/>
                </a:lnTo>
                <a:cubicBezTo>
                  <a:pt x="3357" y="1053"/>
                  <a:pt x="3322" y="1018"/>
                  <a:pt x="3270" y="1000"/>
                </a:cubicBezTo>
                <a:cubicBezTo>
                  <a:pt x="3257" y="997"/>
                  <a:pt x="3245" y="995"/>
                  <a:pt x="3233" y="995"/>
                </a:cubicBezTo>
                <a:cubicBezTo>
                  <a:pt x="3181" y="995"/>
                  <a:pt x="3141" y="1024"/>
                  <a:pt x="3113" y="1053"/>
                </a:cubicBezTo>
                <a:lnTo>
                  <a:pt x="2221" y="2311"/>
                </a:lnTo>
                <a:lnTo>
                  <a:pt x="1837" y="755"/>
                </a:lnTo>
                <a:cubicBezTo>
                  <a:pt x="1819" y="703"/>
                  <a:pt x="1784" y="668"/>
                  <a:pt x="1732" y="650"/>
                </a:cubicBezTo>
                <a:cubicBezTo>
                  <a:pt x="1679" y="650"/>
                  <a:pt x="1609" y="668"/>
                  <a:pt x="1574" y="703"/>
                </a:cubicBezTo>
                <a:lnTo>
                  <a:pt x="595" y="1944"/>
                </a:lnTo>
                <a:lnTo>
                  <a:pt x="298" y="126"/>
                </a:lnTo>
                <a:cubicBezTo>
                  <a:pt x="283" y="50"/>
                  <a:pt x="228" y="0"/>
                  <a:pt x="15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7" name="Google Shape;1417;p42"/>
          <p:cNvSpPr txBox="1">
            <a:spLocks noGrp="1"/>
          </p:cNvSpPr>
          <p:nvPr>
            <p:ph type="title" idx="2"/>
          </p:nvPr>
        </p:nvSpPr>
        <p:spPr>
          <a:xfrm>
            <a:off x="3200400" y="796200"/>
            <a:ext cx="2492400" cy="7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1418" name="Google Shape;1418;p42"/>
          <p:cNvSpPr/>
          <p:nvPr/>
        </p:nvSpPr>
        <p:spPr>
          <a:xfrm>
            <a:off x="3400425" y="1763575"/>
            <a:ext cx="847725" cy="146825"/>
          </a:xfrm>
          <a:custGeom>
            <a:avLst/>
            <a:gdLst/>
            <a:ahLst/>
            <a:cxnLst/>
            <a:rect l="l" t="t" r="r" b="b"/>
            <a:pathLst>
              <a:path w="33909" h="5873" extrusionOk="0">
                <a:moveTo>
                  <a:pt x="0" y="5873"/>
                </a:moveTo>
                <a:cubicBezTo>
                  <a:pt x="10624" y="1624"/>
                  <a:pt x="22582" y="-1079"/>
                  <a:pt x="33909" y="539"/>
                </a:cubicBezTo>
              </a:path>
            </a:pathLst>
          </a:custGeom>
          <a:noFill/>
          <a:ln w="19050" cap="flat" cmpd="sng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1419" name="Google Shape;1419;p42"/>
          <p:cNvSpPr/>
          <p:nvPr/>
        </p:nvSpPr>
        <p:spPr>
          <a:xfrm>
            <a:off x="3543300" y="1837800"/>
            <a:ext cx="847725" cy="146825"/>
          </a:xfrm>
          <a:custGeom>
            <a:avLst/>
            <a:gdLst/>
            <a:ahLst/>
            <a:cxnLst/>
            <a:rect l="l" t="t" r="r" b="b"/>
            <a:pathLst>
              <a:path w="33909" h="5873" extrusionOk="0">
                <a:moveTo>
                  <a:pt x="0" y="5873"/>
                </a:moveTo>
                <a:cubicBezTo>
                  <a:pt x="10624" y="1624"/>
                  <a:pt x="22582" y="-1079"/>
                  <a:pt x="33909" y="539"/>
                </a:cubicBezTo>
              </a:path>
            </a:pathLst>
          </a:custGeom>
          <a:noFill/>
          <a:ln w="19050" cap="flat" cmpd="sng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</p:sp>
      <p:grpSp>
        <p:nvGrpSpPr>
          <p:cNvPr id="1420" name="Google Shape;1420;p42"/>
          <p:cNvGrpSpPr/>
          <p:nvPr/>
        </p:nvGrpSpPr>
        <p:grpSpPr>
          <a:xfrm>
            <a:off x="7531121" y="3580983"/>
            <a:ext cx="1250766" cy="1268375"/>
            <a:chOff x="6866604" y="3415321"/>
            <a:chExt cx="485470" cy="492267"/>
          </a:xfrm>
        </p:grpSpPr>
        <p:sp>
          <p:nvSpPr>
            <p:cNvPr id="1421" name="Google Shape;1421;p42"/>
            <p:cNvSpPr/>
            <p:nvPr/>
          </p:nvSpPr>
          <p:spPr>
            <a:xfrm rot="-2088369">
              <a:off x="7002438" y="3710949"/>
              <a:ext cx="338847" cy="82397"/>
            </a:xfrm>
            <a:custGeom>
              <a:avLst/>
              <a:gdLst/>
              <a:ahLst/>
              <a:cxnLst/>
              <a:rect l="l" t="t" r="r" b="b"/>
              <a:pathLst>
                <a:path w="8270" h="2011" extrusionOk="0">
                  <a:moveTo>
                    <a:pt x="3671" y="0"/>
                  </a:moveTo>
                  <a:cubicBezTo>
                    <a:pt x="3602" y="0"/>
                    <a:pt x="3532" y="70"/>
                    <a:pt x="3532" y="158"/>
                  </a:cubicBezTo>
                  <a:cubicBezTo>
                    <a:pt x="3532" y="228"/>
                    <a:pt x="3602" y="298"/>
                    <a:pt x="3671" y="298"/>
                  </a:cubicBezTo>
                  <a:lnTo>
                    <a:pt x="4213" y="298"/>
                  </a:lnTo>
                  <a:cubicBezTo>
                    <a:pt x="4283" y="298"/>
                    <a:pt x="4353" y="245"/>
                    <a:pt x="4353" y="158"/>
                  </a:cubicBezTo>
                  <a:cubicBezTo>
                    <a:pt x="4353" y="88"/>
                    <a:pt x="4283" y="18"/>
                    <a:pt x="4213" y="18"/>
                  </a:cubicBezTo>
                  <a:cubicBezTo>
                    <a:pt x="4039" y="18"/>
                    <a:pt x="3846" y="18"/>
                    <a:pt x="3671" y="0"/>
                  </a:cubicBezTo>
                  <a:close/>
                  <a:moveTo>
                    <a:pt x="5000" y="18"/>
                  </a:moveTo>
                  <a:cubicBezTo>
                    <a:pt x="4930" y="18"/>
                    <a:pt x="4860" y="88"/>
                    <a:pt x="4860" y="158"/>
                  </a:cubicBezTo>
                  <a:cubicBezTo>
                    <a:pt x="4860" y="245"/>
                    <a:pt x="4930" y="298"/>
                    <a:pt x="5000" y="298"/>
                  </a:cubicBezTo>
                  <a:lnTo>
                    <a:pt x="5542" y="298"/>
                  </a:lnTo>
                  <a:cubicBezTo>
                    <a:pt x="5612" y="298"/>
                    <a:pt x="5682" y="245"/>
                    <a:pt x="5682" y="158"/>
                  </a:cubicBezTo>
                  <a:cubicBezTo>
                    <a:pt x="5682" y="70"/>
                    <a:pt x="5612" y="18"/>
                    <a:pt x="5542" y="18"/>
                  </a:cubicBezTo>
                  <a:close/>
                  <a:moveTo>
                    <a:pt x="6329" y="18"/>
                  </a:moveTo>
                  <a:cubicBezTo>
                    <a:pt x="6259" y="18"/>
                    <a:pt x="6189" y="70"/>
                    <a:pt x="6189" y="158"/>
                  </a:cubicBezTo>
                  <a:cubicBezTo>
                    <a:pt x="6189" y="245"/>
                    <a:pt x="6259" y="298"/>
                    <a:pt x="6329" y="298"/>
                  </a:cubicBezTo>
                  <a:lnTo>
                    <a:pt x="6853" y="298"/>
                  </a:lnTo>
                  <a:cubicBezTo>
                    <a:pt x="6940" y="298"/>
                    <a:pt x="7010" y="245"/>
                    <a:pt x="7010" y="158"/>
                  </a:cubicBezTo>
                  <a:cubicBezTo>
                    <a:pt x="7010" y="70"/>
                    <a:pt x="6940" y="18"/>
                    <a:pt x="6871" y="18"/>
                  </a:cubicBezTo>
                  <a:close/>
                  <a:moveTo>
                    <a:pt x="7657" y="18"/>
                  </a:moveTo>
                  <a:cubicBezTo>
                    <a:pt x="7587" y="18"/>
                    <a:pt x="7517" y="88"/>
                    <a:pt x="7517" y="158"/>
                  </a:cubicBezTo>
                  <a:cubicBezTo>
                    <a:pt x="7517" y="245"/>
                    <a:pt x="7570" y="315"/>
                    <a:pt x="7657" y="315"/>
                  </a:cubicBezTo>
                  <a:lnTo>
                    <a:pt x="8112" y="315"/>
                  </a:lnTo>
                  <a:cubicBezTo>
                    <a:pt x="8199" y="315"/>
                    <a:pt x="8252" y="263"/>
                    <a:pt x="8269" y="175"/>
                  </a:cubicBezTo>
                  <a:cubicBezTo>
                    <a:pt x="8269" y="105"/>
                    <a:pt x="8199" y="35"/>
                    <a:pt x="8112" y="35"/>
                  </a:cubicBezTo>
                  <a:cubicBezTo>
                    <a:pt x="7972" y="18"/>
                    <a:pt x="7815" y="18"/>
                    <a:pt x="7657" y="18"/>
                  </a:cubicBezTo>
                  <a:close/>
                  <a:moveTo>
                    <a:pt x="2906" y="97"/>
                  </a:moveTo>
                  <a:cubicBezTo>
                    <a:pt x="2881" y="97"/>
                    <a:pt x="2856" y="105"/>
                    <a:pt x="2832" y="123"/>
                  </a:cubicBezTo>
                  <a:cubicBezTo>
                    <a:pt x="2675" y="210"/>
                    <a:pt x="2535" y="298"/>
                    <a:pt x="2378" y="385"/>
                  </a:cubicBezTo>
                  <a:cubicBezTo>
                    <a:pt x="2308" y="420"/>
                    <a:pt x="2273" y="507"/>
                    <a:pt x="2325" y="577"/>
                  </a:cubicBezTo>
                  <a:cubicBezTo>
                    <a:pt x="2349" y="624"/>
                    <a:pt x="2395" y="655"/>
                    <a:pt x="2445" y="655"/>
                  </a:cubicBezTo>
                  <a:cubicBezTo>
                    <a:pt x="2469" y="655"/>
                    <a:pt x="2494" y="647"/>
                    <a:pt x="2518" y="630"/>
                  </a:cubicBezTo>
                  <a:cubicBezTo>
                    <a:pt x="2675" y="542"/>
                    <a:pt x="2832" y="455"/>
                    <a:pt x="2972" y="367"/>
                  </a:cubicBezTo>
                  <a:cubicBezTo>
                    <a:pt x="3042" y="333"/>
                    <a:pt x="3077" y="245"/>
                    <a:pt x="3042" y="175"/>
                  </a:cubicBezTo>
                  <a:cubicBezTo>
                    <a:pt x="3007" y="129"/>
                    <a:pt x="2957" y="97"/>
                    <a:pt x="2906" y="97"/>
                  </a:cubicBezTo>
                  <a:close/>
                  <a:moveTo>
                    <a:pt x="1756" y="770"/>
                  </a:moveTo>
                  <a:cubicBezTo>
                    <a:pt x="1729" y="770"/>
                    <a:pt x="1702" y="775"/>
                    <a:pt x="1679" y="787"/>
                  </a:cubicBezTo>
                  <a:cubicBezTo>
                    <a:pt x="1539" y="874"/>
                    <a:pt x="1381" y="962"/>
                    <a:pt x="1224" y="1067"/>
                  </a:cubicBezTo>
                  <a:cubicBezTo>
                    <a:pt x="1154" y="1102"/>
                    <a:pt x="1137" y="1189"/>
                    <a:pt x="1172" y="1259"/>
                  </a:cubicBezTo>
                  <a:cubicBezTo>
                    <a:pt x="1207" y="1306"/>
                    <a:pt x="1257" y="1329"/>
                    <a:pt x="1308" y="1329"/>
                  </a:cubicBezTo>
                  <a:cubicBezTo>
                    <a:pt x="1333" y="1329"/>
                    <a:pt x="1358" y="1323"/>
                    <a:pt x="1381" y="1311"/>
                  </a:cubicBezTo>
                  <a:cubicBezTo>
                    <a:pt x="1539" y="1224"/>
                    <a:pt x="1679" y="1119"/>
                    <a:pt x="1836" y="1032"/>
                  </a:cubicBezTo>
                  <a:cubicBezTo>
                    <a:pt x="1906" y="997"/>
                    <a:pt x="1923" y="909"/>
                    <a:pt x="1888" y="839"/>
                  </a:cubicBezTo>
                  <a:cubicBezTo>
                    <a:pt x="1865" y="793"/>
                    <a:pt x="1811" y="770"/>
                    <a:pt x="1756" y="770"/>
                  </a:cubicBezTo>
                  <a:close/>
                  <a:moveTo>
                    <a:pt x="616" y="1451"/>
                  </a:moveTo>
                  <a:cubicBezTo>
                    <a:pt x="591" y="1451"/>
                    <a:pt x="566" y="1457"/>
                    <a:pt x="542" y="1469"/>
                  </a:cubicBezTo>
                  <a:cubicBezTo>
                    <a:pt x="402" y="1556"/>
                    <a:pt x="245" y="1644"/>
                    <a:pt x="88" y="1749"/>
                  </a:cubicBezTo>
                  <a:cubicBezTo>
                    <a:pt x="18" y="1783"/>
                    <a:pt x="0" y="1871"/>
                    <a:pt x="35" y="1941"/>
                  </a:cubicBezTo>
                  <a:cubicBezTo>
                    <a:pt x="70" y="1987"/>
                    <a:pt x="121" y="2011"/>
                    <a:pt x="171" y="2011"/>
                  </a:cubicBezTo>
                  <a:cubicBezTo>
                    <a:pt x="197" y="2011"/>
                    <a:pt x="222" y="2005"/>
                    <a:pt x="245" y="1993"/>
                  </a:cubicBezTo>
                  <a:cubicBezTo>
                    <a:pt x="402" y="1906"/>
                    <a:pt x="542" y="1801"/>
                    <a:pt x="700" y="1714"/>
                  </a:cubicBezTo>
                  <a:cubicBezTo>
                    <a:pt x="770" y="1679"/>
                    <a:pt x="787" y="1591"/>
                    <a:pt x="752" y="1521"/>
                  </a:cubicBezTo>
                  <a:cubicBezTo>
                    <a:pt x="717" y="1475"/>
                    <a:pt x="667" y="1451"/>
                    <a:pt x="616" y="145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42"/>
            <p:cNvSpPr/>
            <p:nvPr/>
          </p:nvSpPr>
          <p:spPr>
            <a:xfrm rot="-2088369">
              <a:off x="7040201" y="3518314"/>
              <a:ext cx="34417" cy="250100"/>
            </a:xfrm>
            <a:custGeom>
              <a:avLst/>
              <a:gdLst/>
              <a:ahLst/>
              <a:cxnLst/>
              <a:rect l="l" t="t" r="r" b="b"/>
              <a:pathLst>
                <a:path w="840" h="6104" extrusionOk="0">
                  <a:moveTo>
                    <a:pt x="700" y="0"/>
                  </a:moveTo>
                  <a:cubicBezTo>
                    <a:pt x="612" y="0"/>
                    <a:pt x="542" y="53"/>
                    <a:pt x="542" y="140"/>
                  </a:cubicBezTo>
                  <a:cubicBezTo>
                    <a:pt x="525" y="315"/>
                    <a:pt x="507" y="490"/>
                    <a:pt x="490" y="664"/>
                  </a:cubicBezTo>
                  <a:cubicBezTo>
                    <a:pt x="490" y="752"/>
                    <a:pt x="542" y="822"/>
                    <a:pt x="630" y="822"/>
                  </a:cubicBezTo>
                  <a:cubicBezTo>
                    <a:pt x="700" y="822"/>
                    <a:pt x="769" y="769"/>
                    <a:pt x="787" y="699"/>
                  </a:cubicBezTo>
                  <a:cubicBezTo>
                    <a:pt x="804" y="507"/>
                    <a:pt x="822" y="332"/>
                    <a:pt x="839" y="157"/>
                  </a:cubicBezTo>
                  <a:cubicBezTo>
                    <a:pt x="839" y="88"/>
                    <a:pt x="769" y="18"/>
                    <a:pt x="700" y="0"/>
                  </a:cubicBezTo>
                  <a:close/>
                  <a:moveTo>
                    <a:pt x="555" y="1326"/>
                  </a:moveTo>
                  <a:cubicBezTo>
                    <a:pt x="493" y="1326"/>
                    <a:pt x="435" y="1389"/>
                    <a:pt x="420" y="1451"/>
                  </a:cubicBezTo>
                  <a:cubicBezTo>
                    <a:pt x="402" y="1626"/>
                    <a:pt x="385" y="1818"/>
                    <a:pt x="367" y="1993"/>
                  </a:cubicBezTo>
                  <a:cubicBezTo>
                    <a:pt x="367" y="2063"/>
                    <a:pt x="420" y="2133"/>
                    <a:pt x="507" y="2150"/>
                  </a:cubicBezTo>
                  <a:cubicBezTo>
                    <a:pt x="577" y="2150"/>
                    <a:pt x="665" y="2098"/>
                    <a:pt x="665" y="2010"/>
                  </a:cubicBezTo>
                  <a:cubicBezTo>
                    <a:pt x="682" y="1836"/>
                    <a:pt x="700" y="1661"/>
                    <a:pt x="717" y="1486"/>
                  </a:cubicBezTo>
                  <a:cubicBezTo>
                    <a:pt x="717" y="1399"/>
                    <a:pt x="665" y="1329"/>
                    <a:pt x="577" y="1329"/>
                  </a:cubicBezTo>
                  <a:cubicBezTo>
                    <a:pt x="570" y="1327"/>
                    <a:pt x="562" y="1326"/>
                    <a:pt x="555" y="1326"/>
                  </a:cubicBezTo>
                  <a:close/>
                  <a:moveTo>
                    <a:pt x="455" y="2640"/>
                  </a:moveTo>
                  <a:cubicBezTo>
                    <a:pt x="385" y="2640"/>
                    <a:pt x="315" y="2692"/>
                    <a:pt x="297" y="2780"/>
                  </a:cubicBezTo>
                  <a:cubicBezTo>
                    <a:pt x="280" y="2954"/>
                    <a:pt x="262" y="3129"/>
                    <a:pt x="245" y="3304"/>
                  </a:cubicBezTo>
                  <a:cubicBezTo>
                    <a:pt x="245" y="3391"/>
                    <a:pt x="297" y="3461"/>
                    <a:pt x="385" y="3461"/>
                  </a:cubicBezTo>
                  <a:cubicBezTo>
                    <a:pt x="392" y="3463"/>
                    <a:pt x="400" y="3464"/>
                    <a:pt x="407" y="3464"/>
                  </a:cubicBezTo>
                  <a:cubicBezTo>
                    <a:pt x="469" y="3464"/>
                    <a:pt x="527" y="3402"/>
                    <a:pt x="542" y="3339"/>
                  </a:cubicBezTo>
                  <a:cubicBezTo>
                    <a:pt x="560" y="3164"/>
                    <a:pt x="577" y="2989"/>
                    <a:pt x="595" y="2797"/>
                  </a:cubicBezTo>
                  <a:cubicBezTo>
                    <a:pt x="595" y="2727"/>
                    <a:pt x="542" y="2657"/>
                    <a:pt x="455" y="2640"/>
                  </a:cubicBezTo>
                  <a:close/>
                  <a:moveTo>
                    <a:pt x="305" y="3966"/>
                  </a:moveTo>
                  <a:cubicBezTo>
                    <a:pt x="231" y="3966"/>
                    <a:pt x="175" y="4028"/>
                    <a:pt x="175" y="4091"/>
                  </a:cubicBezTo>
                  <a:cubicBezTo>
                    <a:pt x="158" y="4266"/>
                    <a:pt x="140" y="4458"/>
                    <a:pt x="123" y="4633"/>
                  </a:cubicBezTo>
                  <a:cubicBezTo>
                    <a:pt x="123" y="4703"/>
                    <a:pt x="175" y="4773"/>
                    <a:pt x="262" y="4790"/>
                  </a:cubicBezTo>
                  <a:cubicBezTo>
                    <a:pt x="332" y="4790"/>
                    <a:pt x="402" y="4738"/>
                    <a:pt x="420" y="4650"/>
                  </a:cubicBezTo>
                  <a:cubicBezTo>
                    <a:pt x="437" y="4475"/>
                    <a:pt x="455" y="4301"/>
                    <a:pt x="472" y="4126"/>
                  </a:cubicBezTo>
                  <a:cubicBezTo>
                    <a:pt x="472" y="4038"/>
                    <a:pt x="420" y="3968"/>
                    <a:pt x="332" y="3968"/>
                  </a:cubicBezTo>
                  <a:cubicBezTo>
                    <a:pt x="323" y="3967"/>
                    <a:pt x="314" y="3966"/>
                    <a:pt x="305" y="3966"/>
                  </a:cubicBezTo>
                  <a:close/>
                  <a:moveTo>
                    <a:pt x="183" y="5294"/>
                  </a:moveTo>
                  <a:cubicBezTo>
                    <a:pt x="123" y="5294"/>
                    <a:pt x="68" y="5343"/>
                    <a:pt x="53" y="5419"/>
                  </a:cubicBezTo>
                  <a:cubicBezTo>
                    <a:pt x="35" y="5594"/>
                    <a:pt x="18" y="5769"/>
                    <a:pt x="0" y="5944"/>
                  </a:cubicBezTo>
                  <a:cubicBezTo>
                    <a:pt x="0" y="6031"/>
                    <a:pt x="70" y="6101"/>
                    <a:pt x="140" y="6101"/>
                  </a:cubicBezTo>
                  <a:cubicBezTo>
                    <a:pt x="149" y="6103"/>
                    <a:pt x="158" y="6104"/>
                    <a:pt x="167" y="6104"/>
                  </a:cubicBezTo>
                  <a:cubicBezTo>
                    <a:pt x="242" y="6104"/>
                    <a:pt x="297" y="6041"/>
                    <a:pt x="297" y="5979"/>
                  </a:cubicBezTo>
                  <a:cubicBezTo>
                    <a:pt x="315" y="5804"/>
                    <a:pt x="332" y="5629"/>
                    <a:pt x="350" y="5454"/>
                  </a:cubicBezTo>
                  <a:cubicBezTo>
                    <a:pt x="350" y="5367"/>
                    <a:pt x="297" y="5297"/>
                    <a:pt x="210" y="5297"/>
                  </a:cubicBezTo>
                  <a:cubicBezTo>
                    <a:pt x="201" y="5295"/>
                    <a:pt x="192" y="5294"/>
                    <a:pt x="183" y="529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42"/>
            <p:cNvSpPr/>
            <p:nvPr/>
          </p:nvSpPr>
          <p:spPr>
            <a:xfrm rot="-2088369">
              <a:off x="6945649" y="3496741"/>
              <a:ext cx="277961" cy="364087"/>
            </a:xfrm>
            <a:custGeom>
              <a:avLst/>
              <a:gdLst/>
              <a:ahLst/>
              <a:cxnLst/>
              <a:rect l="l" t="t" r="r" b="b"/>
              <a:pathLst>
                <a:path w="6784" h="8886" extrusionOk="0">
                  <a:moveTo>
                    <a:pt x="3559" y="539"/>
                  </a:moveTo>
                  <a:lnTo>
                    <a:pt x="3559" y="539"/>
                  </a:lnTo>
                  <a:cubicBezTo>
                    <a:pt x="4427" y="3124"/>
                    <a:pt x="5318" y="5746"/>
                    <a:pt x="6418" y="8578"/>
                  </a:cubicBezTo>
                  <a:lnTo>
                    <a:pt x="6418" y="8578"/>
                  </a:lnTo>
                  <a:cubicBezTo>
                    <a:pt x="4400" y="8333"/>
                    <a:pt x="2368" y="8103"/>
                    <a:pt x="350" y="7858"/>
                  </a:cubicBezTo>
                  <a:lnTo>
                    <a:pt x="350" y="7858"/>
                  </a:lnTo>
                  <a:cubicBezTo>
                    <a:pt x="1333" y="5195"/>
                    <a:pt x="2394" y="2845"/>
                    <a:pt x="3559" y="539"/>
                  </a:cubicBezTo>
                  <a:close/>
                  <a:moveTo>
                    <a:pt x="3573" y="0"/>
                  </a:moveTo>
                  <a:cubicBezTo>
                    <a:pt x="3526" y="0"/>
                    <a:pt x="3477" y="32"/>
                    <a:pt x="3462" y="75"/>
                  </a:cubicBezTo>
                  <a:cubicBezTo>
                    <a:pt x="2204" y="2540"/>
                    <a:pt x="1067" y="5075"/>
                    <a:pt x="18" y="7941"/>
                  </a:cubicBezTo>
                  <a:cubicBezTo>
                    <a:pt x="1" y="7976"/>
                    <a:pt x="1" y="8029"/>
                    <a:pt x="18" y="8064"/>
                  </a:cubicBezTo>
                  <a:cubicBezTo>
                    <a:pt x="53" y="8099"/>
                    <a:pt x="88" y="8134"/>
                    <a:pt x="141" y="8134"/>
                  </a:cubicBezTo>
                  <a:cubicBezTo>
                    <a:pt x="2291" y="8378"/>
                    <a:pt x="4459" y="8641"/>
                    <a:pt x="6626" y="8885"/>
                  </a:cubicBezTo>
                  <a:cubicBezTo>
                    <a:pt x="6661" y="8885"/>
                    <a:pt x="6714" y="8868"/>
                    <a:pt x="6749" y="8833"/>
                  </a:cubicBezTo>
                  <a:cubicBezTo>
                    <a:pt x="6784" y="8798"/>
                    <a:pt x="6784" y="8728"/>
                    <a:pt x="6766" y="8693"/>
                  </a:cubicBezTo>
                  <a:cubicBezTo>
                    <a:pt x="5577" y="5651"/>
                    <a:pt x="4651" y="2872"/>
                    <a:pt x="3724" y="92"/>
                  </a:cubicBezTo>
                  <a:cubicBezTo>
                    <a:pt x="3707" y="40"/>
                    <a:pt x="3654" y="5"/>
                    <a:pt x="3602" y="5"/>
                  </a:cubicBezTo>
                  <a:cubicBezTo>
                    <a:pt x="3593" y="2"/>
                    <a:pt x="3583" y="0"/>
                    <a:pt x="35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42"/>
            <p:cNvSpPr/>
            <p:nvPr/>
          </p:nvSpPr>
          <p:spPr>
            <a:xfrm rot="-2088369">
              <a:off x="7068011" y="3439152"/>
              <a:ext cx="197736" cy="364456"/>
            </a:xfrm>
            <a:custGeom>
              <a:avLst/>
              <a:gdLst/>
              <a:ahLst/>
              <a:cxnLst/>
              <a:rect l="l" t="t" r="r" b="b"/>
              <a:pathLst>
                <a:path w="4826" h="8895" extrusionOk="0">
                  <a:moveTo>
                    <a:pt x="158" y="1"/>
                  </a:moveTo>
                  <a:cubicBezTo>
                    <a:pt x="128" y="1"/>
                    <a:pt x="98" y="11"/>
                    <a:pt x="70" y="31"/>
                  </a:cubicBezTo>
                  <a:cubicBezTo>
                    <a:pt x="18" y="84"/>
                    <a:pt x="0" y="171"/>
                    <a:pt x="53" y="241"/>
                  </a:cubicBezTo>
                  <a:lnTo>
                    <a:pt x="4503" y="6312"/>
                  </a:lnTo>
                  <a:lnTo>
                    <a:pt x="4503" y="6312"/>
                  </a:lnTo>
                  <a:cubicBezTo>
                    <a:pt x="4057" y="7093"/>
                    <a:pt x="3534" y="7889"/>
                    <a:pt x="3077" y="8685"/>
                  </a:cubicBezTo>
                  <a:cubicBezTo>
                    <a:pt x="3042" y="8755"/>
                    <a:pt x="3059" y="8842"/>
                    <a:pt x="3129" y="8877"/>
                  </a:cubicBezTo>
                  <a:cubicBezTo>
                    <a:pt x="3153" y="8889"/>
                    <a:pt x="3178" y="8894"/>
                    <a:pt x="3203" y="8894"/>
                  </a:cubicBezTo>
                  <a:cubicBezTo>
                    <a:pt x="3254" y="8894"/>
                    <a:pt x="3304" y="8871"/>
                    <a:pt x="3339" y="8824"/>
                  </a:cubicBezTo>
                  <a:cubicBezTo>
                    <a:pt x="3794" y="8020"/>
                    <a:pt x="4336" y="7199"/>
                    <a:pt x="4790" y="6377"/>
                  </a:cubicBezTo>
                  <a:cubicBezTo>
                    <a:pt x="4825" y="6325"/>
                    <a:pt x="4825" y="6272"/>
                    <a:pt x="4790" y="6220"/>
                  </a:cubicBezTo>
                  <a:lnTo>
                    <a:pt x="280" y="66"/>
                  </a:lnTo>
                  <a:cubicBezTo>
                    <a:pt x="248" y="24"/>
                    <a:pt x="204" y="1"/>
                    <a:pt x="15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25" name="Google Shape;1425;p42"/>
          <p:cNvGrpSpPr/>
          <p:nvPr/>
        </p:nvGrpSpPr>
        <p:grpSpPr>
          <a:xfrm>
            <a:off x="4050400" y="864870"/>
            <a:ext cx="3759000" cy="2392200"/>
            <a:chOff x="4050400" y="864870"/>
            <a:chExt cx="3759000" cy="2392200"/>
          </a:xfrm>
        </p:grpSpPr>
        <p:sp>
          <p:nvSpPr>
            <p:cNvPr id="1426" name="Google Shape;1426;p42"/>
            <p:cNvSpPr/>
            <p:nvPr/>
          </p:nvSpPr>
          <p:spPr>
            <a:xfrm rot="381417">
              <a:off x="4539720" y="915050"/>
              <a:ext cx="417609" cy="381782"/>
            </a:xfrm>
            <a:custGeom>
              <a:avLst/>
              <a:gdLst/>
              <a:ahLst/>
              <a:cxnLst/>
              <a:rect l="l" t="t" r="r" b="b"/>
              <a:pathLst>
                <a:path w="17699" h="15265" extrusionOk="0">
                  <a:moveTo>
                    <a:pt x="8936" y="0"/>
                  </a:moveTo>
                  <a:cubicBezTo>
                    <a:pt x="7104" y="3663"/>
                    <a:pt x="5221" y="7335"/>
                    <a:pt x="2840" y="10668"/>
                  </a:cubicBezTo>
                  <a:cubicBezTo>
                    <a:pt x="1939" y="11929"/>
                    <a:pt x="-520" y="13091"/>
                    <a:pt x="173" y="14478"/>
                  </a:cubicBezTo>
                  <a:cubicBezTo>
                    <a:pt x="1027" y="16186"/>
                    <a:pt x="4016" y="14471"/>
                    <a:pt x="5888" y="14097"/>
                  </a:cubicBezTo>
                  <a:cubicBezTo>
                    <a:pt x="9767" y="13321"/>
                    <a:pt x="13744" y="12954"/>
                    <a:pt x="17699" y="12954"/>
                  </a:cubicBez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</p:sp>
        <p:sp>
          <p:nvSpPr>
            <p:cNvPr id="1427" name="Google Shape;1427;p42"/>
            <p:cNvSpPr/>
            <p:nvPr/>
          </p:nvSpPr>
          <p:spPr>
            <a:xfrm>
              <a:off x="4050400" y="864870"/>
              <a:ext cx="3759000" cy="2392200"/>
            </a:xfrm>
            <a:prstGeom prst="arc">
              <a:avLst>
                <a:gd name="adj1" fmla="val 12973513"/>
                <a:gd name="adj2" fmla="val 1661112"/>
              </a:avLst>
            </a:prstGeom>
            <a:noFill/>
            <a:ln w="2857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" name="Google Shape;2990;p73">
            <a:extLst>
              <a:ext uri="{FF2B5EF4-FFF2-40B4-BE49-F238E27FC236}">
                <a16:creationId xmlns:a16="http://schemas.microsoft.com/office/drawing/2014/main" id="{D72E2CAE-EF12-4A9D-995A-C1F15DACA45F}"/>
              </a:ext>
            </a:extLst>
          </p:cNvPr>
          <p:cNvGrpSpPr/>
          <p:nvPr/>
        </p:nvGrpSpPr>
        <p:grpSpPr>
          <a:xfrm>
            <a:off x="714376" y="714376"/>
            <a:ext cx="2217808" cy="3536020"/>
            <a:chOff x="3638596" y="1162653"/>
            <a:chExt cx="699488" cy="884358"/>
          </a:xfrm>
        </p:grpSpPr>
        <p:sp>
          <p:nvSpPr>
            <p:cNvPr id="102" name="Google Shape;2991;p73">
              <a:extLst>
                <a:ext uri="{FF2B5EF4-FFF2-40B4-BE49-F238E27FC236}">
                  <a16:creationId xmlns:a16="http://schemas.microsoft.com/office/drawing/2014/main" id="{5CF81327-F82E-47F1-812C-9A9DE4E6E1C1}"/>
                </a:ext>
              </a:extLst>
            </p:cNvPr>
            <p:cNvSpPr/>
            <p:nvPr/>
          </p:nvSpPr>
          <p:spPr>
            <a:xfrm>
              <a:off x="3694526" y="1162653"/>
              <a:ext cx="643558" cy="884358"/>
            </a:xfrm>
            <a:custGeom>
              <a:avLst/>
              <a:gdLst/>
              <a:ahLst/>
              <a:cxnLst/>
              <a:rect l="l" t="t" r="r" b="b"/>
              <a:pathLst>
                <a:path w="23933" h="32888" extrusionOk="0">
                  <a:moveTo>
                    <a:pt x="10718" y="1"/>
                  </a:moveTo>
                  <a:cubicBezTo>
                    <a:pt x="7102" y="1"/>
                    <a:pt x="3224" y="1561"/>
                    <a:pt x="1" y="4776"/>
                  </a:cubicBezTo>
                  <a:cubicBezTo>
                    <a:pt x="1382" y="6507"/>
                    <a:pt x="2763" y="8220"/>
                    <a:pt x="4301" y="10143"/>
                  </a:cubicBezTo>
                  <a:cubicBezTo>
                    <a:pt x="5985" y="8089"/>
                    <a:pt x="8306" y="7065"/>
                    <a:pt x="10254" y="7065"/>
                  </a:cubicBezTo>
                  <a:cubicBezTo>
                    <a:pt x="13180" y="7065"/>
                    <a:pt x="15267" y="9375"/>
                    <a:pt x="13094" y="13971"/>
                  </a:cubicBezTo>
                  <a:cubicBezTo>
                    <a:pt x="9563" y="20544"/>
                    <a:pt x="176" y="23726"/>
                    <a:pt x="508" y="32344"/>
                  </a:cubicBezTo>
                  <a:cubicBezTo>
                    <a:pt x="4496" y="32708"/>
                    <a:pt x="8495" y="32888"/>
                    <a:pt x="12496" y="32888"/>
                  </a:cubicBezTo>
                  <a:cubicBezTo>
                    <a:pt x="15807" y="32888"/>
                    <a:pt x="19120" y="32764"/>
                    <a:pt x="22429" y="32519"/>
                  </a:cubicBezTo>
                  <a:cubicBezTo>
                    <a:pt x="22429" y="32519"/>
                    <a:pt x="22983" y="25955"/>
                    <a:pt x="22232" y="25955"/>
                  </a:cubicBezTo>
                  <a:cubicBezTo>
                    <a:pt x="22217" y="25955"/>
                    <a:pt x="22201" y="25958"/>
                    <a:pt x="22185" y="25964"/>
                  </a:cubicBezTo>
                  <a:cubicBezTo>
                    <a:pt x="20084" y="25555"/>
                    <a:pt x="17942" y="25383"/>
                    <a:pt x="15626" y="25383"/>
                  </a:cubicBezTo>
                  <a:cubicBezTo>
                    <a:pt x="14279" y="25383"/>
                    <a:pt x="12872" y="25441"/>
                    <a:pt x="11381" y="25544"/>
                  </a:cubicBezTo>
                  <a:cubicBezTo>
                    <a:pt x="17098" y="21279"/>
                    <a:pt x="23933" y="14496"/>
                    <a:pt x="21118" y="6769"/>
                  </a:cubicBezTo>
                  <a:cubicBezTo>
                    <a:pt x="19141" y="2315"/>
                    <a:pt x="15123" y="1"/>
                    <a:pt x="10718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28575" dir="2880000" algn="bl" rotWithShape="0">
                <a:schemeClr val="dk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2992;p73">
              <a:extLst>
                <a:ext uri="{FF2B5EF4-FFF2-40B4-BE49-F238E27FC236}">
                  <a16:creationId xmlns:a16="http://schemas.microsoft.com/office/drawing/2014/main" id="{6D670115-A6DE-4564-8104-B0EA35F63D6D}"/>
                </a:ext>
              </a:extLst>
            </p:cNvPr>
            <p:cNvSpPr/>
            <p:nvPr/>
          </p:nvSpPr>
          <p:spPr>
            <a:xfrm>
              <a:off x="3702055" y="1684303"/>
              <a:ext cx="610511" cy="362692"/>
            </a:xfrm>
            <a:custGeom>
              <a:avLst/>
              <a:gdLst/>
              <a:ahLst/>
              <a:cxnLst/>
              <a:rect l="l" t="t" r="r" b="b"/>
              <a:pathLst>
                <a:path w="22704" h="13488" extrusionOk="0">
                  <a:moveTo>
                    <a:pt x="9647" y="1"/>
                  </a:moveTo>
                  <a:cubicBezTo>
                    <a:pt x="9173" y="1"/>
                    <a:pt x="8696" y="15"/>
                    <a:pt x="8217" y="43"/>
                  </a:cubicBezTo>
                  <a:cubicBezTo>
                    <a:pt x="4318" y="3697"/>
                    <a:pt x="1" y="7053"/>
                    <a:pt x="228" y="12944"/>
                  </a:cubicBezTo>
                  <a:cubicBezTo>
                    <a:pt x="4216" y="13308"/>
                    <a:pt x="8215" y="13488"/>
                    <a:pt x="12216" y="13488"/>
                  </a:cubicBezTo>
                  <a:cubicBezTo>
                    <a:pt x="15527" y="13488"/>
                    <a:pt x="18840" y="13364"/>
                    <a:pt x="22149" y="13119"/>
                  </a:cubicBezTo>
                  <a:cubicBezTo>
                    <a:pt x="22149" y="13119"/>
                    <a:pt x="22703" y="6555"/>
                    <a:pt x="21952" y="6555"/>
                  </a:cubicBezTo>
                  <a:cubicBezTo>
                    <a:pt x="21937" y="6555"/>
                    <a:pt x="21921" y="6558"/>
                    <a:pt x="21905" y="6564"/>
                  </a:cubicBezTo>
                  <a:cubicBezTo>
                    <a:pt x="19804" y="6155"/>
                    <a:pt x="17662" y="5983"/>
                    <a:pt x="15346" y="5983"/>
                  </a:cubicBezTo>
                  <a:cubicBezTo>
                    <a:pt x="13999" y="5983"/>
                    <a:pt x="12592" y="6041"/>
                    <a:pt x="11101" y="6144"/>
                  </a:cubicBezTo>
                  <a:cubicBezTo>
                    <a:pt x="12989" y="4746"/>
                    <a:pt x="15000" y="3050"/>
                    <a:pt x="16748" y="1144"/>
                  </a:cubicBezTo>
                  <a:cubicBezTo>
                    <a:pt x="14504" y="382"/>
                    <a:pt x="12114" y="1"/>
                    <a:pt x="9647" y="1"/>
                  </a:cubicBezTo>
                  <a:close/>
                </a:path>
              </a:pathLst>
            </a:custGeom>
            <a:solidFill>
              <a:srgbClr val="90CF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2993;p73">
              <a:extLst>
                <a:ext uri="{FF2B5EF4-FFF2-40B4-BE49-F238E27FC236}">
                  <a16:creationId xmlns:a16="http://schemas.microsoft.com/office/drawing/2014/main" id="{05FEF17E-9BCD-4671-A5D4-F274C7CAF41F}"/>
                </a:ext>
              </a:extLst>
            </p:cNvPr>
            <p:cNvSpPr/>
            <p:nvPr/>
          </p:nvSpPr>
          <p:spPr>
            <a:xfrm>
              <a:off x="4278828" y="1669460"/>
              <a:ext cx="45148" cy="44691"/>
            </a:xfrm>
            <a:custGeom>
              <a:avLst/>
              <a:gdLst/>
              <a:ahLst/>
              <a:cxnLst/>
              <a:rect l="l" t="t" r="r" b="b"/>
              <a:pathLst>
                <a:path w="1679" h="1662" extrusionOk="0">
                  <a:moveTo>
                    <a:pt x="892" y="280"/>
                  </a:moveTo>
                  <a:cubicBezTo>
                    <a:pt x="979" y="280"/>
                    <a:pt x="1067" y="298"/>
                    <a:pt x="1136" y="350"/>
                  </a:cubicBezTo>
                  <a:cubicBezTo>
                    <a:pt x="1311" y="455"/>
                    <a:pt x="1381" y="613"/>
                    <a:pt x="1381" y="805"/>
                  </a:cubicBezTo>
                  <a:cubicBezTo>
                    <a:pt x="1381" y="1032"/>
                    <a:pt x="1241" y="1277"/>
                    <a:pt x="1067" y="1347"/>
                  </a:cubicBezTo>
                  <a:cubicBezTo>
                    <a:pt x="1014" y="1364"/>
                    <a:pt x="962" y="1382"/>
                    <a:pt x="892" y="1382"/>
                  </a:cubicBezTo>
                  <a:cubicBezTo>
                    <a:pt x="752" y="1382"/>
                    <a:pt x="595" y="1312"/>
                    <a:pt x="472" y="1207"/>
                  </a:cubicBezTo>
                  <a:cubicBezTo>
                    <a:pt x="367" y="1102"/>
                    <a:pt x="297" y="962"/>
                    <a:pt x="297" y="822"/>
                  </a:cubicBezTo>
                  <a:lnTo>
                    <a:pt x="297" y="787"/>
                  </a:lnTo>
                  <a:cubicBezTo>
                    <a:pt x="297" y="647"/>
                    <a:pt x="385" y="525"/>
                    <a:pt x="490" y="438"/>
                  </a:cubicBezTo>
                  <a:cubicBezTo>
                    <a:pt x="612" y="333"/>
                    <a:pt x="752" y="280"/>
                    <a:pt x="892" y="280"/>
                  </a:cubicBezTo>
                  <a:close/>
                  <a:moveTo>
                    <a:pt x="892" y="1"/>
                  </a:moveTo>
                  <a:cubicBezTo>
                    <a:pt x="682" y="1"/>
                    <a:pt x="472" y="71"/>
                    <a:pt x="315" y="210"/>
                  </a:cubicBezTo>
                  <a:cubicBezTo>
                    <a:pt x="140" y="350"/>
                    <a:pt x="18" y="543"/>
                    <a:pt x="0" y="770"/>
                  </a:cubicBezTo>
                  <a:lnTo>
                    <a:pt x="0" y="822"/>
                  </a:lnTo>
                  <a:cubicBezTo>
                    <a:pt x="0" y="1050"/>
                    <a:pt x="123" y="1277"/>
                    <a:pt x="280" y="1417"/>
                  </a:cubicBezTo>
                  <a:cubicBezTo>
                    <a:pt x="455" y="1574"/>
                    <a:pt x="664" y="1661"/>
                    <a:pt x="892" y="1661"/>
                  </a:cubicBezTo>
                  <a:cubicBezTo>
                    <a:pt x="997" y="1661"/>
                    <a:pt x="1084" y="1644"/>
                    <a:pt x="1171" y="1609"/>
                  </a:cubicBezTo>
                  <a:cubicBezTo>
                    <a:pt x="1504" y="1469"/>
                    <a:pt x="1678" y="1137"/>
                    <a:pt x="1678" y="805"/>
                  </a:cubicBezTo>
                  <a:cubicBezTo>
                    <a:pt x="1678" y="543"/>
                    <a:pt x="1556" y="263"/>
                    <a:pt x="1294" y="106"/>
                  </a:cubicBezTo>
                  <a:cubicBezTo>
                    <a:pt x="1171" y="18"/>
                    <a:pt x="1032" y="1"/>
                    <a:pt x="892" y="1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2994;p73">
              <a:extLst>
                <a:ext uri="{FF2B5EF4-FFF2-40B4-BE49-F238E27FC236}">
                  <a16:creationId xmlns:a16="http://schemas.microsoft.com/office/drawing/2014/main" id="{F5422227-CA94-4048-BCC3-A8A3243152F6}"/>
                </a:ext>
              </a:extLst>
            </p:cNvPr>
            <p:cNvSpPr/>
            <p:nvPr/>
          </p:nvSpPr>
          <p:spPr>
            <a:xfrm>
              <a:off x="4219591" y="1741388"/>
              <a:ext cx="43750" cy="44207"/>
            </a:xfrm>
            <a:custGeom>
              <a:avLst/>
              <a:gdLst/>
              <a:ahLst/>
              <a:cxnLst/>
              <a:rect l="l" t="t" r="r" b="b"/>
              <a:pathLst>
                <a:path w="1627" h="1644" extrusionOk="0">
                  <a:moveTo>
                    <a:pt x="857" y="297"/>
                  </a:moveTo>
                  <a:cubicBezTo>
                    <a:pt x="927" y="297"/>
                    <a:pt x="1014" y="315"/>
                    <a:pt x="1084" y="350"/>
                  </a:cubicBezTo>
                  <a:cubicBezTo>
                    <a:pt x="1242" y="437"/>
                    <a:pt x="1329" y="630"/>
                    <a:pt x="1329" y="839"/>
                  </a:cubicBezTo>
                  <a:cubicBezTo>
                    <a:pt x="1329" y="1014"/>
                    <a:pt x="1259" y="1189"/>
                    <a:pt x="1119" y="1276"/>
                  </a:cubicBezTo>
                  <a:cubicBezTo>
                    <a:pt x="1049" y="1329"/>
                    <a:pt x="962" y="1346"/>
                    <a:pt x="875" y="1346"/>
                  </a:cubicBezTo>
                  <a:cubicBezTo>
                    <a:pt x="735" y="1346"/>
                    <a:pt x="595" y="1294"/>
                    <a:pt x="473" y="1207"/>
                  </a:cubicBezTo>
                  <a:cubicBezTo>
                    <a:pt x="368" y="1119"/>
                    <a:pt x="298" y="997"/>
                    <a:pt x="280" y="874"/>
                  </a:cubicBezTo>
                  <a:lnTo>
                    <a:pt x="280" y="839"/>
                  </a:lnTo>
                  <a:cubicBezTo>
                    <a:pt x="280" y="700"/>
                    <a:pt x="350" y="560"/>
                    <a:pt x="455" y="455"/>
                  </a:cubicBezTo>
                  <a:cubicBezTo>
                    <a:pt x="577" y="350"/>
                    <a:pt x="717" y="297"/>
                    <a:pt x="857" y="297"/>
                  </a:cubicBezTo>
                  <a:close/>
                  <a:moveTo>
                    <a:pt x="857" y="0"/>
                  </a:moveTo>
                  <a:cubicBezTo>
                    <a:pt x="630" y="0"/>
                    <a:pt x="420" y="105"/>
                    <a:pt x="263" y="245"/>
                  </a:cubicBezTo>
                  <a:cubicBezTo>
                    <a:pt x="105" y="402"/>
                    <a:pt x="1" y="612"/>
                    <a:pt x="1" y="839"/>
                  </a:cubicBezTo>
                  <a:lnTo>
                    <a:pt x="1" y="909"/>
                  </a:lnTo>
                  <a:cubicBezTo>
                    <a:pt x="18" y="1119"/>
                    <a:pt x="140" y="1311"/>
                    <a:pt x="298" y="1434"/>
                  </a:cubicBezTo>
                  <a:cubicBezTo>
                    <a:pt x="455" y="1556"/>
                    <a:pt x="665" y="1644"/>
                    <a:pt x="875" y="1644"/>
                  </a:cubicBezTo>
                  <a:cubicBezTo>
                    <a:pt x="1014" y="1644"/>
                    <a:pt x="1154" y="1609"/>
                    <a:pt x="1294" y="1521"/>
                  </a:cubicBezTo>
                  <a:cubicBezTo>
                    <a:pt x="1521" y="1364"/>
                    <a:pt x="1626" y="1084"/>
                    <a:pt x="1626" y="839"/>
                  </a:cubicBezTo>
                  <a:cubicBezTo>
                    <a:pt x="1626" y="542"/>
                    <a:pt x="1504" y="245"/>
                    <a:pt x="1224" y="88"/>
                  </a:cubicBezTo>
                  <a:cubicBezTo>
                    <a:pt x="1102" y="35"/>
                    <a:pt x="979" y="0"/>
                    <a:pt x="857" y="0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2995;p73">
              <a:extLst>
                <a:ext uri="{FF2B5EF4-FFF2-40B4-BE49-F238E27FC236}">
                  <a16:creationId xmlns:a16="http://schemas.microsoft.com/office/drawing/2014/main" id="{B50076D2-8CF4-4212-8210-042084D9DE33}"/>
                </a:ext>
              </a:extLst>
            </p:cNvPr>
            <p:cNvSpPr/>
            <p:nvPr/>
          </p:nvSpPr>
          <p:spPr>
            <a:xfrm>
              <a:off x="4288696" y="1758302"/>
              <a:ext cx="44207" cy="44207"/>
            </a:xfrm>
            <a:custGeom>
              <a:avLst/>
              <a:gdLst/>
              <a:ahLst/>
              <a:cxnLst/>
              <a:rect l="l" t="t" r="r" b="b"/>
              <a:pathLst>
                <a:path w="1644" h="1644" extrusionOk="0">
                  <a:moveTo>
                    <a:pt x="874" y="298"/>
                  </a:moveTo>
                  <a:cubicBezTo>
                    <a:pt x="997" y="298"/>
                    <a:pt x="1119" y="333"/>
                    <a:pt x="1207" y="420"/>
                  </a:cubicBezTo>
                  <a:cubicBezTo>
                    <a:pt x="1311" y="525"/>
                    <a:pt x="1346" y="647"/>
                    <a:pt x="1346" y="770"/>
                  </a:cubicBezTo>
                  <a:cubicBezTo>
                    <a:pt x="1346" y="910"/>
                    <a:pt x="1311" y="1032"/>
                    <a:pt x="1241" y="1137"/>
                  </a:cubicBezTo>
                  <a:cubicBezTo>
                    <a:pt x="1172" y="1242"/>
                    <a:pt x="1067" y="1312"/>
                    <a:pt x="962" y="1347"/>
                  </a:cubicBezTo>
                  <a:lnTo>
                    <a:pt x="857" y="1347"/>
                  </a:lnTo>
                  <a:cubicBezTo>
                    <a:pt x="717" y="1347"/>
                    <a:pt x="577" y="1294"/>
                    <a:pt x="472" y="1172"/>
                  </a:cubicBezTo>
                  <a:cubicBezTo>
                    <a:pt x="367" y="1067"/>
                    <a:pt x="297" y="927"/>
                    <a:pt x="297" y="787"/>
                  </a:cubicBezTo>
                  <a:cubicBezTo>
                    <a:pt x="297" y="735"/>
                    <a:pt x="297" y="700"/>
                    <a:pt x="315" y="665"/>
                  </a:cubicBezTo>
                  <a:cubicBezTo>
                    <a:pt x="332" y="560"/>
                    <a:pt x="420" y="473"/>
                    <a:pt x="507" y="403"/>
                  </a:cubicBezTo>
                  <a:cubicBezTo>
                    <a:pt x="612" y="333"/>
                    <a:pt x="752" y="298"/>
                    <a:pt x="874" y="298"/>
                  </a:cubicBezTo>
                  <a:close/>
                  <a:moveTo>
                    <a:pt x="874" y="1"/>
                  </a:moveTo>
                  <a:cubicBezTo>
                    <a:pt x="682" y="1"/>
                    <a:pt x="507" y="53"/>
                    <a:pt x="350" y="158"/>
                  </a:cubicBezTo>
                  <a:cubicBezTo>
                    <a:pt x="210" y="245"/>
                    <a:pt x="70" y="403"/>
                    <a:pt x="18" y="595"/>
                  </a:cubicBezTo>
                  <a:cubicBezTo>
                    <a:pt x="0" y="647"/>
                    <a:pt x="0" y="717"/>
                    <a:pt x="0" y="787"/>
                  </a:cubicBezTo>
                  <a:cubicBezTo>
                    <a:pt x="0" y="1015"/>
                    <a:pt x="105" y="1224"/>
                    <a:pt x="263" y="1382"/>
                  </a:cubicBezTo>
                  <a:cubicBezTo>
                    <a:pt x="420" y="1539"/>
                    <a:pt x="630" y="1644"/>
                    <a:pt x="857" y="1644"/>
                  </a:cubicBezTo>
                  <a:cubicBezTo>
                    <a:pt x="909" y="1644"/>
                    <a:pt x="979" y="1644"/>
                    <a:pt x="1032" y="1626"/>
                  </a:cubicBezTo>
                  <a:cubicBezTo>
                    <a:pt x="1224" y="1574"/>
                    <a:pt x="1381" y="1452"/>
                    <a:pt x="1486" y="1312"/>
                  </a:cubicBezTo>
                  <a:cubicBezTo>
                    <a:pt x="1591" y="1154"/>
                    <a:pt x="1644" y="962"/>
                    <a:pt x="1644" y="770"/>
                  </a:cubicBezTo>
                  <a:cubicBezTo>
                    <a:pt x="1644" y="578"/>
                    <a:pt x="1574" y="368"/>
                    <a:pt x="1416" y="210"/>
                  </a:cubicBezTo>
                  <a:cubicBezTo>
                    <a:pt x="1259" y="71"/>
                    <a:pt x="1067" y="1"/>
                    <a:pt x="874" y="1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2996;p73">
              <a:extLst>
                <a:ext uri="{FF2B5EF4-FFF2-40B4-BE49-F238E27FC236}">
                  <a16:creationId xmlns:a16="http://schemas.microsoft.com/office/drawing/2014/main" id="{4EBDAA02-EB3D-45CC-A979-8187ABE25AA5}"/>
                </a:ext>
              </a:extLst>
            </p:cNvPr>
            <p:cNvSpPr/>
            <p:nvPr/>
          </p:nvSpPr>
          <p:spPr>
            <a:xfrm>
              <a:off x="3639537" y="1616811"/>
              <a:ext cx="139640" cy="84999"/>
            </a:xfrm>
            <a:custGeom>
              <a:avLst/>
              <a:gdLst/>
              <a:ahLst/>
              <a:cxnLst/>
              <a:rect l="l" t="t" r="r" b="b"/>
              <a:pathLst>
                <a:path w="5193" h="3161" extrusionOk="0">
                  <a:moveTo>
                    <a:pt x="1329" y="1"/>
                  </a:moveTo>
                  <a:cubicBezTo>
                    <a:pt x="1259" y="1"/>
                    <a:pt x="1189" y="71"/>
                    <a:pt x="1189" y="158"/>
                  </a:cubicBezTo>
                  <a:cubicBezTo>
                    <a:pt x="1189" y="228"/>
                    <a:pt x="1259" y="298"/>
                    <a:pt x="1329" y="298"/>
                  </a:cubicBezTo>
                  <a:lnTo>
                    <a:pt x="1347" y="298"/>
                  </a:lnTo>
                  <a:cubicBezTo>
                    <a:pt x="1486" y="298"/>
                    <a:pt x="1644" y="298"/>
                    <a:pt x="1784" y="315"/>
                  </a:cubicBezTo>
                  <a:cubicBezTo>
                    <a:pt x="1795" y="318"/>
                    <a:pt x="1806" y="319"/>
                    <a:pt x="1817" y="319"/>
                  </a:cubicBezTo>
                  <a:cubicBezTo>
                    <a:pt x="1888" y="319"/>
                    <a:pt x="1943" y="269"/>
                    <a:pt x="1958" y="193"/>
                  </a:cubicBezTo>
                  <a:cubicBezTo>
                    <a:pt x="1958" y="106"/>
                    <a:pt x="1906" y="36"/>
                    <a:pt x="1819" y="36"/>
                  </a:cubicBezTo>
                  <a:cubicBezTo>
                    <a:pt x="1661" y="18"/>
                    <a:pt x="1504" y="1"/>
                    <a:pt x="1347" y="1"/>
                  </a:cubicBezTo>
                  <a:close/>
                  <a:moveTo>
                    <a:pt x="628" y="67"/>
                  </a:moveTo>
                  <a:cubicBezTo>
                    <a:pt x="617" y="67"/>
                    <a:pt x="606" y="68"/>
                    <a:pt x="595" y="71"/>
                  </a:cubicBezTo>
                  <a:cubicBezTo>
                    <a:pt x="438" y="88"/>
                    <a:pt x="280" y="141"/>
                    <a:pt x="123" y="176"/>
                  </a:cubicBezTo>
                  <a:cubicBezTo>
                    <a:pt x="53" y="193"/>
                    <a:pt x="1" y="280"/>
                    <a:pt x="18" y="350"/>
                  </a:cubicBezTo>
                  <a:cubicBezTo>
                    <a:pt x="47" y="423"/>
                    <a:pt x="101" y="460"/>
                    <a:pt x="168" y="460"/>
                  </a:cubicBezTo>
                  <a:cubicBezTo>
                    <a:pt x="182" y="460"/>
                    <a:pt x="196" y="458"/>
                    <a:pt x="210" y="455"/>
                  </a:cubicBezTo>
                  <a:cubicBezTo>
                    <a:pt x="350" y="420"/>
                    <a:pt x="508" y="385"/>
                    <a:pt x="647" y="350"/>
                  </a:cubicBezTo>
                  <a:cubicBezTo>
                    <a:pt x="735" y="350"/>
                    <a:pt x="787" y="263"/>
                    <a:pt x="770" y="193"/>
                  </a:cubicBezTo>
                  <a:cubicBezTo>
                    <a:pt x="755" y="117"/>
                    <a:pt x="700" y="67"/>
                    <a:pt x="628" y="67"/>
                  </a:cubicBezTo>
                  <a:close/>
                  <a:moveTo>
                    <a:pt x="2507" y="172"/>
                  </a:moveTo>
                  <a:cubicBezTo>
                    <a:pt x="2444" y="172"/>
                    <a:pt x="2376" y="220"/>
                    <a:pt x="2361" y="280"/>
                  </a:cubicBezTo>
                  <a:cubicBezTo>
                    <a:pt x="2343" y="350"/>
                    <a:pt x="2378" y="438"/>
                    <a:pt x="2448" y="455"/>
                  </a:cubicBezTo>
                  <a:cubicBezTo>
                    <a:pt x="2605" y="508"/>
                    <a:pt x="2745" y="560"/>
                    <a:pt x="2885" y="630"/>
                  </a:cubicBezTo>
                  <a:cubicBezTo>
                    <a:pt x="2901" y="634"/>
                    <a:pt x="2917" y="636"/>
                    <a:pt x="2934" y="636"/>
                  </a:cubicBezTo>
                  <a:cubicBezTo>
                    <a:pt x="2992" y="636"/>
                    <a:pt x="3050" y="610"/>
                    <a:pt x="3077" y="543"/>
                  </a:cubicBezTo>
                  <a:cubicBezTo>
                    <a:pt x="3112" y="473"/>
                    <a:pt x="3077" y="385"/>
                    <a:pt x="3007" y="350"/>
                  </a:cubicBezTo>
                  <a:cubicBezTo>
                    <a:pt x="2850" y="280"/>
                    <a:pt x="2693" y="228"/>
                    <a:pt x="2535" y="176"/>
                  </a:cubicBezTo>
                  <a:cubicBezTo>
                    <a:pt x="2526" y="173"/>
                    <a:pt x="2517" y="172"/>
                    <a:pt x="2507" y="172"/>
                  </a:cubicBezTo>
                  <a:close/>
                  <a:moveTo>
                    <a:pt x="3552" y="703"/>
                  </a:moveTo>
                  <a:cubicBezTo>
                    <a:pt x="3509" y="703"/>
                    <a:pt x="3465" y="722"/>
                    <a:pt x="3444" y="752"/>
                  </a:cubicBezTo>
                  <a:cubicBezTo>
                    <a:pt x="3392" y="822"/>
                    <a:pt x="3409" y="910"/>
                    <a:pt x="3462" y="962"/>
                  </a:cubicBezTo>
                  <a:cubicBezTo>
                    <a:pt x="3584" y="1050"/>
                    <a:pt x="3707" y="1155"/>
                    <a:pt x="3811" y="1259"/>
                  </a:cubicBezTo>
                  <a:cubicBezTo>
                    <a:pt x="3838" y="1286"/>
                    <a:pt x="3873" y="1299"/>
                    <a:pt x="3910" y="1299"/>
                  </a:cubicBezTo>
                  <a:cubicBezTo>
                    <a:pt x="3947" y="1299"/>
                    <a:pt x="3986" y="1286"/>
                    <a:pt x="4021" y="1259"/>
                  </a:cubicBezTo>
                  <a:cubicBezTo>
                    <a:pt x="4074" y="1207"/>
                    <a:pt x="4074" y="1120"/>
                    <a:pt x="4021" y="1050"/>
                  </a:cubicBezTo>
                  <a:cubicBezTo>
                    <a:pt x="3899" y="945"/>
                    <a:pt x="3777" y="822"/>
                    <a:pt x="3637" y="735"/>
                  </a:cubicBezTo>
                  <a:cubicBezTo>
                    <a:pt x="3615" y="713"/>
                    <a:pt x="3584" y="703"/>
                    <a:pt x="3552" y="703"/>
                  </a:cubicBezTo>
                  <a:close/>
                  <a:moveTo>
                    <a:pt x="4370" y="1561"/>
                  </a:moveTo>
                  <a:cubicBezTo>
                    <a:pt x="4341" y="1561"/>
                    <a:pt x="4311" y="1571"/>
                    <a:pt x="4283" y="1592"/>
                  </a:cubicBezTo>
                  <a:cubicBezTo>
                    <a:pt x="4214" y="1627"/>
                    <a:pt x="4196" y="1714"/>
                    <a:pt x="4249" y="1784"/>
                  </a:cubicBezTo>
                  <a:cubicBezTo>
                    <a:pt x="4336" y="1906"/>
                    <a:pt x="4406" y="2046"/>
                    <a:pt x="4493" y="2168"/>
                  </a:cubicBezTo>
                  <a:cubicBezTo>
                    <a:pt x="4519" y="2220"/>
                    <a:pt x="4573" y="2252"/>
                    <a:pt x="4627" y="2252"/>
                  </a:cubicBezTo>
                  <a:cubicBezTo>
                    <a:pt x="4647" y="2252"/>
                    <a:pt x="4667" y="2248"/>
                    <a:pt x="4686" y="2238"/>
                  </a:cubicBezTo>
                  <a:cubicBezTo>
                    <a:pt x="4755" y="2186"/>
                    <a:pt x="4790" y="2099"/>
                    <a:pt x="4738" y="2029"/>
                  </a:cubicBezTo>
                  <a:cubicBezTo>
                    <a:pt x="4668" y="1889"/>
                    <a:pt x="4581" y="1749"/>
                    <a:pt x="4476" y="1627"/>
                  </a:cubicBezTo>
                  <a:cubicBezTo>
                    <a:pt x="4455" y="1584"/>
                    <a:pt x="4414" y="1561"/>
                    <a:pt x="4370" y="1561"/>
                  </a:cubicBezTo>
                  <a:close/>
                  <a:moveTo>
                    <a:pt x="4934" y="2592"/>
                  </a:moveTo>
                  <a:cubicBezTo>
                    <a:pt x="4915" y="2592"/>
                    <a:pt x="4896" y="2596"/>
                    <a:pt x="4878" y="2605"/>
                  </a:cubicBezTo>
                  <a:cubicBezTo>
                    <a:pt x="4790" y="2640"/>
                    <a:pt x="4755" y="2728"/>
                    <a:pt x="4790" y="2798"/>
                  </a:cubicBezTo>
                  <a:cubicBezTo>
                    <a:pt x="4825" y="2885"/>
                    <a:pt x="4860" y="2973"/>
                    <a:pt x="4895" y="3060"/>
                  </a:cubicBezTo>
                  <a:cubicBezTo>
                    <a:pt x="4921" y="3125"/>
                    <a:pt x="4976" y="3161"/>
                    <a:pt x="5031" y="3161"/>
                  </a:cubicBezTo>
                  <a:cubicBezTo>
                    <a:pt x="5050" y="3161"/>
                    <a:pt x="5070" y="3156"/>
                    <a:pt x="5088" y="3147"/>
                  </a:cubicBezTo>
                  <a:cubicBezTo>
                    <a:pt x="5158" y="3130"/>
                    <a:pt x="5193" y="3043"/>
                    <a:pt x="5175" y="2955"/>
                  </a:cubicBezTo>
                  <a:cubicBezTo>
                    <a:pt x="5140" y="2868"/>
                    <a:pt x="5105" y="2780"/>
                    <a:pt x="5070" y="2693"/>
                  </a:cubicBezTo>
                  <a:cubicBezTo>
                    <a:pt x="5044" y="2628"/>
                    <a:pt x="4989" y="2592"/>
                    <a:pt x="4934" y="2592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2997;p73">
              <a:extLst>
                <a:ext uri="{FF2B5EF4-FFF2-40B4-BE49-F238E27FC236}">
                  <a16:creationId xmlns:a16="http://schemas.microsoft.com/office/drawing/2014/main" id="{432BC88E-A997-480C-9666-997D0EF40B72}"/>
                </a:ext>
              </a:extLst>
            </p:cNvPr>
            <p:cNvSpPr/>
            <p:nvPr/>
          </p:nvSpPr>
          <p:spPr>
            <a:xfrm>
              <a:off x="3727438" y="1473922"/>
              <a:ext cx="133536" cy="90754"/>
            </a:xfrm>
            <a:custGeom>
              <a:avLst/>
              <a:gdLst/>
              <a:ahLst/>
              <a:cxnLst/>
              <a:rect l="l" t="t" r="r" b="b"/>
              <a:pathLst>
                <a:path w="4966" h="3375" extrusionOk="0">
                  <a:moveTo>
                    <a:pt x="892" y="280"/>
                  </a:moveTo>
                  <a:cubicBezTo>
                    <a:pt x="1382" y="280"/>
                    <a:pt x="2151" y="507"/>
                    <a:pt x="2902" y="927"/>
                  </a:cubicBezTo>
                  <a:cubicBezTo>
                    <a:pt x="3444" y="1224"/>
                    <a:pt x="3881" y="1574"/>
                    <a:pt x="4196" y="1906"/>
                  </a:cubicBezTo>
                  <a:cubicBezTo>
                    <a:pt x="4511" y="2221"/>
                    <a:pt x="4668" y="2535"/>
                    <a:pt x="4668" y="2728"/>
                  </a:cubicBezTo>
                  <a:cubicBezTo>
                    <a:pt x="4668" y="2797"/>
                    <a:pt x="4651" y="2832"/>
                    <a:pt x="4633" y="2885"/>
                  </a:cubicBezTo>
                  <a:lnTo>
                    <a:pt x="4633" y="2867"/>
                  </a:lnTo>
                  <a:cubicBezTo>
                    <a:pt x="4598" y="2937"/>
                    <a:pt x="4546" y="2990"/>
                    <a:pt x="4458" y="3025"/>
                  </a:cubicBezTo>
                  <a:cubicBezTo>
                    <a:pt x="4353" y="3060"/>
                    <a:pt x="4231" y="3077"/>
                    <a:pt x="4074" y="3077"/>
                  </a:cubicBezTo>
                  <a:cubicBezTo>
                    <a:pt x="3584" y="3077"/>
                    <a:pt x="2815" y="2850"/>
                    <a:pt x="2063" y="2430"/>
                  </a:cubicBezTo>
                  <a:cubicBezTo>
                    <a:pt x="1539" y="2133"/>
                    <a:pt x="1084" y="1784"/>
                    <a:pt x="770" y="1469"/>
                  </a:cubicBezTo>
                  <a:cubicBezTo>
                    <a:pt x="455" y="1137"/>
                    <a:pt x="298" y="822"/>
                    <a:pt x="298" y="630"/>
                  </a:cubicBezTo>
                  <a:cubicBezTo>
                    <a:pt x="298" y="577"/>
                    <a:pt x="315" y="525"/>
                    <a:pt x="333" y="490"/>
                  </a:cubicBezTo>
                  <a:cubicBezTo>
                    <a:pt x="368" y="420"/>
                    <a:pt x="420" y="385"/>
                    <a:pt x="508" y="350"/>
                  </a:cubicBezTo>
                  <a:cubicBezTo>
                    <a:pt x="612" y="298"/>
                    <a:pt x="735" y="280"/>
                    <a:pt x="892" y="280"/>
                  </a:cubicBezTo>
                  <a:close/>
                  <a:moveTo>
                    <a:pt x="892" y="0"/>
                  </a:moveTo>
                  <a:cubicBezTo>
                    <a:pt x="717" y="0"/>
                    <a:pt x="542" y="18"/>
                    <a:pt x="403" y="70"/>
                  </a:cubicBezTo>
                  <a:cubicBezTo>
                    <a:pt x="263" y="123"/>
                    <a:pt x="158" y="210"/>
                    <a:pt x="88" y="350"/>
                  </a:cubicBezTo>
                  <a:cubicBezTo>
                    <a:pt x="36" y="437"/>
                    <a:pt x="1" y="525"/>
                    <a:pt x="1" y="630"/>
                  </a:cubicBezTo>
                  <a:cubicBezTo>
                    <a:pt x="18" y="962"/>
                    <a:pt x="228" y="1312"/>
                    <a:pt x="560" y="1661"/>
                  </a:cubicBezTo>
                  <a:cubicBezTo>
                    <a:pt x="892" y="2011"/>
                    <a:pt x="1364" y="2378"/>
                    <a:pt x="1924" y="2693"/>
                  </a:cubicBezTo>
                  <a:cubicBezTo>
                    <a:pt x="2710" y="3130"/>
                    <a:pt x="3497" y="3374"/>
                    <a:pt x="4074" y="3374"/>
                  </a:cubicBezTo>
                  <a:cubicBezTo>
                    <a:pt x="4249" y="3374"/>
                    <a:pt x="4423" y="3339"/>
                    <a:pt x="4563" y="3287"/>
                  </a:cubicBezTo>
                  <a:cubicBezTo>
                    <a:pt x="4703" y="3235"/>
                    <a:pt x="4808" y="3147"/>
                    <a:pt x="4895" y="3025"/>
                  </a:cubicBezTo>
                  <a:cubicBezTo>
                    <a:pt x="4930" y="2937"/>
                    <a:pt x="4965" y="2832"/>
                    <a:pt x="4965" y="2728"/>
                  </a:cubicBezTo>
                  <a:cubicBezTo>
                    <a:pt x="4948" y="2395"/>
                    <a:pt x="4738" y="2063"/>
                    <a:pt x="4406" y="1696"/>
                  </a:cubicBezTo>
                  <a:cubicBezTo>
                    <a:pt x="4074" y="1347"/>
                    <a:pt x="3602" y="979"/>
                    <a:pt x="3042" y="682"/>
                  </a:cubicBezTo>
                  <a:cubicBezTo>
                    <a:pt x="2256" y="228"/>
                    <a:pt x="1469" y="0"/>
                    <a:pt x="892" y="0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2998;p73">
              <a:extLst>
                <a:ext uri="{FF2B5EF4-FFF2-40B4-BE49-F238E27FC236}">
                  <a16:creationId xmlns:a16="http://schemas.microsoft.com/office/drawing/2014/main" id="{756613D4-582F-49AD-B993-BFF181FC5DBD}"/>
                </a:ext>
              </a:extLst>
            </p:cNvPr>
            <p:cNvSpPr/>
            <p:nvPr/>
          </p:nvSpPr>
          <p:spPr>
            <a:xfrm>
              <a:off x="3638596" y="1481101"/>
              <a:ext cx="221439" cy="227893"/>
            </a:xfrm>
            <a:custGeom>
              <a:avLst/>
              <a:gdLst/>
              <a:ahLst/>
              <a:cxnLst/>
              <a:rect l="l" t="t" r="r" b="b"/>
              <a:pathLst>
                <a:path w="8235" h="8475" extrusionOk="0">
                  <a:moveTo>
                    <a:pt x="3498" y="0"/>
                  </a:moveTo>
                  <a:cubicBezTo>
                    <a:pt x="3454" y="0"/>
                    <a:pt x="3413" y="23"/>
                    <a:pt x="3392" y="66"/>
                  </a:cubicBezTo>
                  <a:cubicBezTo>
                    <a:pt x="2302" y="1813"/>
                    <a:pt x="1195" y="3492"/>
                    <a:pt x="104" y="5239"/>
                  </a:cubicBezTo>
                  <a:lnTo>
                    <a:pt x="104" y="5239"/>
                  </a:lnTo>
                  <a:cubicBezTo>
                    <a:pt x="91" y="5249"/>
                    <a:pt x="80" y="5261"/>
                    <a:pt x="71" y="5275"/>
                  </a:cubicBezTo>
                  <a:cubicBezTo>
                    <a:pt x="36" y="5362"/>
                    <a:pt x="1" y="5467"/>
                    <a:pt x="1" y="5555"/>
                  </a:cubicBezTo>
                  <a:cubicBezTo>
                    <a:pt x="1" y="5730"/>
                    <a:pt x="71" y="5904"/>
                    <a:pt x="175" y="6079"/>
                  </a:cubicBezTo>
                  <a:cubicBezTo>
                    <a:pt x="473" y="6604"/>
                    <a:pt x="1172" y="7215"/>
                    <a:pt x="2081" y="7705"/>
                  </a:cubicBezTo>
                  <a:cubicBezTo>
                    <a:pt x="2955" y="8194"/>
                    <a:pt x="3812" y="8474"/>
                    <a:pt x="4406" y="8474"/>
                  </a:cubicBezTo>
                  <a:cubicBezTo>
                    <a:pt x="4581" y="8474"/>
                    <a:pt x="4738" y="8439"/>
                    <a:pt x="4878" y="8387"/>
                  </a:cubicBezTo>
                  <a:cubicBezTo>
                    <a:pt x="4952" y="8359"/>
                    <a:pt x="5016" y="8322"/>
                    <a:pt x="5070" y="8275"/>
                  </a:cubicBezTo>
                  <a:lnTo>
                    <a:pt x="5070" y="8275"/>
                  </a:lnTo>
                  <a:cubicBezTo>
                    <a:pt x="5103" y="8264"/>
                    <a:pt x="5134" y="8243"/>
                    <a:pt x="5158" y="8212"/>
                  </a:cubicBezTo>
                  <a:lnTo>
                    <a:pt x="5193" y="8142"/>
                  </a:lnTo>
                  <a:lnTo>
                    <a:pt x="5188" y="8139"/>
                  </a:lnTo>
                  <a:lnTo>
                    <a:pt x="5188" y="8139"/>
                  </a:lnTo>
                  <a:cubicBezTo>
                    <a:pt x="6158" y="6339"/>
                    <a:pt x="7213" y="4557"/>
                    <a:pt x="8199" y="2758"/>
                  </a:cubicBezTo>
                  <a:cubicBezTo>
                    <a:pt x="8234" y="2670"/>
                    <a:pt x="8199" y="2583"/>
                    <a:pt x="8129" y="2548"/>
                  </a:cubicBezTo>
                  <a:cubicBezTo>
                    <a:pt x="8111" y="2539"/>
                    <a:pt x="8091" y="2534"/>
                    <a:pt x="8071" y="2534"/>
                  </a:cubicBezTo>
                  <a:cubicBezTo>
                    <a:pt x="8016" y="2534"/>
                    <a:pt x="7963" y="2567"/>
                    <a:pt x="7937" y="2618"/>
                  </a:cubicBezTo>
                  <a:cubicBezTo>
                    <a:pt x="6969" y="4416"/>
                    <a:pt x="5898" y="6197"/>
                    <a:pt x="4928" y="8011"/>
                  </a:cubicBezTo>
                  <a:lnTo>
                    <a:pt x="4928" y="8011"/>
                  </a:lnTo>
                  <a:lnTo>
                    <a:pt x="4922" y="8019"/>
                  </a:lnTo>
                  <a:lnTo>
                    <a:pt x="4922" y="8019"/>
                  </a:lnTo>
                  <a:cubicBezTo>
                    <a:pt x="4888" y="8059"/>
                    <a:pt x="4841" y="8097"/>
                    <a:pt x="4773" y="8124"/>
                  </a:cubicBezTo>
                  <a:cubicBezTo>
                    <a:pt x="4686" y="8159"/>
                    <a:pt x="4563" y="8177"/>
                    <a:pt x="4406" y="8177"/>
                  </a:cubicBezTo>
                  <a:cubicBezTo>
                    <a:pt x="3881" y="8177"/>
                    <a:pt x="3060" y="7932"/>
                    <a:pt x="2221" y="7460"/>
                  </a:cubicBezTo>
                  <a:cubicBezTo>
                    <a:pt x="1644" y="7146"/>
                    <a:pt x="1154" y="6761"/>
                    <a:pt x="805" y="6411"/>
                  </a:cubicBezTo>
                  <a:cubicBezTo>
                    <a:pt x="647" y="6254"/>
                    <a:pt x="508" y="6079"/>
                    <a:pt x="420" y="5922"/>
                  </a:cubicBezTo>
                  <a:cubicBezTo>
                    <a:pt x="333" y="5782"/>
                    <a:pt x="298" y="5642"/>
                    <a:pt x="298" y="5555"/>
                  </a:cubicBezTo>
                  <a:cubicBezTo>
                    <a:pt x="298" y="5508"/>
                    <a:pt x="312" y="5475"/>
                    <a:pt x="327" y="5430"/>
                  </a:cubicBezTo>
                  <a:lnTo>
                    <a:pt x="327" y="5430"/>
                  </a:lnTo>
                  <a:cubicBezTo>
                    <a:pt x="1425" y="3672"/>
                    <a:pt x="2539" y="1982"/>
                    <a:pt x="3637" y="223"/>
                  </a:cubicBezTo>
                  <a:cubicBezTo>
                    <a:pt x="3672" y="153"/>
                    <a:pt x="3654" y="66"/>
                    <a:pt x="3584" y="31"/>
                  </a:cubicBezTo>
                  <a:cubicBezTo>
                    <a:pt x="3557" y="10"/>
                    <a:pt x="3526" y="0"/>
                    <a:pt x="3498" y="0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2999;p73">
              <a:extLst>
                <a:ext uri="{FF2B5EF4-FFF2-40B4-BE49-F238E27FC236}">
                  <a16:creationId xmlns:a16="http://schemas.microsoft.com/office/drawing/2014/main" id="{AB2BB534-5B13-4159-95EF-912F5BD663FD}"/>
                </a:ext>
              </a:extLst>
            </p:cNvPr>
            <p:cNvSpPr/>
            <p:nvPr/>
          </p:nvSpPr>
          <p:spPr>
            <a:xfrm>
              <a:off x="3736365" y="1746632"/>
              <a:ext cx="146228" cy="266023"/>
            </a:xfrm>
            <a:custGeom>
              <a:avLst/>
              <a:gdLst/>
              <a:ahLst/>
              <a:cxnLst/>
              <a:rect l="l" t="t" r="r" b="b"/>
              <a:pathLst>
                <a:path w="5438" h="9893" extrusionOk="0">
                  <a:moveTo>
                    <a:pt x="5268" y="1"/>
                  </a:moveTo>
                  <a:cubicBezTo>
                    <a:pt x="5237" y="1"/>
                    <a:pt x="5204" y="11"/>
                    <a:pt x="5175" y="33"/>
                  </a:cubicBezTo>
                  <a:cubicBezTo>
                    <a:pt x="5175" y="33"/>
                    <a:pt x="5053" y="155"/>
                    <a:pt x="4826" y="365"/>
                  </a:cubicBezTo>
                  <a:cubicBezTo>
                    <a:pt x="4756" y="417"/>
                    <a:pt x="4756" y="505"/>
                    <a:pt x="4808" y="574"/>
                  </a:cubicBezTo>
                  <a:cubicBezTo>
                    <a:pt x="4843" y="601"/>
                    <a:pt x="4882" y="614"/>
                    <a:pt x="4920" y="614"/>
                  </a:cubicBezTo>
                  <a:cubicBezTo>
                    <a:pt x="4957" y="614"/>
                    <a:pt x="4992" y="601"/>
                    <a:pt x="5018" y="574"/>
                  </a:cubicBezTo>
                  <a:cubicBezTo>
                    <a:pt x="5123" y="470"/>
                    <a:pt x="5210" y="400"/>
                    <a:pt x="5280" y="347"/>
                  </a:cubicBezTo>
                  <a:cubicBezTo>
                    <a:pt x="5315" y="312"/>
                    <a:pt x="5333" y="295"/>
                    <a:pt x="5350" y="277"/>
                  </a:cubicBezTo>
                  <a:lnTo>
                    <a:pt x="5367" y="260"/>
                  </a:lnTo>
                  <a:cubicBezTo>
                    <a:pt x="5437" y="207"/>
                    <a:pt x="5437" y="120"/>
                    <a:pt x="5385" y="50"/>
                  </a:cubicBezTo>
                  <a:cubicBezTo>
                    <a:pt x="5354" y="20"/>
                    <a:pt x="5312" y="1"/>
                    <a:pt x="5268" y="1"/>
                  </a:cubicBezTo>
                  <a:close/>
                  <a:moveTo>
                    <a:pt x="4413" y="819"/>
                  </a:moveTo>
                  <a:cubicBezTo>
                    <a:pt x="4375" y="819"/>
                    <a:pt x="4336" y="837"/>
                    <a:pt x="4301" y="872"/>
                  </a:cubicBezTo>
                  <a:cubicBezTo>
                    <a:pt x="4214" y="977"/>
                    <a:pt x="4091" y="1099"/>
                    <a:pt x="3986" y="1221"/>
                  </a:cubicBezTo>
                  <a:cubicBezTo>
                    <a:pt x="3934" y="1274"/>
                    <a:pt x="3934" y="1361"/>
                    <a:pt x="3986" y="1414"/>
                  </a:cubicBezTo>
                  <a:cubicBezTo>
                    <a:pt x="4019" y="1446"/>
                    <a:pt x="4055" y="1460"/>
                    <a:pt x="4090" y="1460"/>
                  </a:cubicBezTo>
                  <a:cubicBezTo>
                    <a:pt x="4130" y="1460"/>
                    <a:pt x="4168" y="1442"/>
                    <a:pt x="4196" y="1414"/>
                  </a:cubicBezTo>
                  <a:cubicBezTo>
                    <a:pt x="4301" y="1291"/>
                    <a:pt x="4423" y="1169"/>
                    <a:pt x="4511" y="1064"/>
                  </a:cubicBezTo>
                  <a:cubicBezTo>
                    <a:pt x="4581" y="1012"/>
                    <a:pt x="4581" y="924"/>
                    <a:pt x="4511" y="872"/>
                  </a:cubicBezTo>
                  <a:cubicBezTo>
                    <a:pt x="4485" y="837"/>
                    <a:pt x="4450" y="819"/>
                    <a:pt x="4413" y="819"/>
                  </a:cubicBezTo>
                  <a:close/>
                  <a:moveTo>
                    <a:pt x="3618" y="1708"/>
                  </a:moveTo>
                  <a:cubicBezTo>
                    <a:pt x="3581" y="1708"/>
                    <a:pt x="3543" y="1726"/>
                    <a:pt x="3514" y="1763"/>
                  </a:cubicBezTo>
                  <a:cubicBezTo>
                    <a:pt x="3410" y="1868"/>
                    <a:pt x="3305" y="1990"/>
                    <a:pt x="3200" y="2130"/>
                  </a:cubicBezTo>
                  <a:cubicBezTo>
                    <a:pt x="3147" y="2183"/>
                    <a:pt x="3165" y="2270"/>
                    <a:pt x="3235" y="2323"/>
                  </a:cubicBezTo>
                  <a:cubicBezTo>
                    <a:pt x="3259" y="2347"/>
                    <a:pt x="3291" y="2360"/>
                    <a:pt x="3323" y="2360"/>
                  </a:cubicBezTo>
                  <a:cubicBezTo>
                    <a:pt x="3361" y="2360"/>
                    <a:pt x="3399" y="2343"/>
                    <a:pt x="3427" y="2305"/>
                  </a:cubicBezTo>
                  <a:cubicBezTo>
                    <a:pt x="3532" y="2183"/>
                    <a:pt x="3637" y="2060"/>
                    <a:pt x="3724" y="1938"/>
                  </a:cubicBezTo>
                  <a:cubicBezTo>
                    <a:pt x="3777" y="1886"/>
                    <a:pt x="3777" y="1781"/>
                    <a:pt x="3707" y="1746"/>
                  </a:cubicBezTo>
                  <a:cubicBezTo>
                    <a:pt x="3682" y="1721"/>
                    <a:pt x="3651" y="1708"/>
                    <a:pt x="3618" y="1708"/>
                  </a:cubicBezTo>
                  <a:close/>
                  <a:moveTo>
                    <a:pt x="2880" y="2632"/>
                  </a:moveTo>
                  <a:cubicBezTo>
                    <a:pt x="2836" y="2632"/>
                    <a:pt x="2793" y="2649"/>
                    <a:pt x="2763" y="2690"/>
                  </a:cubicBezTo>
                  <a:cubicBezTo>
                    <a:pt x="2675" y="2812"/>
                    <a:pt x="2588" y="2952"/>
                    <a:pt x="2483" y="3074"/>
                  </a:cubicBezTo>
                  <a:cubicBezTo>
                    <a:pt x="2448" y="3144"/>
                    <a:pt x="2466" y="3232"/>
                    <a:pt x="2518" y="3284"/>
                  </a:cubicBezTo>
                  <a:cubicBezTo>
                    <a:pt x="2546" y="3305"/>
                    <a:pt x="2576" y="3315"/>
                    <a:pt x="2606" y="3315"/>
                  </a:cubicBezTo>
                  <a:cubicBezTo>
                    <a:pt x="2651" y="3315"/>
                    <a:pt x="2696" y="3291"/>
                    <a:pt x="2728" y="3249"/>
                  </a:cubicBezTo>
                  <a:cubicBezTo>
                    <a:pt x="2815" y="3109"/>
                    <a:pt x="2903" y="2987"/>
                    <a:pt x="3008" y="2865"/>
                  </a:cubicBezTo>
                  <a:cubicBezTo>
                    <a:pt x="3042" y="2795"/>
                    <a:pt x="3042" y="2707"/>
                    <a:pt x="2973" y="2655"/>
                  </a:cubicBezTo>
                  <a:cubicBezTo>
                    <a:pt x="2944" y="2640"/>
                    <a:pt x="2912" y="2632"/>
                    <a:pt x="2880" y="2632"/>
                  </a:cubicBezTo>
                  <a:close/>
                  <a:moveTo>
                    <a:pt x="2218" y="3616"/>
                  </a:moveTo>
                  <a:cubicBezTo>
                    <a:pt x="2168" y="3616"/>
                    <a:pt x="2122" y="3640"/>
                    <a:pt x="2098" y="3686"/>
                  </a:cubicBezTo>
                  <a:cubicBezTo>
                    <a:pt x="2011" y="3809"/>
                    <a:pt x="1924" y="3948"/>
                    <a:pt x="1836" y="4088"/>
                  </a:cubicBezTo>
                  <a:cubicBezTo>
                    <a:pt x="1801" y="4158"/>
                    <a:pt x="1819" y="4246"/>
                    <a:pt x="1889" y="4281"/>
                  </a:cubicBezTo>
                  <a:cubicBezTo>
                    <a:pt x="1912" y="4298"/>
                    <a:pt x="1937" y="4306"/>
                    <a:pt x="1963" y="4306"/>
                  </a:cubicBezTo>
                  <a:cubicBezTo>
                    <a:pt x="2013" y="4306"/>
                    <a:pt x="2064" y="4275"/>
                    <a:pt x="2098" y="4228"/>
                  </a:cubicBezTo>
                  <a:cubicBezTo>
                    <a:pt x="2168" y="4106"/>
                    <a:pt x="2256" y="3966"/>
                    <a:pt x="2343" y="3826"/>
                  </a:cubicBezTo>
                  <a:cubicBezTo>
                    <a:pt x="2378" y="3774"/>
                    <a:pt x="2361" y="3669"/>
                    <a:pt x="2291" y="3634"/>
                  </a:cubicBezTo>
                  <a:cubicBezTo>
                    <a:pt x="2267" y="3622"/>
                    <a:pt x="2242" y="3616"/>
                    <a:pt x="2218" y="3616"/>
                  </a:cubicBezTo>
                  <a:close/>
                  <a:moveTo>
                    <a:pt x="1620" y="4634"/>
                  </a:moveTo>
                  <a:cubicBezTo>
                    <a:pt x="1566" y="4634"/>
                    <a:pt x="1512" y="4666"/>
                    <a:pt x="1487" y="4718"/>
                  </a:cubicBezTo>
                  <a:cubicBezTo>
                    <a:pt x="1417" y="4857"/>
                    <a:pt x="1347" y="4997"/>
                    <a:pt x="1277" y="5137"/>
                  </a:cubicBezTo>
                  <a:cubicBezTo>
                    <a:pt x="1242" y="5207"/>
                    <a:pt x="1259" y="5294"/>
                    <a:pt x="1347" y="5329"/>
                  </a:cubicBezTo>
                  <a:cubicBezTo>
                    <a:pt x="1366" y="5339"/>
                    <a:pt x="1386" y="5343"/>
                    <a:pt x="1405" y="5343"/>
                  </a:cubicBezTo>
                  <a:cubicBezTo>
                    <a:pt x="1460" y="5343"/>
                    <a:pt x="1513" y="5311"/>
                    <a:pt x="1539" y="5259"/>
                  </a:cubicBezTo>
                  <a:cubicBezTo>
                    <a:pt x="1609" y="5120"/>
                    <a:pt x="1679" y="4980"/>
                    <a:pt x="1749" y="4840"/>
                  </a:cubicBezTo>
                  <a:cubicBezTo>
                    <a:pt x="1784" y="4770"/>
                    <a:pt x="1766" y="4683"/>
                    <a:pt x="1679" y="4648"/>
                  </a:cubicBezTo>
                  <a:cubicBezTo>
                    <a:pt x="1660" y="4638"/>
                    <a:pt x="1640" y="4634"/>
                    <a:pt x="1620" y="4634"/>
                  </a:cubicBezTo>
                  <a:close/>
                  <a:moveTo>
                    <a:pt x="1096" y="5700"/>
                  </a:moveTo>
                  <a:cubicBezTo>
                    <a:pt x="1043" y="5700"/>
                    <a:pt x="992" y="5733"/>
                    <a:pt x="980" y="5784"/>
                  </a:cubicBezTo>
                  <a:cubicBezTo>
                    <a:pt x="910" y="5941"/>
                    <a:pt x="857" y="6081"/>
                    <a:pt x="787" y="6238"/>
                  </a:cubicBezTo>
                  <a:cubicBezTo>
                    <a:pt x="770" y="6308"/>
                    <a:pt x="805" y="6396"/>
                    <a:pt x="875" y="6413"/>
                  </a:cubicBezTo>
                  <a:cubicBezTo>
                    <a:pt x="894" y="6423"/>
                    <a:pt x="914" y="6427"/>
                    <a:pt x="933" y="6427"/>
                  </a:cubicBezTo>
                  <a:cubicBezTo>
                    <a:pt x="988" y="6427"/>
                    <a:pt x="1041" y="6395"/>
                    <a:pt x="1067" y="6343"/>
                  </a:cubicBezTo>
                  <a:cubicBezTo>
                    <a:pt x="1120" y="6186"/>
                    <a:pt x="1172" y="6046"/>
                    <a:pt x="1242" y="5906"/>
                  </a:cubicBezTo>
                  <a:cubicBezTo>
                    <a:pt x="1277" y="5836"/>
                    <a:pt x="1242" y="5749"/>
                    <a:pt x="1154" y="5714"/>
                  </a:cubicBezTo>
                  <a:cubicBezTo>
                    <a:pt x="1136" y="5705"/>
                    <a:pt x="1116" y="5700"/>
                    <a:pt x="1096" y="5700"/>
                  </a:cubicBezTo>
                  <a:close/>
                  <a:moveTo>
                    <a:pt x="698" y="6811"/>
                  </a:moveTo>
                  <a:cubicBezTo>
                    <a:pt x="637" y="6811"/>
                    <a:pt x="572" y="6845"/>
                    <a:pt x="543" y="6903"/>
                  </a:cubicBezTo>
                  <a:cubicBezTo>
                    <a:pt x="508" y="7060"/>
                    <a:pt x="455" y="7217"/>
                    <a:pt x="403" y="7375"/>
                  </a:cubicBezTo>
                  <a:cubicBezTo>
                    <a:pt x="385" y="7445"/>
                    <a:pt x="438" y="7532"/>
                    <a:pt x="508" y="7550"/>
                  </a:cubicBezTo>
                  <a:cubicBezTo>
                    <a:pt x="522" y="7552"/>
                    <a:pt x="536" y="7554"/>
                    <a:pt x="550" y="7554"/>
                  </a:cubicBezTo>
                  <a:cubicBezTo>
                    <a:pt x="617" y="7554"/>
                    <a:pt x="671" y="7517"/>
                    <a:pt x="700" y="7445"/>
                  </a:cubicBezTo>
                  <a:cubicBezTo>
                    <a:pt x="735" y="7305"/>
                    <a:pt x="787" y="7147"/>
                    <a:pt x="822" y="7008"/>
                  </a:cubicBezTo>
                  <a:cubicBezTo>
                    <a:pt x="857" y="6920"/>
                    <a:pt x="805" y="6833"/>
                    <a:pt x="735" y="6815"/>
                  </a:cubicBezTo>
                  <a:cubicBezTo>
                    <a:pt x="723" y="6812"/>
                    <a:pt x="710" y="6811"/>
                    <a:pt x="698" y="6811"/>
                  </a:cubicBezTo>
                  <a:close/>
                  <a:moveTo>
                    <a:pt x="387" y="7948"/>
                  </a:moveTo>
                  <a:cubicBezTo>
                    <a:pt x="316" y="7948"/>
                    <a:pt x="261" y="7998"/>
                    <a:pt x="245" y="8074"/>
                  </a:cubicBezTo>
                  <a:cubicBezTo>
                    <a:pt x="210" y="8231"/>
                    <a:pt x="176" y="8371"/>
                    <a:pt x="141" y="8546"/>
                  </a:cubicBezTo>
                  <a:cubicBezTo>
                    <a:pt x="141" y="8616"/>
                    <a:pt x="193" y="8686"/>
                    <a:pt x="263" y="8703"/>
                  </a:cubicBezTo>
                  <a:cubicBezTo>
                    <a:pt x="274" y="8706"/>
                    <a:pt x="285" y="8707"/>
                    <a:pt x="296" y="8707"/>
                  </a:cubicBezTo>
                  <a:cubicBezTo>
                    <a:pt x="368" y="8707"/>
                    <a:pt x="423" y="8657"/>
                    <a:pt x="438" y="8581"/>
                  </a:cubicBezTo>
                  <a:cubicBezTo>
                    <a:pt x="455" y="8441"/>
                    <a:pt x="490" y="8284"/>
                    <a:pt x="525" y="8126"/>
                  </a:cubicBezTo>
                  <a:cubicBezTo>
                    <a:pt x="543" y="8056"/>
                    <a:pt x="490" y="7969"/>
                    <a:pt x="420" y="7952"/>
                  </a:cubicBezTo>
                  <a:cubicBezTo>
                    <a:pt x="409" y="7949"/>
                    <a:pt x="398" y="7948"/>
                    <a:pt x="387" y="7948"/>
                  </a:cubicBezTo>
                  <a:close/>
                  <a:moveTo>
                    <a:pt x="183" y="9120"/>
                  </a:moveTo>
                  <a:cubicBezTo>
                    <a:pt x="109" y="9120"/>
                    <a:pt x="53" y="9183"/>
                    <a:pt x="53" y="9245"/>
                  </a:cubicBezTo>
                  <a:cubicBezTo>
                    <a:pt x="36" y="9403"/>
                    <a:pt x="18" y="9577"/>
                    <a:pt x="18" y="9735"/>
                  </a:cubicBezTo>
                  <a:cubicBezTo>
                    <a:pt x="1" y="9805"/>
                    <a:pt x="71" y="9875"/>
                    <a:pt x="158" y="9892"/>
                  </a:cubicBezTo>
                  <a:cubicBezTo>
                    <a:pt x="228" y="9892"/>
                    <a:pt x="298" y="9822"/>
                    <a:pt x="298" y="9752"/>
                  </a:cubicBezTo>
                  <a:cubicBezTo>
                    <a:pt x="315" y="9595"/>
                    <a:pt x="333" y="9438"/>
                    <a:pt x="333" y="9280"/>
                  </a:cubicBezTo>
                  <a:cubicBezTo>
                    <a:pt x="350" y="9193"/>
                    <a:pt x="298" y="9123"/>
                    <a:pt x="210" y="9123"/>
                  </a:cubicBezTo>
                  <a:cubicBezTo>
                    <a:pt x="201" y="9121"/>
                    <a:pt x="192" y="9120"/>
                    <a:pt x="183" y="9120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3000;p73">
              <a:extLst>
                <a:ext uri="{FF2B5EF4-FFF2-40B4-BE49-F238E27FC236}">
                  <a16:creationId xmlns:a16="http://schemas.microsoft.com/office/drawing/2014/main" id="{D48B6C8B-5DE2-49ED-9631-839A2C46DE8F}"/>
                </a:ext>
              </a:extLst>
            </p:cNvPr>
            <p:cNvSpPr/>
            <p:nvPr/>
          </p:nvSpPr>
          <p:spPr>
            <a:xfrm>
              <a:off x="4054599" y="1981105"/>
              <a:ext cx="41868" cy="41411"/>
            </a:xfrm>
            <a:custGeom>
              <a:avLst/>
              <a:gdLst/>
              <a:ahLst/>
              <a:cxnLst/>
              <a:rect l="l" t="t" r="r" b="b"/>
              <a:pathLst>
                <a:path w="1557" h="1540" extrusionOk="0">
                  <a:moveTo>
                    <a:pt x="770" y="280"/>
                  </a:moveTo>
                  <a:cubicBezTo>
                    <a:pt x="1049" y="280"/>
                    <a:pt x="1259" y="508"/>
                    <a:pt x="1259" y="770"/>
                  </a:cubicBezTo>
                  <a:cubicBezTo>
                    <a:pt x="1259" y="1032"/>
                    <a:pt x="1049" y="1242"/>
                    <a:pt x="770" y="1242"/>
                  </a:cubicBezTo>
                  <a:cubicBezTo>
                    <a:pt x="508" y="1242"/>
                    <a:pt x="298" y="1032"/>
                    <a:pt x="298" y="770"/>
                  </a:cubicBezTo>
                  <a:cubicBezTo>
                    <a:pt x="298" y="508"/>
                    <a:pt x="508" y="280"/>
                    <a:pt x="770" y="280"/>
                  </a:cubicBezTo>
                  <a:close/>
                  <a:moveTo>
                    <a:pt x="770" y="1"/>
                  </a:moveTo>
                  <a:cubicBezTo>
                    <a:pt x="350" y="1"/>
                    <a:pt x="1" y="333"/>
                    <a:pt x="1" y="770"/>
                  </a:cubicBezTo>
                  <a:cubicBezTo>
                    <a:pt x="1" y="1189"/>
                    <a:pt x="350" y="1539"/>
                    <a:pt x="770" y="1539"/>
                  </a:cubicBezTo>
                  <a:cubicBezTo>
                    <a:pt x="1207" y="1539"/>
                    <a:pt x="1556" y="1189"/>
                    <a:pt x="1556" y="770"/>
                  </a:cubicBezTo>
                  <a:cubicBezTo>
                    <a:pt x="1556" y="333"/>
                    <a:pt x="1207" y="1"/>
                    <a:pt x="770" y="1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3001;p73">
              <a:extLst>
                <a:ext uri="{FF2B5EF4-FFF2-40B4-BE49-F238E27FC236}">
                  <a16:creationId xmlns:a16="http://schemas.microsoft.com/office/drawing/2014/main" id="{51AD6E13-B5AC-44B0-9B6B-D95266F0A37A}"/>
                </a:ext>
              </a:extLst>
            </p:cNvPr>
            <p:cNvSpPr/>
            <p:nvPr/>
          </p:nvSpPr>
          <p:spPr>
            <a:xfrm>
              <a:off x="3784309" y="1856178"/>
              <a:ext cx="280678" cy="141899"/>
            </a:xfrm>
            <a:custGeom>
              <a:avLst/>
              <a:gdLst/>
              <a:ahLst/>
              <a:cxnLst/>
              <a:rect l="l" t="t" r="r" b="b"/>
              <a:pathLst>
                <a:path w="10438" h="5277" extrusionOk="0">
                  <a:moveTo>
                    <a:pt x="169" y="1"/>
                  </a:moveTo>
                  <a:cubicBezTo>
                    <a:pt x="115" y="1"/>
                    <a:pt x="61" y="33"/>
                    <a:pt x="36" y="84"/>
                  </a:cubicBezTo>
                  <a:cubicBezTo>
                    <a:pt x="1" y="154"/>
                    <a:pt x="36" y="241"/>
                    <a:pt x="106" y="276"/>
                  </a:cubicBezTo>
                  <a:lnTo>
                    <a:pt x="10192" y="5259"/>
                  </a:lnTo>
                  <a:cubicBezTo>
                    <a:pt x="10222" y="5270"/>
                    <a:pt x="10251" y="5276"/>
                    <a:pt x="10278" y="5276"/>
                  </a:cubicBezTo>
                  <a:cubicBezTo>
                    <a:pt x="10332" y="5276"/>
                    <a:pt x="10379" y="5253"/>
                    <a:pt x="10402" y="5206"/>
                  </a:cubicBezTo>
                  <a:cubicBezTo>
                    <a:pt x="10437" y="5119"/>
                    <a:pt x="10402" y="5031"/>
                    <a:pt x="10332" y="4996"/>
                  </a:cubicBezTo>
                  <a:lnTo>
                    <a:pt x="228" y="14"/>
                  </a:lnTo>
                  <a:cubicBezTo>
                    <a:pt x="209" y="5"/>
                    <a:pt x="189" y="1"/>
                    <a:pt x="169" y="1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3002;p73">
              <a:extLst>
                <a:ext uri="{FF2B5EF4-FFF2-40B4-BE49-F238E27FC236}">
                  <a16:creationId xmlns:a16="http://schemas.microsoft.com/office/drawing/2014/main" id="{4E5B0F71-7BB2-4091-9B31-6475B1C445E3}"/>
                </a:ext>
              </a:extLst>
            </p:cNvPr>
            <p:cNvSpPr/>
            <p:nvPr/>
          </p:nvSpPr>
          <p:spPr>
            <a:xfrm>
              <a:off x="3784793" y="1845907"/>
              <a:ext cx="48429" cy="55232"/>
            </a:xfrm>
            <a:custGeom>
              <a:avLst/>
              <a:gdLst/>
              <a:ahLst/>
              <a:cxnLst/>
              <a:rect l="l" t="t" r="r" b="b"/>
              <a:pathLst>
                <a:path w="1801" h="2054" extrusionOk="0">
                  <a:moveTo>
                    <a:pt x="1644" y="1"/>
                  </a:moveTo>
                  <a:cubicBezTo>
                    <a:pt x="1628" y="1"/>
                    <a:pt x="1610" y="4"/>
                    <a:pt x="1591" y="12"/>
                  </a:cubicBezTo>
                  <a:lnTo>
                    <a:pt x="123" y="379"/>
                  </a:lnTo>
                  <a:cubicBezTo>
                    <a:pt x="70" y="396"/>
                    <a:pt x="35" y="431"/>
                    <a:pt x="18" y="466"/>
                  </a:cubicBezTo>
                  <a:cubicBezTo>
                    <a:pt x="0" y="501"/>
                    <a:pt x="0" y="554"/>
                    <a:pt x="18" y="589"/>
                  </a:cubicBezTo>
                  <a:lnTo>
                    <a:pt x="717" y="1970"/>
                  </a:lnTo>
                  <a:cubicBezTo>
                    <a:pt x="743" y="2021"/>
                    <a:pt x="796" y="2053"/>
                    <a:pt x="851" y="2053"/>
                  </a:cubicBezTo>
                  <a:cubicBezTo>
                    <a:pt x="871" y="2053"/>
                    <a:pt x="891" y="2049"/>
                    <a:pt x="909" y="2039"/>
                  </a:cubicBezTo>
                  <a:cubicBezTo>
                    <a:pt x="979" y="2005"/>
                    <a:pt x="1014" y="1917"/>
                    <a:pt x="979" y="1847"/>
                  </a:cubicBezTo>
                  <a:lnTo>
                    <a:pt x="367" y="623"/>
                  </a:lnTo>
                  <a:lnTo>
                    <a:pt x="1661" y="291"/>
                  </a:lnTo>
                  <a:cubicBezTo>
                    <a:pt x="1748" y="274"/>
                    <a:pt x="1801" y="186"/>
                    <a:pt x="1766" y="117"/>
                  </a:cubicBezTo>
                  <a:cubicBezTo>
                    <a:pt x="1752" y="48"/>
                    <a:pt x="1706" y="1"/>
                    <a:pt x="1644" y="1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553307006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14" name="Google Shape;2214;p68"/>
          <p:cNvGrpSpPr/>
          <p:nvPr/>
        </p:nvGrpSpPr>
        <p:grpSpPr>
          <a:xfrm>
            <a:off x="4639233" y="1038119"/>
            <a:ext cx="4320492" cy="3425454"/>
            <a:chOff x="4301026" y="1088125"/>
            <a:chExt cx="4320492" cy="3425454"/>
          </a:xfrm>
        </p:grpSpPr>
        <p:sp>
          <p:nvSpPr>
            <p:cNvPr id="2215" name="Google Shape;2215;p68"/>
            <p:cNvSpPr/>
            <p:nvPr/>
          </p:nvSpPr>
          <p:spPr>
            <a:xfrm>
              <a:off x="4301026" y="1088125"/>
              <a:ext cx="4320492" cy="3425454"/>
            </a:xfrm>
            <a:custGeom>
              <a:avLst/>
              <a:gdLst/>
              <a:ahLst/>
              <a:cxnLst/>
              <a:rect l="l" t="t" r="r" b="b"/>
              <a:pathLst>
                <a:path w="149835" h="118795" extrusionOk="0">
                  <a:moveTo>
                    <a:pt x="126807" y="1"/>
                  </a:moveTo>
                  <a:lnTo>
                    <a:pt x="126283" y="25"/>
                  </a:lnTo>
                  <a:lnTo>
                    <a:pt x="126022" y="84"/>
                  </a:lnTo>
                  <a:lnTo>
                    <a:pt x="2001" y="30887"/>
                  </a:lnTo>
                  <a:lnTo>
                    <a:pt x="1739" y="30958"/>
                  </a:lnTo>
                  <a:lnTo>
                    <a:pt x="1263" y="31185"/>
                  </a:lnTo>
                  <a:lnTo>
                    <a:pt x="846" y="31494"/>
                  </a:lnTo>
                  <a:lnTo>
                    <a:pt x="512" y="31875"/>
                  </a:lnTo>
                  <a:lnTo>
                    <a:pt x="251" y="32304"/>
                  </a:lnTo>
                  <a:lnTo>
                    <a:pt x="72" y="32780"/>
                  </a:lnTo>
                  <a:lnTo>
                    <a:pt x="1" y="33292"/>
                  </a:lnTo>
                  <a:lnTo>
                    <a:pt x="24" y="33816"/>
                  </a:lnTo>
                  <a:lnTo>
                    <a:pt x="72" y="34078"/>
                  </a:lnTo>
                  <a:lnTo>
                    <a:pt x="20623" y="116794"/>
                  </a:lnTo>
                  <a:lnTo>
                    <a:pt x="20694" y="117056"/>
                  </a:lnTo>
                  <a:lnTo>
                    <a:pt x="20921" y="117532"/>
                  </a:lnTo>
                  <a:lnTo>
                    <a:pt x="21230" y="117949"/>
                  </a:lnTo>
                  <a:lnTo>
                    <a:pt x="21611" y="118282"/>
                  </a:lnTo>
                  <a:lnTo>
                    <a:pt x="22040" y="118544"/>
                  </a:lnTo>
                  <a:lnTo>
                    <a:pt x="22516" y="118723"/>
                  </a:lnTo>
                  <a:lnTo>
                    <a:pt x="23028" y="118794"/>
                  </a:lnTo>
                  <a:lnTo>
                    <a:pt x="23552" y="118771"/>
                  </a:lnTo>
                  <a:lnTo>
                    <a:pt x="23814" y="118723"/>
                  </a:lnTo>
                  <a:lnTo>
                    <a:pt x="147835" y="87908"/>
                  </a:lnTo>
                  <a:lnTo>
                    <a:pt x="148097" y="87837"/>
                  </a:lnTo>
                  <a:lnTo>
                    <a:pt x="148573" y="87611"/>
                  </a:lnTo>
                  <a:lnTo>
                    <a:pt x="148990" y="87301"/>
                  </a:lnTo>
                  <a:lnTo>
                    <a:pt x="149323" y="86932"/>
                  </a:lnTo>
                  <a:lnTo>
                    <a:pt x="149585" y="86491"/>
                  </a:lnTo>
                  <a:lnTo>
                    <a:pt x="149764" y="86015"/>
                  </a:lnTo>
                  <a:lnTo>
                    <a:pt x="149835" y="85515"/>
                  </a:lnTo>
                  <a:lnTo>
                    <a:pt x="149811" y="84991"/>
                  </a:lnTo>
                  <a:lnTo>
                    <a:pt x="149764" y="84717"/>
                  </a:lnTo>
                  <a:lnTo>
                    <a:pt x="129213" y="2001"/>
                  </a:lnTo>
                  <a:lnTo>
                    <a:pt x="129141" y="1739"/>
                  </a:lnTo>
                  <a:lnTo>
                    <a:pt x="128915" y="1263"/>
                  </a:lnTo>
                  <a:lnTo>
                    <a:pt x="128605" y="858"/>
                  </a:lnTo>
                  <a:lnTo>
                    <a:pt x="128224" y="513"/>
                  </a:lnTo>
                  <a:lnTo>
                    <a:pt x="127796" y="251"/>
                  </a:lnTo>
                  <a:lnTo>
                    <a:pt x="127319" y="84"/>
                  </a:lnTo>
                  <a:lnTo>
                    <a:pt x="126807" y="1"/>
                  </a:lnTo>
                  <a:close/>
                </a:path>
              </a:pathLst>
            </a:custGeom>
            <a:solidFill>
              <a:schemeClr val="dk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76200" dir="3120000" algn="bl" rotWithShape="0">
                <a:schemeClr val="dk1"/>
              </a:outerShdw>
            </a:effectLst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B1C3F3"/>
                </a:solidFill>
              </a:endParaRPr>
            </a:p>
          </p:txBody>
        </p:sp>
        <p:sp>
          <p:nvSpPr>
            <p:cNvPr id="2216" name="Google Shape;2216;p68"/>
            <p:cNvSpPr/>
            <p:nvPr/>
          </p:nvSpPr>
          <p:spPr>
            <a:xfrm>
              <a:off x="4737268" y="3141109"/>
              <a:ext cx="196741" cy="196770"/>
            </a:xfrm>
            <a:custGeom>
              <a:avLst/>
              <a:gdLst/>
              <a:ahLst/>
              <a:cxnLst/>
              <a:rect l="l" t="t" r="r" b="b"/>
              <a:pathLst>
                <a:path w="6823" h="6824" extrusionOk="0">
                  <a:moveTo>
                    <a:pt x="3418" y="1"/>
                  </a:moveTo>
                  <a:lnTo>
                    <a:pt x="3060" y="12"/>
                  </a:lnTo>
                  <a:lnTo>
                    <a:pt x="2394" y="143"/>
                  </a:lnTo>
                  <a:lnTo>
                    <a:pt x="1786" y="405"/>
                  </a:lnTo>
                  <a:lnTo>
                    <a:pt x="1239" y="774"/>
                  </a:lnTo>
                  <a:lnTo>
                    <a:pt x="774" y="1239"/>
                  </a:lnTo>
                  <a:lnTo>
                    <a:pt x="405" y="1775"/>
                  </a:lnTo>
                  <a:lnTo>
                    <a:pt x="143" y="2394"/>
                  </a:lnTo>
                  <a:lnTo>
                    <a:pt x="12" y="3061"/>
                  </a:lnTo>
                  <a:lnTo>
                    <a:pt x="0" y="3406"/>
                  </a:lnTo>
                  <a:lnTo>
                    <a:pt x="12" y="3763"/>
                  </a:lnTo>
                  <a:lnTo>
                    <a:pt x="143" y="4430"/>
                  </a:lnTo>
                  <a:lnTo>
                    <a:pt x="405" y="5037"/>
                  </a:lnTo>
                  <a:lnTo>
                    <a:pt x="774" y="5585"/>
                  </a:lnTo>
                  <a:lnTo>
                    <a:pt x="1239" y="6049"/>
                  </a:lnTo>
                  <a:lnTo>
                    <a:pt x="1786" y="6418"/>
                  </a:lnTo>
                  <a:lnTo>
                    <a:pt x="2394" y="6680"/>
                  </a:lnTo>
                  <a:lnTo>
                    <a:pt x="3060" y="6811"/>
                  </a:lnTo>
                  <a:lnTo>
                    <a:pt x="3418" y="6823"/>
                  </a:lnTo>
                  <a:lnTo>
                    <a:pt x="3763" y="6811"/>
                  </a:lnTo>
                  <a:lnTo>
                    <a:pt x="4430" y="6680"/>
                  </a:lnTo>
                  <a:lnTo>
                    <a:pt x="5049" y="6418"/>
                  </a:lnTo>
                  <a:lnTo>
                    <a:pt x="5585" y="6049"/>
                  </a:lnTo>
                  <a:lnTo>
                    <a:pt x="6049" y="5585"/>
                  </a:lnTo>
                  <a:lnTo>
                    <a:pt x="6418" y="5037"/>
                  </a:lnTo>
                  <a:lnTo>
                    <a:pt x="6680" y="4430"/>
                  </a:lnTo>
                  <a:lnTo>
                    <a:pt x="6811" y="3763"/>
                  </a:lnTo>
                  <a:lnTo>
                    <a:pt x="6823" y="3406"/>
                  </a:lnTo>
                  <a:lnTo>
                    <a:pt x="6811" y="3061"/>
                  </a:lnTo>
                  <a:lnTo>
                    <a:pt x="6680" y="2394"/>
                  </a:lnTo>
                  <a:lnTo>
                    <a:pt x="6418" y="1775"/>
                  </a:lnTo>
                  <a:lnTo>
                    <a:pt x="6049" y="1239"/>
                  </a:lnTo>
                  <a:lnTo>
                    <a:pt x="5585" y="774"/>
                  </a:lnTo>
                  <a:lnTo>
                    <a:pt x="5049" y="405"/>
                  </a:lnTo>
                  <a:lnTo>
                    <a:pt x="4430" y="143"/>
                  </a:lnTo>
                  <a:lnTo>
                    <a:pt x="3763" y="12"/>
                  </a:lnTo>
                  <a:lnTo>
                    <a:pt x="3418" y="1"/>
                  </a:ln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miter lim="119067"/>
              <a:headEnd type="none" w="sm" len="sm"/>
              <a:tailEnd type="none" w="sm" len="sm"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7" name="Google Shape;2217;p68"/>
            <p:cNvSpPr/>
            <p:nvPr/>
          </p:nvSpPr>
          <p:spPr>
            <a:xfrm>
              <a:off x="4736695" y="1280738"/>
              <a:ext cx="3627299" cy="2995928"/>
            </a:xfrm>
            <a:custGeom>
              <a:avLst/>
              <a:gdLst/>
              <a:ahLst/>
              <a:cxnLst/>
              <a:rect l="l" t="t" r="r" b="b"/>
              <a:pathLst>
                <a:path w="125795" h="103899" extrusionOk="0">
                  <a:moveTo>
                    <a:pt x="106566" y="1"/>
                  </a:moveTo>
                  <a:lnTo>
                    <a:pt x="0" y="26469"/>
                  </a:lnTo>
                  <a:lnTo>
                    <a:pt x="19241" y="103899"/>
                  </a:lnTo>
                  <a:lnTo>
                    <a:pt x="125795" y="77430"/>
                  </a:lnTo>
                  <a:lnTo>
                    <a:pt x="10656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218" name="Google Shape;2218;p68"/>
            <p:cNvPicPr preferRelativeResize="0"/>
            <p:nvPr/>
          </p:nvPicPr>
          <p:blipFill rotWithShape="1">
            <a:blip r:embed="rId3">
              <a:alphaModFix/>
            </a:blip>
            <a:srcRect l="510" t="-1526" r="-510" b="414"/>
            <a:stretch/>
          </p:blipFill>
          <p:spPr>
            <a:xfrm rot="-830953">
              <a:off x="4951715" y="1568841"/>
              <a:ext cx="3197268" cy="235946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219" name="Google Shape;2219;p68"/>
          <p:cNvSpPr txBox="1">
            <a:spLocks noGrp="1"/>
          </p:cNvSpPr>
          <p:nvPr>
            <p:ph type="title"/>
          </p:nvPr>
        </p:nvSpPr>
        <p:spPr>
          <a:xfrm>
            <a:off x="723115" y="1230732"/>
            <a:ext cx="3679500" cy="1016400"/>
          </a:xfrm>
          <a:prstGeom prst="rect">
            <a:avLst/>
          </a:prstGeom>
        </p:spPr>
        <p:txBody>
          <a:bodyPr spcFirstLastPara="1" wrap="square" lIns="91425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N-GRAM </a:t>
            </a:r>
            <a:br>
              <a:rPr lang="en" dirty="0"/>
            </a:br>
            <a:r>
              <a:rPr lang="en" dirty="0">
                <a:solidFill>
                  <a:schemeClr val="accent3"/>
                </a:solidFill>
              </a:rPr>
              <a:t>LÀ GÌ ?</a:t>
            </a:r>
            <a:endParaRPr dirty="0">
              <a:solidFill>
                <a:schemeClr val="accent3"/>
              </a:solidFill>
            </a:endParaRPr>
          </a:p>
        </p:txBody>
      </p:sp>
      <p:sp>
        <p:nvSpPr>
          <p:cNvPr id="2220" name="Google Shape;2220;p68"/>
          <p:cNvSpPr txBox="1">
            <a:spLocks noGrp="1"/>
          </p:cNvSpPr>
          <p:nvPr>
            <p:ph type="subTitle" idx="1"/>
          </p:nvPr>
        </p:nvSpPr>
        <p:spPr>
          <a:xfrm>
            <a:off x="467282" y="2535835"/>
            <a:ext cx="4104718" cy="130730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FontTx/>
              <a:buChar char="-"/>
            </a:pPr>
            <a:r>
              <a:rPr lang="vi-VN" dirty="0" err="1">
                <a:latin typeface="Be Vietnam Pro" pitchFamily="2" charset="0"/>
              </a:rPr>
              <a:t>Một</a:t>
            </a:r>
            <a:r>
              <a:rPr lang="vi-VN" dirty="0">
                <a:latin typeface="Be Vietnam Pro" pitchFamily="2" charset="0"/>
              </a:rPr>
              <a:t> mô </a:t>
            </a:r>
            <a:r>
              <a:rPr lang="vi-VN" dirty="0" err="1">
                <a:latin typeface="Be Vietnam Pro" pitchFamily="2" charset="0"/>
              </a:rPr>
              <a:t>hình</a:t>
            </a:r>
            <a:r>
              <a:rPr lang="vi-VN" dirty="0">
                <a:latin typeface="Be Vietnam Pro" pitchFamily="2" charset="0"/>
              </a:rPr>
              <a:t> ngôn </a:t>
            </a:r>
            <a:r>
              <a:rPr lang="vi-VN" dirty="0" err="1">
                <a:latin typeface="Be Vietnam Pro" pitchFamily="2" charset="0"/>
              </a:rPr>
              <a:t>ngữ</a:t>
            </a:r>
            <a:r>
              <a:rPr lang="vi-VN" dirty="0">
                <a:solidFill>
                  <a:schemeClr val="tx1"/>
                </a:solidFill>
                <a:latin typeface="Be Vietnam Pro" pitchFamily="2" charset="0"/>
              </a:rPr>
              <a:t> (</a:t>
            </a:r>
            <a:r>
              <a:rPr lang="vi-VN" dirty="0" err="1">
                <a:solidFill>
                  <a:schemeClr val="tx1"/>
                </a:solidFill>
                <a:latin typeface="Be Vietnam Pro" pitchFamily="2" charset="0"/>
              </a:rPr>
              <a:t>Language</a:t>
            </a:r>
            <a:r>
              <a:rPr lang="vi-VN" dirty="0">
                <a:solidFill>
                  <a:schemeClr val="tx1"/>
                </a:solidFill>
                <a:latin typeface="Be Vietnam Pro" pitchFamily="2" charset="0"/>
              </a:rPr>
              <a:t> </a:t>
            </a:r>
            <a:r>
              <a:rPr lang="vi-VN" dirty="0" err="1">
                <a:solidFill>
                  <a:schemeClr val="tx1"/>
                </a:solidFill>
                <a:latin typeface="Be Vietnam Pro" pitchFamily="2" charset="0"/>
              </a:rPr>
              <a:t>models</a:t>
            </a:r>
            <a:r>
              <a:rPr lang="en-US" dirty="0">
                <a:solidFill>
                  <a:schemeClr val="tx1"/>
                </a:solidFill>
                <a:latin typeface="Be Vietnam Pro" pitchFamily="2" charset="0"/>
              </a:rPr>
              <a:t>)</a:t>
            </a:r>
          </a:p>
          <a:p>
            <a:pPr marL="114300" indent="0"/>
            <a:endParaRPr lang="vi-VN" dirty="0">
              <a:latin typeface="Be Vietnam Pro" pitchFamily="2" charset="0"/>
            </a:endParaRPr>
          </a:p>
          <a:p>
            <a:pPr>
              <a:buFontTx/>
              <a:buChar char="-"/>
            </a:pPr>
            <a:r>
              <a:rPr lang="vi-VN" dirty="0" err="1">
                <a:latin typeface="Be Vietnam Pro" pitchFamily="2" charset="0"/>
              </a:rPr>
              <a:t>Tính</a:t>
            </a:r>
            <a:r>
              <a:rPr lang="vi-VN" dirty="0">
                <a:latin typeface="Be Vietnam Pro" pitchFamily="2" charset="0"/>
              </a:rPr>
              <a:t> </a:t>
            </a:r>
            <a:r>
              <a:rPr lang="vi-VN" dirty="0" err="1">
                <a:latin typeface="Be Vietnam Pro" pitchFamily="2" charset="0"/>
              </a:rPr>
              <a:t>toán</a:t>
            </a:r>
            <a:r>
              <a:rPr lang="vi-VN" dirty="0">
                <a:latin typeface="Be Vietnam Pro" pitchFamily="2" charset="0"/>
              </a:rPr>
              <a:t> </a:t>
            </a:r>
            <a:r>
              <a:rPr lang="vi-VN" dirty="0" err="1">
                <a:latin typeface="Be Vietnam Pro" pitchFamily="2" charset="0"/>
              </a:rPr>
              <a:t>dựa</a:t>
            </a:r>
            <a:r>
              <a:rPr lang="vi-VN" dirty="0">
                <a:latin typeface="Be Vietnam Pro" pitchFamily="2" charset="0"/>
              </a:rPr>
              <a:t> trên </a:t>
            </a:r>
            <a:r>
              <a:rPr lang="vi-VN" dirty="0" err="1">
                <a:latin typeface="Be Vietnam Pro" pitchFamily="2" charset="0"/>
              </a:rPr>
              <a:t>tần</a:t>
            </a:r>
            <a:r>
              <a:rPr lang="vi-VN" dirty="0">
                <a:latin typeface="Be Vietnam Pro" pitchFamily="2" charset="0"/>
              </a:rPr>
              <a:t> </a:t>
            </a:r>
            <a:r>
              <a:rPr lang="vi-VN" dirty="0" err="1">
                <a:latin typeface="Be Vietnam Pro" pitchFamily="2" charset="0"/>
              </a:rPr>
              <a:t>số</a:t>
            </a:r>
            <a:r>
              <a:rPr lang="vi-VN" dirty="0">
                <a:latin typeface="Be Vietnam Pro" pitchFamily="2" charset="0"/>
              </a:rPr>
              <a:t> </a:t>
            </a:r>
            <a:r>
              <a:rPr lang="vi-VN" dirty="0" err="1">
                <a:latin typeface="Be Vietnam Pro" pitchFamily="2" charset="0"/>
              </a:rPr>
              <a:t>xuất</a:t>
            </a:r>
            <a:r>
              <a:rPr lang="vi-VN" dirty="0">
                <a:latin typeface="Be Vietnam Pro" pitchFamily="2" charset="0"/>
              </a:rPr>
              <a:t> </a:t>
            </a:r>
            <a:r>
              <a:rPr lang="vi-VN" dirty="0" err="1">
                <a:latin typeface="Be Vietnam Pro" pitchFamily="2" charset="0"/>
              </a:rPr>
              <a:t>hiện</a:t>
            </a:r>
            <a:r>
              <a:rPr lang="vi-VN" dirty="0">
                <a:latin typeface="Be Vietnam Pro" pitchFamily="2" charset="0"/>
              </a:rPr>
              <a:t> </a:t>
            </a:r>
            <a:r>
              <a:rPr lang="vi-VN" dirty="0" err="1">
                <a:latin typeface="Be Vietnam Pro" pitchFamily="2" charset="0"/>
              </a:rPr>
              <a:t>của</a:t>
            </a:r>
            <a:r>
              <a:rPr lang="vi-VN" dirty="0">
                <a:latin typeface="Be Vietnam Pro" pitchFamily="2" charset="0"/>
              </a:rPr>
              <a:t> </a:t>
            </a:r>
            <a:r>
              <a:rPr lang="vi-VN" dirty="0" err="1">
                <a:latin typeface="Be Vietnam Pro" pitchFamily="2" charset="0"/>
              </a:rPr>
              <a:t>chuỗi</a:t>
            </a:r>
            <a:r>
              <a:rPr lang="vi-VN" dirty="0">
                <a:latin typeface="Be Vietnam Pro" pitchFamily="2" charset="0"/>
              </a:rPr>
              <a:t> n </a:t>
            </a:r>
            <a:r>
              <a:rPr lang="vi-VN" dirty="0" err="1">
                <a:latin typeface="Be Vietnam Pro" pitchFamily="2" charset="0"/>
              </a:rPr>
              <a:t>từ</a:t>
            </a:r>
            <a:r>
              <a:rPr lang="vi-VN" dirty="0">
                <a:latin typeface="Be Vietnam Pro" pitchFamily="2" charset="0"/>
              </a:rPr>
              <a:t> liên </a:t>
            </a:r>
            <a:r>
              <a:rPr lang="vi-VN" dirty="0" err="1">
                <a:latin typeface="Be Vietnam Pro" pitchFamily="2" charset="0"/>
              </a:rPr>
              <a:t>tiếp</a:t>
            </a:r>
            <a:endParaRPr lang="vi-VN" dirty="0">
              <a:latin typeface="Be Vietnam Pro" pitchFamily="2" charset="0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1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28D1F53-90A3-44D3-A1A1-7008AE4019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749203">
            <a:off x="4922045" y="1520523"/>
            <a:ext cx="3794092" cy="2460644"/>
          </a:xfrm>
          <a:prstGeom prst="rect">
            <a:avLst/>
          </a:prstGeom>
        </p:spPr>
      </p:pic>
      <p:sp>
        <p:nvSpPr>
          <p:cNvPr id="11" name="Google Shape;830;p37">
            <a:extLst>
              <a:ext uri="{FF2B5EF4-FFF2-40B4-BE49-F238E27FC236}">
                <a16:creationId xmlns:a16="http://schemas.microsoft.com/office/drawing/2014/main" id="{A56F6544-EF50-42F6-B3CE-CEB718DB3250}"/>
              </a:ext>
            </a:extLst>
          </p:cNvPr>
          <p:cNvSpPr txBox="1"/>
          <p:nvPr/>
        </p:nvSpPr>
        <p:spPr>
          <a:xfrm>
            <a:off x="7385793" y="177050"/>
            <a:ext cx="1573932" cy="3165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CS523.M21.KHCL</a:t>
            </a:r>
            <a:endParaRPr sz="1300" dirty="0">
              <a:solidFill>
                <a:schemeClr val="dk1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2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2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9" name="Google Shape;2219;p68"/>
          <p:cNvSpPr txBox="1">
            <a:spLocks noGrp="1"/>
          </p:cNvSpPr>
          <p:nvPr>
            <p:ph type="title"/>
          </p:nvPr>
        </p:nvSpPr>
        <p:spPr>
          <a:xfrm>
            <a:off x="547830" y="951755"/>
            <a:ext cx="3679500" cy="1016400"/>
          </a:xfrm>
          <a:prstGeom prst="rect">
            <a:avLst/>
          </a:prstGeom>
        </p:spPr>
        <p:txBody>
          <a:bodyPr spcFirstLastPara="1" wrap="square" lIns="91425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Ý NGHĨA CỦA  </a:t>
            </a:r>
            <a:br>
              <a:rPr lang="en" dirty="0"/>
            </a:br>
            <a:r>
              <a:rPr lang="en" dirty="0">
                <a:solidFill>
                  <a:schemeClr val="accent3"/>
                </a:solidFill>
              </a:rPr>
              <a:t>N-GRAM?</a:t>
            </a:r>
            <a:endParaRPr dirty="0">
              <a:solidFill>
                <a:schemeClr val="accent3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20" name="Google Shape;2220;p68"/>
              <p:cNvSpPr txBox="1">
                <a:spLocks noGrp="1"/>
              </p:cNvSpPr>
              <p:nvPr>
                <p:ph type="subTitle" idx="1"/>
              </p:nvPr>
            </p:nvSpPr>
            <p:spPr>
              <a:xfrm>
                <a:off x="543187" y="2310667"/>
                <a:ext cx="4341112" cy="239786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r>
                  <a:rPr lang="en-US" dirty="0">
                    <a:latin typeface="Be Vietnam Pro" pitchFamily="2" charset="0"/>
                  </a:rPr>
                  <a:t>Đo </a:t>
                </a:r>
                <a:r>
                  <a:rPr lang="en-US" dirty="0" err="1">
                    <a:latin typeface="Be Vietnam Pro" pitchFamily="2" charset="0"/>
                  </a:rPr>
                  <a:t>mức</a:t>
                </a:r>
                <a:r>
                  <a:rPr lang="en-US" dirty="0">
                    <a:latin typeface="Be Vietnam Pro" pitchFamily="2" charset="0"/>
                  </a:rPr>
                  <a:t> </a:t>
                </a:r>
                <a:r>
                  <a:rPr lang="en-US" dirty="0" err="1">
                    <a:latin typeface="Be Vietnam Pro" pitchFamily="2" charset="0"/>
                  </a:rPr>
                  <a:t>độ</a:t>
                </a:r>
                <a:r>
                  <a:rPr lang="en-US" dirty="0">
                    <a:latin typeface="Be Vietnam Pro" pitchFamily="2" charset="0"/>
                  </a:rPr>
                  <a:t> </a:t>
                </a:r>
                <a:r>
                  <a:rPr lang="en-US" dirty="0" err="1">
                    <a:latin typeface="Be Vietnam Pro" pitchFamily="2" charset="0"/>
                  </a:rPr>
                  <a:t>giống</a:t>
                </a:r>
                <a:r>
                  <a:rPr lang="en-US" dirty="0">
                    <a:latin typeface="Be Vietnam Pro" pitchFamily="2" charset="0"/>
                  </a:rPr>
                  <a:t> </a:t>
                </a:r>
                <a:r>
                  <a:rPr lang="en-US" dirty="0" err="1">
                    <a:latin typeface="Be Vietnam Pro" pitchFamily="2" charset="0"/>
                  </a:rPr>
                  <a:t>với</a:t>
                </a:r>
                <a:r>
                  <a:rPr lang="en-US" dirty="0">
                    <a:latin typeface="Be Vietnam Pro" pitchFamily="2" charset="0"/>
                  </a:rPr>
                  <a:t> </a:t>
                </a:r>
                <a:r>
                  <a:rPr lang="en-US" dirty="0" err="1">
                    <a:latin typeface="Be Vietnam Pro" pitchFamily="2" charset="0"/>
                  </a:rPr>
                  <a:t>ngôn</a:t>
                </a:r>
                <a:r>
                  <a:rPr lang="en-US" dirty="0">
                    <a:latin typeface="Be Vietnam Pro" pitchFamily="2" charset="0"/>
                  </a:rPr>
                  <a:t> </a:t>
                </a:r>
                <a:r>
                  <a:rPr lang="en-US" dirty="0" err="1">
                    <a:latin typeface="Be Vietnam Pro" pitchFamily="2" charset="0"/>
                  </a:rPr>
                  <a:t>ngữ</a:t>
                </a:r>
                <a:r>
                  <a:rPr lang="en-US" dirty="0">
                    <a:latin typeface="Be Vietnam Pro" pitchFamily="2" charset="0"/>
                  </a:rPr>
                  <a:t> </a:t>
                </a:r>
                <a:r>
                  <a:rPr lang="en-US" dirty="0" err="1">
                    <a:latin typeface="Be Vietnam Pro" pitchFamily="2" charset="0"/>
                  </a:rPr>
                  <a:t>bản</a:t>
                </a:r>
                <a:r>
                  <a:rPr lang="en-US" dirty="0">
                    <a:latin typeface="Be Vietnam Pro" pitchFamily="2" charset="0"/>
                  </a:rPr>
                  <a:t> </a:t>
                </a:r>
                <a:r>
                  <a:rPr lang="en-US" dirty="0" err="1">
                    <a:latin typeface="Be Vietnam Pro" pitchFamily="2" charset="0"/>
                  </a:rPr>
                  <a:t>xứ</a:t>
                </a:r>
                <a:r>
                  <a:rPr lang="en-US" dirty="0">
                    <a:latin typeface="Be Vietnam Pro" pitchFamily="2" charset="0"/>
                  </a:rPr>
                  <a:t> </a:t>
                </a:r>
                <a:r>
                  <a:rPr lang="en-US" dirty="0" err="1">
                    <a:latin typeface="Be Vietnam Pro" pitchFamily="2" charset="0"/>
                  </a:rPr>
                  <a:t>của</a:t>
                </a:r>
                <a:endParaRPr lang="en-US" dirty="0">
                  <a:latin typeface="Be Vietnam Pro" pitchFamily="2" charset="0"/>
                </a:endParaRPr>
              </a:p>
              <a:p>
                <a:r>
                  <a:rPr lang="en-US" dirty="0" err="1">
                    <a:latin typeface="Be Vietnam Pro" pitchFamily="2" charset="0"/>
                  </a:rPr>
                  <a:t>một</a:t>
                </a:r>
                <a:r>
                  <a:rPr lang="en-US" dirty="0">
                    <a:latin typeface="Be Vietnam Pro" pitchFamily="2" charset="0"/>
                  </a:rPr>
                  <a:t> </a:t>
                </a:r>
                <a:r>
                  <a:rPr lang="en-US" dirty="0" err="1">
                    <a:latin typeface="Be Vietnam Pro" pitchFamily="2" charset="0"/>
                  </a:rPr>
                  <a:t>cụm</a:t>
                </a:r>
                <a:r>
                  <a:rPr lang="en-US" dirty="0">
                    <a:latin typeface="Be Vietnam Pro" pitchFamily="2" charset="0"/>
                  </a:rPr>
                  <a:t> </a:t>
                </a:r>
                <a:r>
                  <a:rPr lang="en-US" dirty="0" err="1">
                    <a:latin typeface="Be Vietnam Pro" pitchFamily="2" charset="0"/>
                  </a:rPr>
                  <a:t>từ</a:t>
                </a:r>
                <a:r>
                  <a:rPr lang="en-US" dirty="0">
                    <a:latin typeface="Be Vietnam Pro" pitchFamily="2" charset="0"/>
                  </a:rPr>
                  <a:t> </a:t>
                </a:r>
                <a:r>
                  <a:rPr lang="en-US" dirty="0" err="1">
                    <a:latin typeface="Be Vietnam Pro" pitchFamily="2" charset="0"/>
                  </a:rPr>
                  <a:t>hoặc</a:t>
                </a:r>
                <a:r>
                  <a:rPr lang="en-US" dirty="0">
                    <a:latin typeface="Be Vietnam Pro" pitchFamily="2" charset="0"/>
                  </a:rPr>
                  <a:t> </a:t>
                </a:r>
                <a:r>
                  <a:rPr lang="en-US" dirty="0" err="1">
                    <a:latin typeface="Be Vietnam Pro" pitchFamily="2" charset="0"/>
                  </a:rPr>
                  <a:t>câu</a:t>
                </a:r>
                <a:r>
                  <a:rPr lang="en-US" dirty="0">
                    <a:latin typeface="Be Vietnam Pro" pitchFamily="2" charset="0"/>
                  </a:rPr>
                  <a:t> 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1800" b="1" dirty="0">
                    <a:effectLst/>
                    <a:latin typeface="Be Vietnam Pro" pitchFamily="2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		       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𝒘</m:t>
                    </m:r>
                    <m:r>
                      <a:rPr lang="en-US" sz="1800" b="1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1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1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𝒘</m:t>
                        </m:r>
                      </m:e>
                      <m:sub>
                        <m:r>
                          <a:rPr lang="en-US" sz="1800" b="1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  <m:sSub>
                      <m:sSubPr>
                        <m:ctrlPr>
                          <a:rPr lang="en-US" sz="1800" b="1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1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𝒘</m:t>
                        </m:r>
                      </m:e>
                      <m:sub>
                        <m:r>
                          <a:rPr lang="en-US" sz="1800" b="1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</m:sSub>
                    <m:r>
                      <a:rPr lang="en-US" sz="1800" b="1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…</m:t>
                    </m:r>
                    <m:sSub>
                      <m:sSubPr>
                        <m:ctrlPr>
                          <a:rPr lang="en-US" sz="1800" b="1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1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𝒘</m:t>
                        </m:r>
                      </m:e>
                      <m:sub>
                        <m:r>
                          <a:rPr lang="en-US" sz="1800" b="1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𝒏</m:t>
                        </m:r>
                      </m:sub>
                    </m:sSub>
                  </m:oMath>
                </a14:m>
                <a:endParaRPr lang="en-US" dirty="0">
                  <a:latin typeface="Be Vietnam Pro" pitchFamily="2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dirty="0" err="1">
                    <a:latin typeface="Be Vietnam Pro" pitchFamily="2" charset="0"/>
                  </a:rPr>
                  <a:t>Dựa</a:t>
                </a:r>
                <a:r>
                  <a:rPr lang="en-US" dirty="0">
                    <a:latin typeface="Be Vietnam Pro" pitchFamily="2" charset="0"/>
                  </a:rPr>
                  <a:t> </a:t>
                </a:r>
                <a:r>
                  <a:rPr lang="en-US" dirty="0" err="1">
                    <a:latin typeface="Be Vietnam Pro" pitchFamily="2" charset="0"/>
                  </a:rPr>
                  <a:t>trên</a:t>
                </a:r>
                <a:r>
                  <a:rPr lang="en-US" dirty="0">
                    <a:latin typeface="Be Vietnam Pro" pitchFamily="2" charset="0"/>
                  </a:rPr>
                  <a:t> </a:t>
                </a:r>
                <a:r>
                  <a:rPr lang="en-US" dirty="0" err="1">
                    <a:latin typeface="Be Vietnam Pro" pitchFamily="2" charset="0"/>
                  </a:rPr>
                  <a:t>xác</a:t>
                </a:r>
                <a:r>
                  <a:rPr lang="en-US" dirty="0">
                    <a:latin typeface="Be Vietnam Pro" pitchFamily="2" charset="0"/>
                  </a:rPr>
                  <a:t> </a:t>
                </a:r>
                <a:r>
                  <a:rPr lang="en-US" dirty="0" err="1">
                    <a:latin typeface="Be Vietnam Pro" pitchFamily="2" charset="0"/>
                  </a:rPr>
                  <a:t>suất</a:t>
                </a:r>
                <a:r>
                  <a:rPr lang="en-US" dirty="0">
                    <a:latin typeface="Be Vietnam Pro" pitchFamily="2" charset="0"/>
                  </a:rPr>
                  <a:t>  </a:t>
                </a:r>
                <a:r>
                  <a:rPr lang="vi-VN" dirty="0">
                    <a:latin typeface="Be Vietnam Pro" pitchFamily="2" charset="0"/>
                  </a:rPr>
                  <a:t>p(w) </a:t>
                </a:r>
                <a:r>
                  <a:rPr lang="en-US" dirty="0" err="1">
                    <a:latin typeface="Be Vietnam Pro" pitchFamily="2" charset="0"/>
                  </a:rPr>
                  <a:t>của</a:t>
                </a:r>
                <a:r>
                  <a:rPr lang="en-US" dirty="0">
                    <a:latin typeface="Be Vietnam Pro" pitchFamily="2" charset="0"/>
                  </a:rPr>
                  <a:t> </a:t>
                </a:r>
                <a:r>
                  <a:rPr lang="en-US" dirty="0" err="1">
                    <a:latin typeface="Be Vietnam Pro" pitchFamily="2" charset="0"/>
                  </a:rPr>
                  <a:t>cụm</a:t>
                </a:r>
                <a:r>
                  <a:rPr lang="en-US" dirty="0">
                    <a:latin typeface="Be Vietnam Pro" pitchFamily="2" charset="0"/>
                  </a:rPr>
                  <a:t> </a:t>
                </a:r>
                <a:r>
                  <a:rPr lang="en-US" dirty="0" err="1">
                    <a:latin typeface="Be Vietnam Pro" pitchFamily="2" charset="0"/>
                  </a:rPr>
                  <a:t>từ</a:t>
                </a:r>
                <a:r>
                  <a:rPr lang="en-US" dirty="0">
                    <a:latin typeface="Be Vietnam Pro" pitchFamily="2" charset="0"/>
                  </a:rPr>
                  <a:t>/</a:t>
                </a:r>
                <a:r>
                  <a:rPr lang="en-US" dirty="0" err="1">
                    <a:latin typeface="Be Vietnam Pro" pitchFamily="2" charset="0"/>
                  </a:rPr>
                  <a:t>câu</a:t>
                </a:r>
                <a:r>
                  <a:rPr lang="en-US" dirty="0">
                    <a:latin typeface="Be Vietnam Pro" pitchFamily="2" charset="0"/>
                  </a:rPr>
                  <a:t> </a:t>
                </a:r>
                <a:r>
                  <a:rPr lang="en-US" dirty="0" err="1">
                    <a:latin typeface="Be Vietnam Pro" pitchFamily="2" charset="0"/>
                  </a:rPr>
                  <a:t>đó</a:t>
                </a:r>
                <a:r>
                  <a:rPr lang="en-US" dirty="0">
                    <a:latin typeface="Be Vietnam Pro" pitchFamily="2" charset="0"/>
                  </a:rPr>
                  <a:t>.</a:t>
                </a:r>
              </a:p>
              <a:p>
                <a:pPr marL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1600"/>
                  </a:spcAft>
                  <a:buNone/>
                </a:pPr>
                <a:endParaRPr sz="1000" dirty="0"/>
              </a:p>
            </p:txBody>
          </p:sp>
        </mc:Choice>
        <mc:Fallback xmlns="">
          <p:sp>
            <p:nvSpPr>
              <p:cNvPr id="2220" name="Google Shape;2220;p68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543187" y="2310667"/>
                <a:ext cx="4341112" cy="239786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6555828-844B-48D0-AF1B-F44C05D6B60D}"/>
                  </a:ext>
                </a:extLst>
              </p:cNvPr>
              <p:cNvSpPr txBox="1"/>
              <p:nvPr/>
            </p:nvSpPr>
            <p:spPr>
              <a:xfrm>
                <a:off x="543187" y="3760730"/>
                <a:ext cx="4743450" cy="431015"/>
              </a:xfrm>
              <a:prstGeom prst="rect">
                <a:avLst/>
              </a:prstGeom>
              <a:solidFill>
                <a:schemeClr val="accent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rderBox>
                        <m:borderBoxPr>
                          <m:ctrlPr>
                            <a:rPr lang="en-US" b="1" i="1" smtClean="0">
                              <a:solidFill>
                                <a:srgbClr val="3BBD9A"/>
                              </a:solidFill>
                              <a:latin typeface="Cambria Math" panose="02040503050406030204" pitchFamily="18" charset="0"/>
                            </a:rPr>
                          </m:ctrlPr>
                        </m:borderBoxPr>
                        <m:e>
                          <m:r>
                            <a:rPr lang="en-US" b="1" i="1">
                              <a:solidFill>
                                <a:srgbClr val="3BBD9A"/>
                              </a:solidFill>
                              <a:latin typeface="Cambria Math" panose="02040503050406030204" pitchFamily="18" charset="0"/>
                            </a:rPr>
                            <m:t>𝒑</m:t>
                          </m:r>
                          <m:d>
                            <m:dPr>
                              <m:ctrlPr>
                                <a:rPr lang="en-US" b="1" i="1">
                                  <a:solidFill>
                                    <a:srgbClr val="3BBD9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solidFill>
                                    <a:srgbClr val="3BBD9A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</m:d>
                          <m:r>
                            <a:rPr lang="en-US" b="1" i="0">
                              <a:solidFill>
                                <a:srgbClr val="3BBD9A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1" i="1">
                              <a:solidFill>
                                <a:srgbClr val="3BBD9A"/>
                              </a:solidFill>
                              <a:latin typeface="Cambria Math" panose="02040503050406030204" pitchFamily="18" charset="0"/>
                            </a:rPr>
                            <m:t>𝒑</m:t>
                          </m:r>
                          <m:d>
                            <m:dPr>
                              <m:ctrlPr>
                                <a:rPr lang="en-US" b="1" i="1">
                                  <a:solidFill>
                                    <a:srgbClr val="3BBD9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1" i="1">
                                      <a:solidFill>
                                        <a:srgbClr val="3BBD9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solidFill>
                                        <a:srgbClr val="3BBD9A"/>
                                      </a:solidFill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b>
                                  <m:r>
                                    <a:rPr lang="en-US" b="1" i="0">
                                      <a:solidFill>
                                        <a:srgbClr val="3BBD9A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1" i="1">
                              <a:solidFill>
                                <a:srgbClr val="3BBD9A"/>
                              </a:solidFill>
                              <a:latin typeface="Cambria Math" panose="02040503050406030204" pitchFamily="18" charset="0"/>
                            </a:rPr>
                            <m:t>𝒑</m:t>
                          </m:r>
                          <m:d>
                            <m:dPr>
                              <m:ctrlPr>
                                <a:rPr lang="en-US" b="1" i="1">
                                  <a:solidFill>
                                    <a:srgbClr val="3BBD9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1" i="1">
                                      <a:solidFill>
                                        <a:srgbClr val="3BBD9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solidFill>
                                        <a:srgbClr val="3BBD9A"/>
                                      </a:solidFill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b>
                                  <m:r>
                                    <a:rPr lang="en-US" b="1" i="0">
                                      <a:solidFill>
                                        <a:srgbClr val="3BBD9A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  <m:d>
                                <m:dPr>
                                  <m:begChr m:val="|"/>
                                  <m:endChr m:val=""/>
                                  <m:ctrlPr>
                                    <a:rPr lang="en-US" b="1" i="1">
                                      <a:solidFill>
                                        <a:srgbClr val="3BBD9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1" i="1">
                                          <a:solidFill>
                                            <a:srgbClr val="3BBD9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>
                                          <a:solidFill>
                                            <a:srgbClr val="3BBD9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𝒘</m:t>
                                      </m:r>
                                    </m:e>
                                    <m:sub>
                                      <m:r>
                                        <a:rPr lang="en-US" b="1" i="0">
                                          <a:solidFill>
                                            <a:srgbClr val="3BBD9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  <m:r>
                            <a:rPr lang="en-US" b="1" i="1">
                              <a:solidFill>
                                <a:srgbClr val="3BBD9A"/>
                              </a:solidFill>
                              <a:latin typeface="Cambria Math" panose="02040503050406030204" pitchFamily="18" charset="0"/>
                            </a:rPr>
                            <m:t>𝒑</m:t>
                          </m:r>
                          <m:d>
                            <m:dPr>
                              <m:ctrlPr>
                                <a:rPr lang="en-US" b="1" i="1">
                                  <a:solidFill>
                                    <a:srgbClr val="3BBD9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1" i="1">
                                      <a:solidFill>
                                        <a:srgbClr val="3BBD9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solidFill>
                                        <a:srgbClr val="3BBD9A"/>
                                      </a:solidFill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b>
                                  <m:r>
                                    <a:rPr lang="en-US" b="1" i="0">
                                      <a:solidFill>
                                        <a:srgbClr val="3BBD9A"/>
                                      </a:solidFill>
                                      <a:latin typeface="Cambria Math" panose="02040503050406030204" pitchFamily="18" charset="0"/>
                                    </a:rPr>
                                    <m:t>𝟑</m:t>
                                  </m:r>
                                </m:sub>
                              </m:sSub>
                              <m:d>
                                <m:dPr>
                                  <m:begChr m:val="|"/>
                                  <m:endChr m:val=""/>
                                  <m:ctrlPr>
                                    <a:rPr lang="en-US" b="1" i="1">
                                      <a:solidFill>
                                        <a:srgbClr val="3BBD9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1" i="1">
                                          <a:solidFill>
                                            <a:srgbClr val="3BBD9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>
                                          <a:solidFill>
                                            <a:srgbClr val="3BBD9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𝒘</m:t>
                                      </m:r>
                                    </m:e>
                                    <m:sub>
                                      <m:r>
                                        <a:rPr lang="en-US" b="1" i="0">
                                          <a:solidFill>
                                            <a:srgbClr val="3BBD9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b="1" i="1">
                                          <a:solidFill>
                                            <a:srgbClr val="3BBD9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>
                                          <a:solidFill>
                                            <a:srgbClr val="3BBD9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𝒘</m:t>
                                      </m:r>
                                    </m:e>
                                    <m:sub>
                                      <m:r>
                                        <a:rPr lang="en-US" b="1" i="0">
                                          <a:solidFill>
                                            <a:srgbClr val="3BBD9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  <m:r>
                            <a:rPr lang="en-US" b="1" i="0">
                              <a:solidFill>
                                <a:srgbClr val="3BBD9A"/>
                              </a:solidFill>
                              <a:latin typeface="Cambria Math" panose="02040503050406030204" pitchFamily="18" charset="0"/>
                            </a:rPr>
                            <m:t>…</m:t>
                          </m:r>
                          <m:r>
                            <a:rPr lang="en-US" b="1" i="1">
                              <a:solidFill>
                                <a:srgbClr val="3BBD9A"/>
                              </a:solidFill>
                              <a:latin typeface="Cambria Math" panose="02040503050406030204" pitchFamily="18" charset="0"/>
                            </a:rPr>
                            <m:t>𝒑</m:t>
                          </m:r>
                          <m:d>
                            <m:dPr>
                              <m:ctrlPr>
                                <a:rPr lang="en-US" b="1" i="1">
                                  <a:solidFill>
                                    <a:srgbClr val="3BBD9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1" i="1">
                                      <a:solidFill>
                                        <a:srgbClr val="3BBD9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solidFill>
                                        <a:srgbClr val="3BBD9A"/>
                                      </a:solidFill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b>
                                  <m:r>
                                    <a:rPr lang="en-US" b="1" i="1">
                                      <a:solidFill>
                                        <a:srgbClr val="3BBD9A"/>
                                      </a:solidFill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sub>
                              </m:sSub>
                              <m:d>
                                <m:dPr>
                                  <m:begChr m:val="|"/>
                                  <m:endChr m:val=""/>
                                  <m:ctrlPr>
                                    <a:rPr lang="en-US" b="1" i="1">
                                      <a:solidFill>
                                        <a:srgbClr val="3BBD9A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1" i="1">
                                          <a:solidFill>
                                            <a:srgbClr val="3BBD9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>
                                          <a:solidFill>
                                            <a:srgbClr val="3BBD9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𝒘</m:t>
                                      </m:r>
                                    </m:e>
                                    <m:sub>
                                      <m:r>
                                        <a:rPr lang="en-US" b="1" i="0">
                                          <a:solidFill>
                                            <a:srgbClr val="3BBD9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sub>
                                  </m:sSub>
                                  <m:r>
                                    <a:rPr lang="en-US" b="1" i="0">
                                      <a:solidFill>
                                        <a:srgbClr val="3BBD9A"/>
                                      </a:solidFill>
                                      <a:latin typeface="Cambria Math" panose="02040503050406030204" pitchFamily="18" charset="0"/>
                                    </a:rPr>
                                    <m:t>…</m:t>
                                  </m:r>
                                  <m:sSub>
                                    <m:sSubPr>
                                      <m:ctrlPr>
                                        <a:rPr lang="en-US" b="1" i="1">
                                          <a:solidFill>
                                            <a:srgbClr val="3BBD9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>
                                          <a:solidFill>
                                            <a:srgbClr val="3BBD9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𝒘</m:t>
                                      </m:r>
                                    </m:e>
                                    <m:sub>
                                      <m:r>
                                        <a:rPr lang="en-US" b="1" i="1">
                                          <a:solidFill>
                                            <a:srgbClr val="3BBD9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𝒏</m:t>
                                      </m:r>
                                      <m:r>
                                        <a:rPr lang="en-US" b="1" i="0">
                                          <a:solidFill>
                                            <a:srgbClr val="3BBD9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b="1" i="0">
                                          <a:solidFill>
                                            <a:srgbClr val="3BBD9A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borderBox>
                    </m:oMath>
                  </m:oMathPara>
                </a14:m>
                <a:endParaRPr lang="en-US" b="1" dirty="0">
                  <a:solidFill>
                    <a:srgbClr val="3BBD9A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6555828-844B-48D0-AF1B-F44C05D6B6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187" y="3760730"/>
                <a:ext cx="4743450" cy="431015"/>
              </a:xfrm>
              <a:prstGeom prst="rect">
                <a:avLst/>
              </a:prstGeom>
              <a:blipFill>
                <a:blip r:embed="rId4"/>
                <a:stretch>
                  <a:fillRect t="-95775" b="-150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oogle Shape;2375;p73">
            <a:extLst>
              <a:ext uri="{FF2B5EF4-FFF2-40B4-BE49-F238E27FC236}">
                <a16:creationId xmlns:a16="http://schemas.microsoft.com/office/drawing/2014/main" id="{6BA4DDBA-6924-40C7-ADED-ED4C6209A6C8}"/>
              </a:ext>
            </a:extLst>
          </p:cNvPr>
          <p:cNvGrpSpPr/>
          <p:nvPr/>
        </p:nvGrpSpPr>
        <p:grpSpPr>
          <a:xfrm>
            <a:off x="5667073" y="1213495"/>
            <a:ext cx="3292652" cy="2716509"/>
            <a:chOff x="1551164" y="2554966"/>
            <a:chExt cx="2367688" cy="1600437"/>
          </a:xfrm>
        </p:grpSpPr>
        <p:sp>
          <p:nvSpPr>
            <p:cNvPr id="13" name="Google Shape;2376;p73">
              <a:extLst>
                <a:ext uri="{FF2B5EF4-FFF2-40B4-BE49-F238E27FC236}">
                  <a16:creationId xmlns:a16="http://schemas.microsoft.com/office/drawing/2014/main" id="{408D2844-69AB-4A2E-BCA1-B36B0486E0A3}"/>
                </a:ext>
              </a:extLst>
            </p:cNvPr>
            <p:cNvSpPr/>
            <p:nvPr/>
          </p:nvSpPr>
          <p:spPr>
            <a:xfrm>
              <a:off x="3083198" y="3349665"/>
              <a:ext cx="21892" cy="11039"/>
            </a:xfrm>
            <a:custGeom>
              <a:avLst/>
              <a:gdLst/>
              <a:ahLst/>
              <a:cxnLst/>
              <a:rect l="l" t="t" r="r" b="b"/>
              <a:pathLst>
                <a:path w="1184" h="597" extrusionOk="0">
                  <a:moveTo>
                    <a:pt x="86" y="1"/>
                  </a:moveTo>
                  <a:cubicBezTo>
                    <a:pt x="12" y="1"/>
                    <a:pt x="0" y="47"/>
                    <a:pt x="104" y="83"/>
                  </a:cubicBezTo>
                  <a:cubicBezTo>
                    <a:pt x="312" y="158"/>
                    <a:pt x="526" y="214"/>
                    <a:pt x="745" y="248"/>
                  </a:cubicBezTo>
                  <a:cubicBezTo>
                    <a:pt x="725" y="288"/>
                    <a:pt x="700" y="324"/>
                    <a:pt x="667" y="354"/>
                  </a:cubicBezTo>
                  <a:cubicBezTo>
                    <a:pt x="613" y="403"/>
                    <a:pt x="515" y="435"/>
                    <a:pt x="543" y="507"/>
                  </a:cubicBezTo>
                  <a:cubicBezTo>
                    <a:pt x="559" y="547"/>
                    <a:pt x="692" y="597"/>
                    <a:pt x="773" y="597"/>
                  </a:cubicBezTo>
                  <a:cubicBezTo>
                    <a:pt x="774" y="597"/>
                    <a:pt x="775" y="597"/>
                    <a:pt x="776" y="597"/>
                  </a:cubicBezTo>
                  <a:cubicBezTo>
                    <a:pt x="1108" y="597"/>
                    <a:pt x="1164" y="379"/>
                    <a:pt x="1177" y="247"/>
                  </a:cubicBezTo>
                  <a:cubicBezTo>
                    <a:pt x="1183" y="191"/>
                    <a:pt x="1005" y="121"/>
                    <a:pt x="884" y="119"/>
                  </a:cubicBezTo>
                  <a:cubicBezTo>
                    <a:pt x="640" y="115"/>
                    <a:pt x="397" y="79"/>
                    <a:pt x="162" y="13"/>
                  </a:cubicBezTo>
                  <a:cubicBezTo>
                    <a:pt x="133" y="5"/>
                    <a:pt x="107" y="1"/>
                    <a:pt x="86" y="1"/>
                  </a:cubicBezTo>
                  <a:close/>
                </a:path>
              </a:pathLst>
            </a:custGeom>
            <a:solidFill>
              <a:srgbClr val="4657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" name="Google Shape;2377;p73">
              <a:extLst>
                <a:ext uri="{FF2B5EF4-FFF2-40B4-BE49-F238E27FC236}">
                  <a16:creationId xmlns:a16="http://schemas.microsoft.com/office/drawing/2014/main" id="{7C5CD99F-0D6D-4980-9A76-FA582A6C210E}"/>
                </a:ext>
              </a:extLst>
            </p:cNvPr>
            <p:cNvGrpSpPr/>
            <p:nvPr/>
          </p:nvGrpSpPr>
          <p:grpSpPr>
            <a:xfrm>
              <a:off x="1551164" y="2554966"/>
              <a:ext cx="2367688" cy="1600437"/>
              <a:chOff x="1790044" y="2826379"/>
              <a:chExt cx="1720328" cy="1162855"/>
            </a:xfrm>
          </p:grpSpPr>
          <p:sp>
            <p:nvSpPr>
              <p:cNvPr id="16" name="Google Shape;2378;p73">
                <a:extLst>
                  <a:ext uri="{FF2B5EF4-FFF2-40B4-BE49-F238E27FC236}">
                    <a16:creationId xmlns:a16="http://schemas.microsoft.com/office/drawing/2014/main" id="{CE577D17-A77F-42D9-AE48-9F61F8AED863}"/>
                  </a:ext>
                </a:extLst>
              </p:cNvPr>
              <p:cNvSpPr/>
              <p:nvPr/>
            </p:nvSpPr>
            <p:spPr>
              <a:xfrm>
                <a:off x="1790044" y="3013313"/>
                <a:ext cx="1640211" cy="975921"/>
              </a:xfrm>
              <a:custGeom>
                <a:avLst/>
                <a:gdLst/>
                <a:ahLst/>
                <a:cxnLst/>
                <a:rect l="l" t="t" r="r" b="b"/>
                <a:pathLst>
                  <a:path w="88708" h="52781" extrusionOk="0">
                    <a:moveTo>
                      <a:pt x="36925" y="0"/>
                    </a:moveTo>
                    <a:lnTo>
                      <a:pt x="1" y="14868"/>
                    </a:lnTo>
                    <a:cubicBezTo>
                      <a:pt x="1" y="14868"/>
                      <a:pt x="19950" y="45045"/>
                      <a:pt x="20578" y="47524"/>
                    </a:cubicBezTo>
                    <a:cubicBezTo>
                      <a:pt x="21206" y="50002"/>
                      <a:pt x="20685" y="52780"/>
                      <a:pt x="20685" y="52780"/>
                    </a:cubicBezTo>
                    <a:cubicBezTo>
                      <a:pt x="20685" y="52780"/>
                      <a:pt x="79511" y="43556"/>
                      <a:pt x="84110" y="42631"/>
                    </a:cubicBezTo>
                    <a:cubicBezTo>
                      <a:pt x="88708" y="41708"/>
                      <a:pt x="84780" y="40126"/>
                      <a:pt x="80380" y="36619"/>
                    </a:cubicBezTo>
                    <a:cubicBezTo>
                      <a:pt x="75979" y="33110"/>
                      <a:pt x="36925" y="0"/>
                      <a:pt x="36925" y="0"/>
                    </a:cubicBezTo>
                    <a:close/>
                  </a:path>
                </a:pathLst>
              </a:custGeom>
              <a:solidFill>
                <a:srgbClr val="8698B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2379;p73">
                <a:extLst>
                  <a:ext uri="{FF2B5EF4-FFF2-40B4-BE49-F238E27FC236}">
                    <a16:creationId xmlns:a16="http://schemas.microsoft.com/office/drawing/2014/main" id="{60FCEF3E-0DCB-44E3-97DC-1704A08A8250}"/>
                  </a:ext>
                </a:extLst>
              </p:cNvPr>
              <p:cNvSpPr/>
              <p:nvPr/>
            </p:nvSpPr>
            <p:spPr>
              <a:xfrm>
                <a:off x="1791135" y="2937578"/>
                <a:ext cx="1629764" cy="1010959"/>
              </a:xfrm>
              <a:custGeom>
                <a:avLst/>
                <a:gdLst/>
                <a:ahLst/>
                <a:cxnLst/>
                <a:rect l="l" t="t" r="r" b="b"/>
                <a:pathLst>
                  <a:path w="88143" h="54676" extrusionOk="0">
                    <a:moveTo>
                      <a:pt x="37220" y="1"/>
                    </a:moveTo>
                    <a:lnTo>
                      <a:pt x="0" y="14715"/>
                    </a:lnTo>
                    <a:cubicBezTo>
                      <a:pt x="0" y="14715"/>
                      <a:pt x="19331" y="46596"/>
                      <a:pt x="19909" y="49193"/>
                    </a:cubicBezTo>
                    <a:cubicBezTo>
                      <a:pt x="20486" y="51789"/>
                      <a:pt x="19909" y="54675"/>
                      <a:pt x="19909" y="54675"/>
                    </a:cubicBezTo>
                    <a:cubicBezTo>
                      <a:pt x="19909" y="54675"/>
                      <a:pt x="78910" y="46307"/>
                      <a:pt x="83526" y="45443"/>
                    </a:cubicBezTo>
                    <a:cubicBezTo>
                      <a:pt x="88142" y="44577"/>
                      <a:pt x="84248" y="42846"/>
                      <a:pt x="79919" y="39095"/>
                    </a:cubicBezTo>
                    <a:cubicBezTo>
                      <a:pt x="75592" y="35344"/>
                      <a:pt x="37220" y="1"/>
                      <a:pt x="3722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600" cap="flat" cmpd="sng">
                <a:solidFill>
                  <a:srgbClr val="4657B0"/>
                </a:solidFill>
                <a:prstDash val="solid"/>
                <a:miter lim="115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2380;p73">
                <a:extLst>
                  <a:ext uri="{FF2B5EF4-FFF2-40B4-BE49-F238E27FC236}">
                    <a16:creationId xmlns:a16="http://schemas.microsoft.com/office/drawing/2014/main" id="{1F8ABCF1-61E5-4C5B-B71C-888BD941880D}"/>
                  </a:ext>
                </a:extLst>
              </p:cNvPr>
              <p:cNvSpPr/>
              <p:nvPr/>
            </p:nvSpPr>
            <p:spPr>
              <a:xfrm>
                <a:off x="1948208" y="2948524"/>
                <a:ext cx="1499687" cy="894102"/>
              </a:xfrm>
              <a:custGeom>
                <a:avLst/>
                <a:gdLst/>
                <a:ahLst/>
                <a:cxnLst/>
                <a:rect l="l" t="t" r="r" b="b"/>
                <a:pathLst>
                  <a:path w="81108" h="48356" extrusionOk="0">
                    <a:moveTo>
                      <a:pt x="22292" y="0"/>
                    </a:moveTo>
                    <a:lnTo>
                      <a:pt x="0" y="9602"/>
                    </a:lnTo>
                    <a:lnTo>
                      <a:pt x="17833" y="48356"/>
                    </a:lnTo>
                    <a:cubicBezTo>
                      <a:pt x="17833" y="48356"/>
                      <a:pt x="67904" y="42011"/>
                      <a:pt x="81107" y="35323"/>
                    </a:cubicBezTo>
                    <a:cubicBezTo>
                      <a:pt x="62761" y="29322"/>
                      <a:pt x="22292" y="0"/>
                      <a:pt x="22292" y="0"/>
                    </a:cubicBezTo>
                    <a:close/>
                  </a:path>
                </a:pathLst>
              </a:custGeom>
              <a:solidFill>
                <a:srgbClr val="8698B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2381;p73">
                <a:extLst>
                  <a:ext uri="{FF2B5EF4-FFF2-40B4-BE49-F238E27FC236}">
                    <a16:creationId xmlns:a16="http://schemas.microsoft.com/office/drawing/2014/main" id="{4069EA57-3D48-4754-90FD-8BEE683AFD72}"/>
                  </a:ext>
                </a:extLst>
              </p:cNvPr>
              <p:cNvSpPr/>
              <p:nvPr/>
            </p:nvSpPr>
            <p:spPr>
              <a:xfrm>
                <a:off x="1914427" y="2861695"/>
                <a:ext cx="1595946" cy="957597"/>
              </a:xfrm>
              <a:custGeom>
                <a:avLst/>
                <a:gdLst/>
                <a:ahLst/>
                <a:cxnLst/>
                <a:rect l="l" t="t" r="r" b="b"/>
                <a:pathLst>
                  <a:path w="86314" h="51790" extrusionOk="0">
                    <a:moveTo>
                      <a:pt x="30135" y="1"/>
                    </a:moveTo>
                    <a:lnTo>
                      <a:pt x="0" y="10298"/>
                    </a:lnTo>
                    <a:cubicBezTo>
                      <a:pt x="0" y="10298"/>
                      <a:pt x="13024" y="27258"/>
                      <a:pt x="16961" y="37707"/>
                    </a:cubicBezTo>
                    <a:cubicBezTo>
                      <a:pt x="20898" y="48155"/>
                      <a:pt x="21048" y="51789"/>
                      <a:pt x="21048" y="51789"/>
                    </a:cubicBezTo>
                    <a:cubicBezTo>
                      <a:pt x="21048" y="51789"/>
                      <a:pt x="65115" y="44370"/>
                      <a:pt x="74503" y="40735"/>
                    </a:cubicBezTo>
                    <a:cubicBezTo>
                      <a:pt x="83891" y="37100"/>
                      <a:pt x="86314" y="28015"/>
                      <a:pt x="86314" y="28015"/>
                    </a:cubicBezTo>
                    <a:lnTo>
                      <a:pt x="86314" y="28015"/>
                    </a:lnTo>
                    <a:cubicBezTo>
                      <a:pt x="86314" y="28015"/>
                      <a:pt x="83682" y="28673"/>
                      <a:pt x="80936" y="28673"/>
                    </a:cubicBezTo>
                    <a:cubicBezTo>
                      <a:pt x="79314" y="28673"/>
                      <a:pt x="77653" y="28443"/>
                      <a:pt x="76471" y="27712"/>
                    </a:cubicBezTo>
                    <a:cubicBezTo>
                      <a:pt x="73292" y="25745"/>
                      <a:pt x="30135" y="1"/>
                      <a:pt x="3013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600" cap="flat" cmpd="sng">
                <a:solidFill>
                  <a:srgbClr val="4657B0"/>
                </a:solidFill>
                <a:prstDash val="solid"/>
                <a:miter lim="115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382;p73">
                <a:extLst>
                  <a:ext uri="{FF2B5EF4-FFF2-40B4-BE49-F238E27FC236}">
                    <a16:creationId xmlns:a16="http://schemas.microsoft.com/office/drawing/2014/main" id="{39445ABF-A0B0-4A65-AB43-BE710BEA0C03}"/>
                  </a:ext>
                </a:extLst>
              </p:cNvPr>
              <p:cNvSpPr/>
              <p:nvPr/>
            </p:nvSpPr>
            <p:spPr>
              <a:xfrm>
                <a:off x="2173712" y="3289314"/>
                <a:ext cx="211655" cy="48388"/>
              </a:xfrm>
              <a:custGeom>
                <a:avLst/>
                <a:gdLst/>
                <a:ahLst/>
                <a:cxnLst/>
                <a:rect l="l" t="t" r="r" b="b"/>
                <a:pathLst>
                  <a:path w="11447" h="2617" extrusionOk="0">
                    <a:moveTo>
                      <a:pt x="11296" y="1"/>
                    </a:moveTo>
                    <a:lnTo>
                      <a:pt x="11225" y="124"/>
                    </a:lnTo>
                    <a:cubicBezTo>
                      <a:pt x="11302" y="169"/>
                      <a:pt x="11296" y="204"/>
                      <a:pt x="11294" y="215"/>
                    </a:cubicBezTo>
                    <a:cubicBezTo>
                      <a:pt x="11273" y="342"/>
                      <a:pt x="10926" y="593"/>
                      <a:pt x="10009" y="917"/>
                    </a:cubicBezTo>
                    <a:cubicBezTo>
                      <a:pt x="9174" y="1214"/>
                      <a:pt x="8006" y="1524"/>
                      <a:pt x="6723" y="1790"/>
                    </a:cubicBezTo>
                    <a:cubicBezTo>
                      <a:pt x="5227" y="2098"/>
                      <a:pt x="3708" y="2324"/>
                      <a:pt x="2445" y="2423"/>
                    </a:cubicBezTo>
                    <a:cubicBezTo>
                      <a:pt x="1994" y="2458"/>
                      <a:pt x="1593" y="2475"/>
                      <a:pt x="1251" y="2475"/>
                    </a:cubicBezTo>
                    <a:cubicBezTo>
                      <a:pt x="659" y="2475"/>
                      <a:pt x="247" y="2423"/>
                      <a:pt x="73" y="2322"/>
                    </a:cubicBezTo>
                    <a:lnTo>
                      <a:pt x="1" y="2445"/>
                    </a:lnTo>
                    <a:cubicBezTo>
                      <a:pt x="228" y="2576"/>
                      <a:pt x="724" y="2616"/>
                      <a:pt x="1249" y="2616"/>
                    </a:cubicBezTo>
                    <a:cubicBezTo>
                      <a:pt x="1677" y="2616"/>
                      <a:pt x="2124" y="2590"/>
                      <a:pt x="2456" y="2565"/>
                    </a:cubicBezTo>
                    <a:cubicBezTo>
                      <a:pt x="3725" y="2466"/>
                      <a:pt x="5250" y="2240"/>
                      <a:pt x="6753" y="1929"/>
                    </a:cubicBezTo>
                    <a:cubicBezTo>
                      <a:pt x="8042" y="1662"/>
                      <a:pt x="9215" y="1350"/>
                      <a:pt x="10057" y="1052"/>
                    </a:cubicBezTo>
                    <a:cubicBezTo>
                      <a:pt x="10470" y="905"/>
                      <a:pt x="10797" y="764"/>
                      <a:pt x="11027" y="634"/>
                    </a:cubicBezTo>
                    <a:cubicBezTo>
                      <a:pt x="11281" y="490"/>
                      <a:pt x="11415" y="361"/>
                      <a:pt x="11435" y="238"/>
                    </a:cubicBezTo>
                    <a:cubicBezTo>
                      <a:pt x="11446" y="174"/>
                      <a:pt x="11430" y="79"/>
                      <a:pt x="11296" y="1"/>
                    </a:cubicBezTo>
                    <a:close/>
                  </a:path>
                </a:pathLst>
              </a:custGeom>
              <a:solidFill>
                <a:srgbClr val="4657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383;p73">
                <a:extLst>
                  <a:ext uri="{FF2B5EF4-FFF2-40B4-BE49-F238E27FC236}">
                    <a16:creationId xmlns:a16="http://schemas.microsoft.com/office/drawing/2014/main" id="{9414FE50-E30F-43F1-B293-F409293C40E4}"/>
                  </a:ext>
                </a:extLst>
              </p:cNvPr>
              <p:cNvSpPr/>
              <p:nvPr/>
            </p:nvSpPr>
            <p:spPr>
              <a:xfrm>
                <a:off x="2170439" y="3327865"/>
                <a:ext cx="5787" cy="6841"/>
              </a:xfrm>
              <a:custGeom>
                <a:avLst/>
                <a:gdLst/>
                <a:ahLst/>
                <a:cxnLst/>
                <a:rect l="l" t="t" r="r" b="b"/>
                <a:pathLst>
                  <a:path w="313" h="370" extrusionOk="0">
                    <a:moveTo>
                      <a:pt x="131" y="0"/>
                    </a:moveTo>
                    <a:cubicBezTo>
                      <a:pt x="109" y="0"/>
                      <a:pt x="87" y="11"/>
                      <a:pt x="72" y="36"/>
                    </a:cubicBezTo>
                    <a:cubicBezTo>
                      <a:pt x="1" y="161"/>
                      <a:pt x="40" y="278"/>
                      <a:pt x="178" y="360"/>
                    </a:cubicBezTo>
                    <a:cubicBezTo>
                      <a:pt x="189" y="366"/>
                      <a:pt x="201" y="369"/>
                      <a:pt x="214" y="369"/>
                    </a:cubicBezTo>
                    <a:cubicBezTo>
                      <a:pt x="286" y="369"/>
                      <a:pt x="313" y="274"/>
                      <a:pt x="250" y="237"/>
                    </a:cubicBezTo>
                    <a:cubicBezTo>
                      <a:pt x="161" y="185"/>
                      <a:pt x="173" y="146"/>
                      <a:pt x="195" y="107"/>
                    </a:cubicBezTo>
                    <a:cubicBezTo>
                      <a:pt x="228" y="51"/>
                      <a:pt x="180" y="0"/>
                      <a:pt x="131" y="0"/>
                    </a:cubicBezTo>
                    <a:close/>
                  </a:path>
                </a:pathLst>
              </a:custGeom>
              <a:solidFill>
                <a:srgbClr val="4657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384;p73">
                <a:extLst>
                  <a:ext uri="{FF2B5EF4-FFF2-40B4-BE49-F238E27FC236}">
                    <a16:creationId xmlns:a16="http://schemas.microsoft.com/office/drawing/2014/main" id="{43031691-B45A-45AC-8C70-B0176B530CB8}"/>
                  </a:ext>
                </a:extLst>
              </p:cNvPr>
              <p:cNvSpPr/>
              <p:nvPr/>
            </p:nvSpPr>
            <p:spPr>
              <a:xfrm>
                <a:off x="2179000" y="3286115"/>
                <a:ext cx="189966" cy="38367"/>
              </a:xfrm>
              <a:custGeom>
                <a:avLst/>
                <a:gdLst/>
                <a:ahLst/>
                <a:cxnLst/>
                <a:rect l="l" t="t" r="r" b="b"/>
                <a:pathLst>
                  <a:path w="10274" h="2075" extrusionOk="0">
                    <a:moveTo>
                      <a:pt x="9755" y="1"/>
                    </a:moveTo>
                    <a:cubicBezTo>
                      <a:pt x="9716" y="1"/>
                      <a:pt x="9676" y="1"/>
                      <a:pt x="9635" y="1"/>
                    </a:cubicBezTo>
                    <a:cubicBezTo>
                      <a:pt x="9539" y="2"/>
                      <a:pt x="9541" y="144"/>
                      <a:pt x="9636" y="144"/>
                    </a:cubicBezTo>
                    <a:cubicBezTo>
                      <a:pt x="9687" y="143"/>
                      <a:pt x="9738" y="143"/>
                      <a:pt x="9787" y="143"/>
                    </a:cubicBezTo>
                    <a:cubicBezTo>
                      <a:pt x="9926" y="143"/>
                      <a:pt x="10056" y="146"/>
                      <a:pt x="10175" y="152"/>
                    </a:cubicBezTo>
                    <a:lnTo>
                      <a:pt x="10178" y="152"/>
                    </a:lnTo>
                    <a:cubicBezTo>
                      <a:pt x="10270" y="152"/>
                      <a:pt x="10274" y="16"/>
                      <a:pt x="10182" y="10"/>
                    </a:cubicBezTo>
                    <a:cubicBezTo>
                      <a:pt x="10052" y="4"/>
                      <a:pt x="9909" y="1"/>
                      <a:pt x="9755" y="1"/>
                    </a:cubicBezTo>
                    <a:close/>
                    <a:moveTo>
                      <a:pt x="9094" y="19"/>
                    </a:moveTo>
                    <a:cubicBezTo>
                      <a:pt x="9092" y="19"/>
                      <a:pt x="9090" y="19"/>
                      <a:pt x="9088" y="20"/>
                    </a:cubicBezTo>
                    <a:cubicBezTo>
                      <a:pt x="8916" y="28"/>
                      <a:pt x="8733" y="40"/>
                      <a:pt x="8545" y="55"/>
                    </a:cubicBezTo>
                    <a:cubicBezTo>
                      <a:pt x="8455" y="63"/>
                      <a:pt x="8459" y="196"/>
                      <a:pt x="8550" y="197"/>
                    </a:cubicBezTo>
                    <a:lnTo>
                      <a:pt x="8556" y="197"/>
                    </a:lnTo>
                    <a:cubicBezTo>
                      <a:pt x="8743" y="182"/>
                      <a:pt x="8924" y="170"/>
                      <a:pt x="9096" y="161"/>
                    </a:cubicBezTo>
                    <a:cubicBezTo>
                      <a:pt x="9136" y="160"/>
                      <a:pt x="9167" y="127"/>
                      <a:pt x="9166" y="86"/>
                    </a:cubicBezTo>
                    <a:cubicBezTo>
                      <a:pt x="9164" y="48"/>
                      <a:pt x="9132" y="19"/>
                      <a:pt x="9094" y="19"/>
                    </a:cubicBezTo>
                    <a:close/>
                    <a:moveTo>
                      <a:pt x="8008" y="103"/>
                    </a:moveTo>
                    <a:cubicBezTo>
                      <a:pt x="8006" y="103"/>
                      <a:pt x="8003" y="104"/>
                      <a:pt x="8001" y="104"/>
                    </a:cubicBezTo>
                    <a:cubicBezTo>
                      <a:pt x="7826" y="122"/>
                      <a:pt x="7644" y="142"/>
                      <a:pt x="7460" y="164"/>
                    </a:cubicBezTo>
                    <a:cubicBezTo>
                      <a:pt x="7373" y="175"/>
                      <a:pt x="7381" y="304"/>
                      <a:pt x="7468" y="305"/>
                    </a:cubicBezTo>
                    <a:lnTo>
                      <a:pt x="7477" y="305"/>
                    </a:lnTo>
                    <a:cubicBezTo>
                      <a:pt x="7660" y="283"/>
                      <a:pt x="7842" y="263"/>
                      <a:pt x="8016" y="245"/>
                    </a:cubicBezTo>
                    <a:cubicBezTo>
                      <a:pt x="8055" y="241"/>
                      <a:pt x="8084" y="206"/>
                      <a:pt x="8079" y="167"/>
                    </a:cubicBezTo>
                    <a:cubicBezTo>
                      <a:pt x="8076" y="130"/>
                      <a:pt x="8044" y="103"/>
                      <a:pt x="8008" y="103"/>
                    </a:cubicBezTo>
                    <a:close/>
                    <a:moveTo>
                      <a:pt x="6928" y="232"/>
                    </a:moveTo>
                    <a:cubicBezTo>
                      <a:pt x="6925" y="232"/>
                      <a:pt x="6923" y="232"/>
                      <a:pt x="6920" y="233"/>
                    </a:cubicBezTo>
                    <a:cubicBezTo>
                      <a:pt x="6743" y="257"/>
                      <a:pt x="6562" y="283"/>
                      <a:pt x="6381" y="310"/>
                    </a:cubicBezTo>
                    <a:cubicBezTo>
                      <a:pt x="6295" y="324"/>
                      <a:pt x="6304" y="450"/>
                      <a:pt x="6392" y="451"/>
                    </a:cubicBezTo>
                    <a:lnTo>
                      <a:pt x="6393" y="451"/>
                    </a:lnTo>
                    <a:cubicBezTo>
                      <a:pt x="6396" y="451"/>
                      <a:pt x="6400" y="451"/>
                      <a:pt x="6402" y="450"/>
                    </a:cubicBezTo>
                    <a:cubicBezTo>
                      <a:pt x="6582" y="424"/>
                      <a:pt x="6762" y="397"/>
                      <a:pt x="6940" y="373"/>
                    </a:cubicBezTo>
                    <a:cubicBezTo>
                      <a:pt x="7026" y="357"/>
                      <a:pt x="7012" y="232"/>
                      <a:pt x="6928" y="232"/>
                    </a:cubicBezTo>
                    <a:close/>
                    <a:moveTo>
                      <a:pt x="5858" y="394"/>
                    </a:moveTo>
                    <a:cubicBezTo>
                      <a:pt x="5853" y="394"/>
                      <a:pt x="5849" y="394"/>
                      <a:pt x="5844" y="395"/>
                    </a:cubicBezTo>
                    <a:cubicBezTo>
                      <a:pt x="5667" y="425"/>
                      <a:pt x="5486" y="456"/>
                      <a:pt x="5307" y="487"/>
                    </a:cubicBezTo>
                    <a:cubicBezTo>
                      <a:pt x="5222" y="503"/>
                      <a:pt x="5234" y="629"/>
                      <a:pt x="5320" y="629"/>
                    </a:cubicBezTo>
                    <a:cubicBezTo>
                      <a:pt x="5325" y="629"/>
                      <a:pt x="5328" y="629"/>
                      <a:pt x="5333" y="628"/>
                    </a:cubicBezTo>
                    <a:cubicBezTo>
                      <a:pt x="5510" y="595"/>
                      <a:pt x="5691" y="564"/>
                      <a:pt x="5867" y="535"/>
                    </a:cubicBezTo>
                    <a:cubicBezTo>
                      <a:pt x="5907" y="531"/>
                      <a:pt x="5935" y="493"/>
                      <a:pt x="5928" y="454"/>
                    </a:cubicBezTo>
                    <a:cubicBezTo>
                      <a:pt x="5923" y="418"/>
                      <a:pt x="5892" y="394"/>
                      <a:pt x="5858" y="394"/>
                    </a:cubicBezTo>
                    <a:close/>
                    <a:moveTo>
                      <a:pt x="4787" y="586"/>
                    </a:moveTo>
                    <a:cubicBezTo>
                      <a:pt x="4782" y="586"/>
                      <a:pt x="4777" y="586"/>
                      <a:pt x="4772" y="587"/>
                    </a:cubicBezTo>
                    <a:cubicBezTo>
                      <a:pt x="4602" y="621"/>
                      <a:pt x="4429" y="655"/>
                      <a:pt x="4260" y="690"/>
                    </a:cubicBezTo>
                    <a:lnTo>
                      <a:pt x="4238" y="694"/>
                    </a:lnTo>
                    <a:cubicBezTo>
                      <a:pt x="4155" y="712"/>
                      <a:pt x="4168" y="835"/>
                      <a:pt x="4253" y="835"/>
                    </a:cubicBezTo>
                    <a:lnTo>
                      <a:pt x="4254" y="835"/>
                    </a:lnTo>
                    <a:cubicBezTo>
                      <a:pt x="4259" y="835"/>
                      <a:pt x="4263" y="835"/>
                      <a:pt x="4267" y="834"/>
                    </a:cubicBezTo>
                    <a:lnTo>
                      <a:pt x="4289" y="829"/>
                    </a:lnTo>
                    <a:cubicBezTo>
                      <a:pt x="4457" y="794"/>
                      <a:pt x="4629" y="760"/>
                      <a:pt x="4800" y="727"/>
                    </a:cubicBezTo>
                    <a:cubicBezTo>
                      <a:pt x="4886" y="709"/>
                      <a:pt x="4867" y="586"/>
                      <a:pt x="4787" y="586"/>
                    </a:cubicBezTo>
                    <a:close/>
                    <a:moveTo>
                      <a:pt x="3723" y="806"/>
                    </a:moveTo>
                    <a:cubicBezTo>
                      <a:pt x="3717" y="806"/>
                      <a:pt x="3712" y="807"/>
                      <a:pt x="3706" y="808"/>
                    </a:cubicBezTo>
                    <a:cubicBezTo>
                      <a:pt x="3526" y="849"/>
                      <a:pt x="3348" y="890"/>
                      <a:pt x="3175" y="930"/>
                    </a:cubicBezTo>
                    <a:cubicBezTo>
                      <a:pt x="3095" y="951"/>
                      <a:pt x="3109" y="1071"/>
                      <a:pt x="3193" y="1071"/>
                    </a:cubicBezTo>
                    <a:lnTo>
                      <a:pt x="3193" y="1072"/>
                    </a:lnTo>
                    <a:cubicBezTo>
                      <a:pt x="3198" y="1072"/>
                      <a:pt x="3204" y="1071"/>
                      <a:pt x="3209" y="1068"/>
                    </a:cubicBezTo>
                    <a:cubicBezTo>
                      <a:pt x="3380" y="1028"/>
                      <a:pt x="3559" y="987"/>
                      <a:pt x="3737" y="948"/>
                    </a:cubicBezTo>
                    <a:cubicBezTo>
                      <a:pt x="3776" y="939"/>
                      <a:pt x="3802" y="901"/>
                      <a:pt x="3794" y="862"/>
                    </a:cubicBezTo>
                    <a:cubicBezTo>
                      <a:pt x="3786" y="829"/>
                      <a:pt x="3756" y="806"/>
                      <a:pt x="3723" y="806"/>
                    </a:cubicBezTo>
                    <a:close/>
                    <a:moveTo>
                      <a:pt x="2667" y="1059"/>
                    </a:moveTo>
                    <a:cubicBezTo>
                      <a:pt x="2661" y="1059"/>
                      <a:pt x="2654" y="1059"/>
                      <a:pt x="2647" y="1062"/>
                    </a:cubicBezTo>
                    <a:cubicBezTo>
                      <a:pt x="2467" y="1108"/>
                      <a:pt x="2290" y="1156"/>
                      <a:pt x="2121" y="1203"/>
                    </a:cubicBezTo>
                    <a:cubicBezTo>
                      <a:pt x="2043" y="1225"/>
                      <a:pt x="2058" y="1341"/>
                      <a:pt x="2140" y="1342"/>
                    </a:cubicBezTo>
                    <a:cubicBezTo>
                      <a:pt x="2147" y="1342"/>
                      <a:pt x="2153" y="1341"/>
                      <a:pt x="2159" y="1339"/>
                    </a:cubicBezTo>
                    <a:cubicBezTo>
                      <a:pt x="2328" y="1293"/>
                      <a:pt x="2503" y="1246"/>
                      <a:pt x="2683" y="1200"/>
                    </a:cubicBezTo>
                    <a:cubicBezTo>
                      <a:pt x="2722" y="1190"/>
                      <a:pt x="2747" y="1151"/>
                      <a:pt x="2737" y="1112"/>
                    </a:cubicBezTo>
                    <a:cubicBezTo>
                      <a:pt x="2728" y="1080"/>
                      <a:pt x="2699" y="1059"/>
                      <a:pt x="2667" y="1059"/>
                    </a:cubicBezTo>
                    <a:close/>
                    <a:moveTo>
                      <a:pt x="1621" y="1351"/>
                    </a:moveTo>
                    <a:cubicBezTo>
                      <a:pt x="1613" y="1351"/>
                      <a:pt x="1606" y="1353"/>
                      <a:pt x="1598" y="1355"/>
                    </a:cubicBezTo>
                    <a:cubicBezTo>
                      <a:pt x="1415" y="1411"/>
                      <a:pt x="1241" y="1468"/>
                      <a:pt x="1079" y="1523"/>
                    </a:cubicBezTo>
                    <a:cubicBezTo>
                      <a:pt x="1003" y="1550"/>
                      <a:pt x="1021" y="1661"/>
                      <a:pt x="1102" y="1662"/>
                    </a:cubicBezTo>
                    <a:cubicBezTo>
                      <a:pt x="1110" y="1661"/>
                      <a:pt x="1118" y="1660"/>
                      <a:pt x="1125" y="1658"/>
                    </a:cubicBezTo>
                    <a:cubicBezTo>
                      <a:pt x="1285" y="1603"/>
                      <a:pt x="1459" y="1547"/>
                      <a:pt x="1640" y="1491"/>
                    </a:cubicBezTo>
                    <a:cubicBezTo>
                      <a:pt x="1679" y="1481"/>
                      <a:pt x="1701" y="1440"/>
                      <a:pt x="1689" y="1402"/>
                    </a:cubicBezTo>
                    <a:cubicBezTo>
                      <a:pt x="1679" y="1371"/>
                      <a:pt x="1651" y="1351"/>
                      <a:pt x="1621" y="1351"/>
                    </a:cubicBezTo>
                    <a:close/>
                    <a:moveTo>
                      <a:pt x="594" y="1709"/>
                    </a:moveTo>
                    <a:cubicBezTo>
                      <a:pt x="586" y="1709"/>
                      <a:pt x="576" y="1711"/>
                      <a:pt x="567" y="1714"/>
                    </a:cubicBezTo>
                    <a:cubicBezTo>
                      <a:pt x="395" y="1781"/>
                      <a:pt x="228" y="1857"/>
                      <a:pt x="66" y="1941"/>
                    </a:cubicBezTo>
                    <a:cubicBezTo>
                      <a:pt x="0" y="1976"/>
                      <a:pt x="25" y="2075"/>
                      <a:pt x="98" y="2075"/>
                    </a:cubicBezTo>
                    <a:cubicBezTo>
                      <a:pt x="110" y="2075"/>
                      <a:pt x="121" y="2072"/>
                      <a:pt x="132" y="2066"/>
                    </a:cubicBezTo>
                    <a:cubicBezTo>
                      <a:pt x="290" y="1985"/>
                      <a:pt x="453" y="1911"/>
                      <a:pt x="620" y="1845"/>
                    </a:cubicBezTo>
                    <a:cubicBezTo>
                      <a:pt x="694" y="1813"/>
                      <a:pt x="663" y="1709"/>
                      <a:pt x="594" y="1709"/>
                    </a:cubicBezTo>
                    <a:close/>
                  </a:path>
                </a:pathLst>
              </a:custGeom>
              <a:solidFill>
                <a:srgbClr val="4657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2385;p73">
                <a:extLst>
                  <a:ext uri="{FF2B5EF4-FFF2-40B4-BE49-F238E27FC236}">
                    <a16:creationId xmlns:a16="http://schemas.microsoft.com/office/drawing/2014/main" id="{F7B8AFFE-452D-4854-8D13-9CAAE05BBEC0}"/>
                  </a:ext>
                </a:extLst>
              </p:cNvPr>
              <p:cNvSpPr/>
              <p:nvPr/>
            </p:nvSpPr>
            <p:spPr>
              <a:xfrm>
                <a:off x="2375290" y="3287483"/>
                <a:ext cx="8450" cy="4308"/>
              </a:xfrm>
              <a:custGeom>
                <a:avLst/>
                <a:gdLst/>
                <a:ahLst/>
                <a:cxnLst/>
                <a:rect l="l" t="t" r="r" b="b"/>
                <a:pathLst>
                  <a:path w="457" h="233" extrusionOk="0">
                    <a:moveTo>
                      <a:pt x="99" y="1"/>
                    </a:moveTo>
                    <a:cubicBezTo>
                      <a:pt x="22" y="1"/>
                      <a:pt x="0" y="120"/>
                      <a:pt x="85" y="140"/>
                    </a:cubicBezTo>
                    <a:cubicBezTo>
                      <a:pt x="188" y="163"/>
                      <a:pt x="268" y="191"/>
                      <a:pt x="323" y="222"/>
                    </a:cubicBezTo>
                    <a:cubicBezTo>
                      <a:pt x="333" y="229"/>
                      <a:pt x="346" y="232"/>
                      <a:pt x="359" y="232"/>
                    </a:cubicBezTo>
                    <a:cubicBezTo>
                      <a:pt x="431" y="231"/>
                      <a:pt x="457" y="136"/>
                      <a:pt x="394" y="100"/>
                    </a:cubicBezTo>
                    <a:cubicBezTo>
                      <a:pt x="326" y="60"/>
                      <a:pt x="234" y="27"/>
                      <a:pt x="115" y="2"/>
                    </a:cubicBezTo>
                    <a:cubicBezTo>
                      <a:pt x="109" y="1"/>
                      <a:pt x="104" y="1"/>
                      <a:pt x="99" y="1"/>
                    </a:cubicBezTo>
                    <a:close/>
                  </a:path>
                </a:pathLst>
              </a:custGeom>
              <a:solidFill>
                <a:srgbClr val="4657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2386;p73">
                <a:extLst>
                  <a:ext uri="{FF2B5EF4-FFF2-40B4-BE49-F238E27FC236}">
                    <a16:creationId xmlns:a16="http://schemas.microsoft.com/office/drawing/2014/main" id="{7E897F6A-397D-4F8D-9925-FBCAEBDE2678}"/>
                  </a:ext>
                </a:extLst>
              </p:cNvPr>
              <p:cNvSpPr/>
              <p:nvPr/>
            </p:nvSpPr>
            <p:spPr>
              <a:xfrm>
                <a:off x="2065712" y="3184475"/>
                <a:ext cx="316623" cy="149695"/>
              </a:xfrm>
              <a:custGeom>
                <a:avLst/>
                <a:gdLst/>
                <a:ahLst/>
                <a:cxnLst/>
                <a:rect l="l" t="t" r="r" b="b"/>
                <a:pathLst>
                  <a:path w="17124" h="8096" extrusionOk="0">
                    <a:moveTo>
                      <a:pt x="1" y="0"/>
                    </a:moveTo>
                    <a:lnTo>
                      <a:pt x="5820" y="8095"/>
                    </a:lnTo>
                    <a:lnTo>
                      <a:pt x="5936" y="8012"/>
                    </a:lnTo>
                    <a:lnTo>
                      <a:pt x="373" y="272"/>
                    </a:lnTo>
                    <a:lnTo>
                      <a:pt x="17079" y="5800"/>
                    </a:lnTo>
                    <a:lnTo>
                      <a:pt x="17124" y="566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4657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387;p73">
                <a:extLst>
                  <a:ext uri="{FF2B5EF4-FFF2-40B4-BE49-F238E27FC236}">
                    <a16:creationId xmlns:a16="http://schemas.microsoft.com/office/drawing/2014/main" id="{033475C1-67C7-4B93-A3C7-DA792DE2D911}"/>
                  </a:ext>
                </a:extLst>
              </p:cNvPr>
              <p:cNvSpPr/>
              <p:nvPr/>
            </p:nvSpPr>
            <p:spPr>
              <a:xfrm>
                <a:off x="2133977" y="3219939"/>
                <a:ext cx="189726" cy="98404"/>
              </a:xfrm>
              <a:custGeom>
                <a:avLst/>
                <a:gdLst/>
                <a:ahLst/>
                <a:cxnLst/>
                <a:rect l="l" t="t" r="r" b="b"/>
                <a:pathLst>
                  <a:path w="10261" h="5322" extrusionOk="0">
                    <a:moveTo>
                      <a:pt x="1836" y="1"/>
                    </a:moveTo>
                    <a:cubicBezTo>
                      <a:pt x="1830" y="1"/>
                      <a:pt x="1825" y="1"/>
                      <a:pt x="1821" y="1"/>
                    </a:cubicBezTo>
                    <a:cubicBezTo>
                      <a:pt x="1" y="128"/>
                      <a:pt x="4710" y="4788"/>
                      <a:pt x="4710" y="4788"/>
                    </a:cubicBezTo>
                    <a:lnTo>
                      <a:pt x="10260" y="5322"/>
                    </a:lnTo>
                    <a:cubicBezTo>
                      <a:pt x="10260" y="5322"/>
                      <a:pt x="2770" y="1"/>
                      <a:pt x="1836" y="1"/>
                    </a:cubicBezTo>
                    <a:close/>
                  </a:path>
                </a:pathLst>
              </a:custGeom>
              <a:solidFill>
                <a:srgbClr val="4657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388;p73">
                <a:extLst>
                  <a:ext uri="{FF2B5EF4-FFF2-40B4-BE49-F238E27FC236}">
                    <a16:creationId xmlns:a16="http://schemas.microsoft.com/office/drawing/2014/main" id="{92B5F646-854D-4EAE-8E82-5F7EECED3E06}"/>
                  </a:ext>
                </a:extLst>
              </p:cNvPr>
              <p:cNvSpPr/>
              <p:nvPr/>
            </p:nvSpPr>
            <p:spPr>
              <a:xfrm>
                <a:off x="2740708" y="3351495"/>
                <a:ext cx="361498" cy="57042"/>
              </a:xfrm>
              <a:custGeom>
                <a:avLst/>
                <a:gdLst/>
                <a:ahLst/>
                <a:cxnLst/>
                <a:rect l="l" t="t" r="r" b="b"/>
                <a:pathLst>
                  <a:path w="19551" h="3085" extrusionOk="0">
                    <a:moveTo>
                      <a:pt x="19529" y="1"/>
                    </a:moveTo>
                    <a:lnTo>
                      <a:pt x="0" y="2944"/>
                    </a:lnTo>
                    <a:lnTo>
                      <a:pt x="22" y="3085"/>
                    </a:lnTo>
                    <a:lnTo>
                      <a:pt x="19551" y="141"/>
                    </a:lnTo>
                    <a:lnTo>
                      <a:pt x="19529" y="1"/>
                    </a:lnTo>
                    <a:close/>
                  </a:path>
                </a:pathLst>
              </a:custGeom>
              <a:solidFill>
                <a:srgbClr val="4657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389;p73">
                <a:extLst>
                  <a:ext uri="{FF2B5EF4-FFF2-40B4-BE49-F238E27FC236}">
                    <a16:creationId xmlns:a16="http://schemas.microsoft.com/office/drawing/2014/main" id="{180E33DE-9AED-4B99-8552-894ECF860252}"/>
                  </a:ext>
                </a:extLst>
              </p:cNvPr>
              <p:cNvSpPr/>
              <p:nvPr/>
            </p:nvSpPr>
            <p:spPr>
              <a:xfrm>
                <a:off x="2685256" y="3290201"/>
                <a:ext cx="309208" cy="193479"/>
              </a:xfrm>
              <a:custGeom>
                <a:avLst/>
                <a:gdLst/>
                <a:ahLst/>
                <a:cxnLst/>
                <a:rect l="l" t="t" r="r" b="b"/>
                <a:pathLst>
                  <a:path w="16723" h="10464" extrusionOk="0">
                    <a:moveTo>
                      <a:pt x="75" y="0"/>
                    </a:moveTo>
                    <a:lnTo>
                      <a:pt x="0" y="121"/>
                    </a:lnTo>
                    <a:lnTo>
                      <a:pt x="16648" y="10463"/>
                    </a:lnTo>
                    <a:lnTo>
                      <a:pt x="16722" y="10342"/>
                    </a:lnTo>
                    <a:lnTo>
                      <a:pt x="75" y="0"/>
                    </a:lnTo>
                    <a:close/>
                  </a:path>
                </a:pathLst>
              </a:custGeom>
              <a:solidFill>
                <a:srgbClr val="4657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390;p73">
                <a:extLst>
                  <a:ext uri="{FF2B5EF4-FFF2-40B4-BE49-F238E27FC236}">
                    <a16:creationId xmlns:a16="http://schemas.microsoft.com/office/drawing/2014/main" id="{E55441EA-F773-4D41-819F-154FB629CBB6}"/>
                  </a:ext>
                </a:extLst>
              </p:cNvPr>
              <p:cNvSpPr/>
              <p:nvPr/>
            </p:nvSpPr>
            <p:spPr>
              <a:xfrm>
                <a:off x="2694279" y="3319674"/>
                <a:ext cx="354231" cy="115544"/>
              </a:xfrm>
              <a:custGeom>
                <a:avLst/>
                <a:gdLst/>
                <a:ahLst/>
                <a:cxnLst/>
                <a:rect l="l" t="t" r="r" b="b"/>
                <a:pathLst>
                  <a:path w="19158" h="6249" extrusionOk="0">
                    <a:moveTo>
                      <a:pt x="15914" y="1"/>
                    </a:moveTo>
                    <a:cubicBezTo>
                      <a:pt x="15598" y="26"/>
                      <a:pt x="15417" y="117"/>
                      <a:pt x="15362" y="279"/>
                    </a:cubicBezTo>
                    <a:cubicBezTo>
                      <a:pt x="15217" y="711"/>
                      <a:pt x="16081" y="1483"/>
                      <a:pt x="17082" y="2379"/>
                    </a:cubicBezTo>
                    <a:cubicBezTo>
                      <a:pt x="17984" y="3185"/>
                      <a:pt x="19005" y="4098"/>
                      <a:pt x="18940" y="4548"/>
                    </a:cubicBezTo>
                    <a:cubicBezTo>
                      <a:pt x="18926" y="4638"/>
                      <a:pt x="18866" y="4707"/>
                      <a:pt x="18756" y="4758"/>
                    </a:cubicBezTo>
                    <a:cubicBezTo>
                      <a:pt x="18641" y="4812"/>
                      <a:pt x="18494" y="4837"/>
                      <a:pt x="18319" y="4837"/>
                    </a:cubicBezTo>
                    <a:cubicBezTo>
                      <a:pt x="17251" y="4837"/>
                      <a:pt x="15150" y="3909"/>
                      <a:pt x="13109" y="3006"/>
                    </a:cubicBezTo>
                    <a:cubicBezTo>
                      <a:pt x="11122" y="2128"/>
                      <a:pt x="9068" y="1221"/>
                      <a:pt x="7746" y="1045"/>
                    </a:cubicBezTo>
                    <a:cubicBezTo>
                      <a:pt x="7636" y="1030"/>
                      <a:pt x="7536" y="1023"/>
                      <a:pt x="7447" y="1023"/>
                    </a:cubicBezTo>
                    <a:cubicBezTo>
                      <a:pt x="7171" y="1023"/>
                      <a:pt x="6994" y="1093"/>
                      <a:pt x="6909" y="1235"/>
                    </a:cubicBezTo>
                    <a:cubicBezTo>
                      <a:pt x="6662" y="1649"/>
                      <a:pt x="7295" y="2519"/>
                      <a:pt x="8030" y="3528"/>
                    </a:cubicBezTo>
                    <a:cubicBezTo>
                      <a:pt x="8681" y="4425"/>
                      <a:pt x="9421" y="5440"/>
                      <a:pt x="9247" y="5875"/>
                    </a:cubicBezTo>
                    <a:cubicBezTo>
                      <a:pt x="9201" y="5989"/>
                      <a:pt x="9090" y="6062"/>
                      <a:pt x="8908" y="6094"/>
                    </a:cubicBezTo>
                    <a:cubicBezTo>
                      <a:pt x="8863" y="6102"/>
                      <a:pt x="8810" y="6106"/>
                      <a:pt x="8750" y="6106"/>
                    </a:cubicBezTo>
                    <a:cubicBezTo>
                      <a:pt x="8084" y="6106"/>
                      <a:pt x="6485" y="5610"/>
                      <a:pt x="4092" y="4659"/>
                    </a:cubicBezTo>
                    <a:cubicBezTo>
                      <a:pt x="2059" y="3851"/>
                      <a:pt x="174" y="3001"/>
                      <a:pt x="65" y="2944"/>
                    </a:cubicBezTo>
                    <a:lnTo>
                      <a:pt x="0" y="3071"/>
                    </a:lnTo>
                    <a:cubicBezTo>
                      <a:pt x="110" y="3127"/>
                      <a:pt x="2002" y="3983"/>
                      <a:pt x="4040" y="4792"/>
                    </a:cubicBezTo>
                    <a:cubicBezTo>
                      <a:pt x="6476" y="5759"/>
                      <a:pt x="8059" y="6248"/>
                      <a:pt x="8755" y="6248"/>
                    </a:cubicBezTo>
                    <a:cubicBezTo>
                      <a:pt x="8815" y="6248"/>
                      <a:pt x="8875" y="6243"/>
                      <a:pt x="8934" y="6234"/>
                    </a:cubicBezTo>
                    <a:cubicBezTo>
                      <a:pt x="9164" y="6192"/>
                      <a:pt x="9313" y="6089"/>
                      <a:pt x="9378" y="5928"/>
                    </a:cubicBezTo>
                    <a:cubicBezTo>
                      <a:pt x="9582" y="5420"/>
                      <a:pt x="8884" y="4460"/>
                      <a:pt x="8144" y="3444"/>
                    </a:cubicBezTo>
                    <a:cubicBezTo>
                      <a:pt x="7799" y="2969"/>
                      <a:pt x="7473" y="2520"/>
                      <a:pt x="7252" y="2134"/>
                    </a:cubicBezTo>
                    <a:cubicBezTo>
                      <a:pt x="7021" y="1727"/>
                      <a:pt x="6947" y="1450"/>
                      <a:pt x="7032" y="1308"/>
                    </a:cubicBezTo>
                    <a:cubicBezTo>
                      <a:pt x="7089" y="1212"/>
                      <a:pt x="7227" y="1164"/>
                      <a:pt x="7445" y="1164"/>
                    </a:cubicBezTo>
                    <a:cubicBezTo>
                      <a:pt x="7527" y="1164"/>
                      <a:pt x="7622" y="1171"/>
                      <a:pt x="7727" y="1185"/>
                    </a:cubicBezTo>
                    <a:cubicBezTo>
                      <a:pt x="9029" y="1358"/>
                      <a:pt x="11075" y="2263"/>
                      <a:pt x="13051" y="3136"/>
                    </a:cubicBezTo>
                    <a:cubicBezTo>
                      <a:pt x="15185" y="4079"/>
                      <a:pt x="17218" y="4978"/>
                      <a:pt x="18319" y="4978"/>
                    </a:cubicBezTo>
                    <a:cubicBezTo>
                      <a:pt x="18516" y="4978"/>
                      <a:pt x="18683" y="4950"/>
                      <a:pt x="18815" y="4887"/>
                    </a:cubicBezTo>
                    <a:cubicBezTo>
                      <a:pt x="18971" y="4815"/>
                      <a:pt x="19059" y="4708"/>
                      <a:pt x="19080" y="4568"/>
                    </a:cubicBezTo>
                    <a:cubicBezTo>
                      <a:pt x="19157" y="4042"/>
                      <a:pt x="18195" y="3182"/>
                      <a:pt x="17177" y="2273"/>
                    </a:cubicBezTo>
                    <a:cubicBezTo>
                      <a:pt x="16336" y="1520"/>
                      <a:pt x="15381" y="667"/>
                      <a:pt x="15497" y="325"/>
                    </a:cubicBezTo>
                    <a:cubicBezTo>
                      <a:pt x="15531" y="224"/>
                      <a:pt x="15675" y="162"/>
                      <a:pt x="15926" y="142"/>
                    </a:cubicBezTo>
                    <a:lnTo>
                      <a:pt x="15914" y="1"/>
                    </a:lnTo>
                    <a:close/>
                  </a:path>
                </a:pathLst>
              </a:custGeom>
              <a:solidFill>
                <a:srgbClr val="4657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2391;p73">
                <a:extLst>
                  <a:ext uri="{FF2B5EF4-FFF2-40B4-BE49-F238E27FC236}">
                    <a16:creationId xmlns:a16="http://schemas.microsoft.com/office/drawing/2014/main" id="{8FF14437-ADEA-415A-9B3B-3F87C363E85F}"/>
                  </a:ext>
                </a:extLst>
              </p:cNvPr>
              <p:cNvSpPr/>
              <p:nvPr/>
            </p:nvSpPr>
            <p:spPr>
              <a:xfrm>
                <a:off x="2386291" y="3609154"/>
                <a:ext cx="35834" cy="17861"/>
              </a:xfrm>
              <a:custGeom>
                <a:avLst/>
                <a:gdLst/>
                <a:ahLst/>
                <a:cxnLst/>
                <a:rect l="l" t="t" r="r" b="b"/>
                <a:pathLst>
                  <a:path w="1938" h="966" extrusionOk="0">
                    <a:moveTo>
                      <a:pt x="775" y="1"/>
                    </a:moveTo>
                    <a:cubicBezTo>
                      <a:pt x="750" y="1"/>
                      <a:pt x="725" y="3"/>
                      <a:pt x="701" y="8"/>
                    </a:cubicBezTo>
                    <a:cubicBezTo>
                      <a:pt x="678" y="10"/>
                      <a:pt x="656" y="15"/>
                      <a:pt x="634" y="21"/>
                    </a:cubicBezTo>
                    <a:cubicBezTo>
                      <a:pt x="584" y="36"/>
                      <a:pt x="574" y="61"/>
                      <a:pt x="602" y="95"/>
                    </a:cubicBezTo>
                    <a:cubicBezTo>
                      <a:pt x="616" y="112"/>
                      <a:pt x="629" y="129"/>
                      <a:pt x="641" y="145"/>
                    </a:cubicBezTo>
                    <a:cubicBezTo>
                      <a:pt x="654" y="161"/>
                      <a:pt x="664" y="177"/>
                      <a:pt x="674" y="194"/>
                    </a:cubicBezTo>
                    <a:cubicBezTo>
                      <a:pt x="685" y="214"/>
                      <a:pt x="694" y="232"/>
                      <a:pt x="703" y="252"/>
                    </a:cubicBezTo>
                    <a:cubicBezTo>
                      <a:pt x="712" y="270"/>
                      <a:pt x="721" y="290"/>
                      <a:pt x="732" y="309"/>
                    </a:cubicBezTo>
                    <a:cubicBezTo>
                      <a:pt x="736" y="313"/>
                      <a:pt x="736" y="320"/>
                      <a:pt x="732" y="323"/>
                    </a:cubicBezTo>
                    <a:cubicBezTo>
                      <a:pt x="728" y="328"/>
                      <a:pt x="725" y="333"/>
                      <a:pt x="724" y="339"/>
                    </a:cubicBezTo>
                    <a:cubicBezTo>
                      <a:pt x="527" y="295"/>
                      <a:pt x="378" y="233"/>
                      <a:pt x="282" y="154"/>
                    </a:cubicBezTo>
                    <a:cubicBezTo>
                      <a:pt x="264" y="139"/>
                      <a:pt x="244" y="127"/>
                      <a:pt x="222" y="120"/>
                    </a:cubicBezTo>
                    <a:cubicBezTo>
                      <a:pt x="205" y="116"/>
                      <a:pt x="188" y="114"/>
                      <a:pt x="170" y="114"/>
                    </a:cubicBezTo>
                    <a:cubicBezTo>
                      <a:pt x="164" y="114"/>
                      <a:pt x="158" y="114"/>
                      <a:pt x="152" y="115"/>
                    </a:cubicBezTo>
                    <a:cubicBezTo>
                      <a:pt x="148" y="114"/>
                      <a:pt x="144" y="114"/>
                      <a:pt x="140" y="114"/>
                    </a:cubicBezTo>
                    <a:cubicBezTo>
                      <a:pt x="122" y="114"/>
                      <a:pt x="104" y="117"/>
                      <a:pt x="86" y="120"/>
                    </a:cubicBezTo>
                    <a:cubicBezTo>
                      <a:pt x="69" y="124"/>
                      <a:pt x="53" y="130"/>
                      <a:pt x="35" y="135"/>
                    </a:cubicBezTo>
                    <a:cubicBezTo>
                      <a:pt x="3" y="152"/>
                      <a:pt x="1" y="175"/>
                      <a:pt x="30" y="206"/>
                    </a:cubicBezTo>
                    <a:cubicBezTo>
                      <a:pt x="63" y="237"/>
                      <a:pt x="101" y="263"/>
                      <a:pt x="141" y="283"/>
                    </a:cubicBezTo>
                    <a:cubicBezTo>
                      <a:pt x="195" y="310"/>
                      <a:pt x="251" y="333"/>
                      <a:pt x="308" y="354"/>
                    </a:cubicBezTo>
                    <a:cubicBezTo>
                      <a:pt x="369" y="376"/>
                      <a:pt x="431" y="394"/>
                      <a:pt x="494" y="408"/>
                    </a:cubicBezTo>
                    <a:cubicBezTo>
                      <a:pt x="552" y="423"/>
                      <a:pt x="611" y="431"/>
                      <a:pt x="671" y="436"/>
                    </a:cubicBezTo>
                    <a:cubicBezTo>
                      <a:pt x="694" y="439"/>
                      <a:pt x="718" y="441"/>
                      <a:pt x="742" y="441"/>
                    </a:cubicBezTo>
                    <a:cubicBezTo>
                      <a:pt x="761" y="441"/>
                      <a:pt x="781" y="440"/>
                      <a:pt x="801" y="437"/>
                    </a:cubicBezTo>
                    <a:cubicBezTo>
                      <a:pt x="900" y="428"/>
                      <a:pt x="967" y="405"/>
                      <a:pt x="1002" y="367"/>
                    </a:cubicBezTo>
                    <a:cubicBezTo>
                      <a:pt x="1017" y="359"/>
                      <a:pt x="1030" y="347"/>
                      <a:pt x="1039" y="333"/>
                    </a:cubicBezTo>
                    <a:cubicBezTo>
                      <a:pt x="1065" y="344"/>
                      <a:pt x="1090" y="356"/>
                      <a:pt x="1112" y="371"/>
                    </a:cubicBezTo>
                    <a:cubicBezTo>
                      <a:pt x="1130" y="384"/>
                      <a:pt x="1149" y="397"/>
                      <a:pt x="1167" y="408"/>
                    </a:cubicBezTo>
                    <a:lnTo>
                      <a:pt x="1321" y="515"/>
                    </a:lnTo>
                    <a:cubicBezTo>
                      <a:pt x="1372" y="550"/>
                      <a:pt x="1424" y="587"/>
                      <a:pt x="1475" y="624"/>
                    </a:cubicBezTo>
                    <a:cubicBezTo>
                      <a:pt x="1569" y="690"/>
                      <a:pt x="1592" y="749"/>
                      <a:pt x="1547" y="801"/>
                    </a:cubicBezTo>
                    <a:cubicBezTo>
                      <a:pt x="1530" y="820"/>
                      <a:pt x="1510" y="839"/>
                      <a:pt x="1490" y="856"/>
                    </a:cubicBezTo>
                    <a:cubicBezTo>
                      <a:pt x="1469" y="874"/>
                      <a:pt x="1444" y="891"/>
                      <a:pt x="1418" y="903"/>
                    </a:cubicBezTo>
                    <a:cubicBezTo>
                      <a:pt x="1409" y="907"/>
                      <a:pt x="1402" y="912"/>
                      <a:pt x="1396" y="921"/>
                    </a:cubicBezTo>
                    <a:cubicBezTo>
                      <a:pt x="1391" y="927"/>
                      <a:pt x="1395" y="935"/>
                      <a:pt x="1408" y="946"/>
                    </a:cubicBezTo>
                    <a:cubicBezTo>
                      <a:pt x="1421" y="955"/>
                      <a:pt x="1438" y="960"/>
                      <a:pt x="1452" y="961"/>
                    </a:cubicBezTo>
                    <a:cubicBezTo>
                      <a:pt x="1478" y="963"/>
                      <a:pt x="1503" y="965"/>
                      <a:pt x="1528" y="965"/>
                    </a:cubicBezTo>
                    <a:cubicBezTo>
                      <a:pt x="1570" y="965"/>
                      <a:pt x="1611" y="961"/>
                      <a:pt x="1650" y="950"/>
                    </a:cubicBezTo>
                    <a:cubicBezTo>
                      <a:pt x="1680" y="942"/>
                      <a:pt x="1709" y="931"/>
                      <a:pt x="1737" y="918"/>
                    </a:cubicBezTo>
                    <a:cubicBezTo>
                      <a:pt x="1759" y="903"/>
                      <a:pt x="1781" y="888"/>
                      <a:pt x="1804" y="873"/>
                    </a:cubicBezTo>
                    <a:cubicBezTo>
                      <a:pt x="1828" y="860"/>
                      <a:pt x="1848" y="843"/>
                      <a:pt x="1869" y="828"/>
                    </a:cubicBezTo>
                    <a:cubicBezTo>
                      <a:pt x="1881" y="823"/>
                      <a:pt x="1891" y="813"/>
                      <a:pt x="1900" y="804"/>
                    </a:cubicBezTo>
                    <a:cubicBezTo>
                      <a:pt x="1907" y="794"/>
                      <a:pt x="1914" y="784"/>
                      <a:pt x="1920" y="773"/>
                    </a:cubicBezTo>
                    <a:cubicBezTo>
                      <a:pt x="1936" y="750"/>
                      <a:pt x="1937" y="720"/>
                      <a:pt x="1924" y="696"/>
                    </a:cubicBezTo>
                    <a:cubicBezTo>
                      <a:pt x="1911" y="667"/>
                      <a:pt x="1882" y="638"/>
                      <a:pt x="1838" y="607"/>
                    </a:cubicBezTo>
                    <a:cubicBezTo>
                      <a:pt x="1824" y="596"/>
                      <a:pt x="1808" y="584"/>
                      <a:pt x="1792" y="573"/>
                    </a:cubicBezTo>
                    <a:cubicBezTo>
                      <a:pt x="1776" y="561"/>
                      <a:pt x="1759" y="550"/>
                      <a:pt x="1740" y="537"/>
                    </a:cubicBezTo>
                    <a:cubicBezTo>
                      <a:pt x="1686" y="501"/>
                      <a:pt x="1631" y="465"/>
                      <a:pt x="1577" y="429"/>
                    </a:cubicBezTo>
                    <a:cubicBezTo>
                      <a:pt x="1522" y="392"/>
                      <a:pt x="1466" y="356"/>
                      <a:pt x="1410" y="321"/>
                    </a:cubicBezTo>
                    <a:cubicBezTo>
                      <a:pt x="1337" y="276"/>
                      <a:pt x="1266" y="231"/>
                      <a:pt x="1196" y="188"/>
                    </a:cubicBezTo>
                    <a:cubicBezTo>
                      <a:pt x="1126" y="145"/>
                      <a:pt x="1050" y="102"/>
                      <a:pt x="968" y="58"/>
                    </a:cubicBezTo>
                    <a:cubicBezTo>
                      <a:pt x="931" y="36"/>
                      <a:pt x="891" y="19"/>
                      <a:pt x="848" y="8"/>
                    </a:cubicBezTo>
                    <a:cubicBezTo>
                      <a:pt x="824" y="3"/>
                      <a:pt x="799" y="1"/>
                      <a:pt x="775" y="1"/>
                    </a:cubicBezTo>
                    <a:close/>
                  </a:path>
                </a:pathLst>
              </a:custGeom>
              <a:solidFill>
                <a:srgbClr val="4657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2392;p73">
                <a:extLst>
                  <a:ext uri="{FF2B5EF4-FFF2-40B4-BE49-F238E27FC236}">
                    <a16:creationId xmlns:a16="http://schemas.microsoft.com/office/drawing/2014/main" id="{9A83812B-F01A-4B0E-AFC2-B52FBCDA870F}"/>
                  </a:ext>
                </a:extLst>
              </p:cNvPr>
              <p:cNvSpPr/>
              <p:nvPr/>
            </p:nvSpPr>
            <p:spPr>
              <a:xfrm>
                <a:off x="2428245" y="3601258"/>
                <a:ext cx="30656" cy="13941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754" extrusionOk="0">
                    <a:moveTo>
                      <a:pt x="544" y="1"/>
                    </a:moveTo>
                    <a:cubicBezTo>
                      <a:pt x="532" y="2"/>
                      <a:pt x="519" y="4"/>
                      <a:pt x="506" y="8"/>
                    </a:cubicBezTo>
                    <a:cubicBezTo>
                      <a:pt x="495" y="11"/>
                      <a:pt x="484" y="13"/>
                      <a:pt x="474" y="17"/>
                    </a:cubicBezTo>
                    <a:cubicBezTo>
                      <a:pt x="469" y="21"/>
                      <a:pt x="465" y="25"/>
                      <a:pt x="461" y="29"/>
                    </a:cubicBezTo>
                    <a:cubicBezTo>
                      <a:pt x="457" y="33"/>
                      <a:pt x="457" y="39"/>
                      <a:pt x="458" y="44"/>
                    </a:cubicBezTo>
                    <a:cubicBezTo>
                      <a:pt x="462" y="58"/>
                      <a:pt x="467" y="73"/>
                      <a:pt x="472" y="87"/>
                    </a:cubicBezTo>
                    <a:cubicBezTo>
                      <a:pt x="476" y="101"/>
                      <a:pt x="480" y="115"/>
                      <a:pt x="484" y="128"/>
                    </a:cubicBezTo>
                    <a:cubicBezTo>
                      <a:pt x="487" y="135"/>
                      <a:pt x="489" y="142"/>
                      <a:pt x="491" y="149"/>
                    </a:cubicBezTo>
                    <a:cubicBezTo>
                      <a:pt x="494" y="157"/>
                      <a:pt x="494" y="164"/>
                      <a:pt x="492" y="172"/>
                    </a:cubicBezTo>
                    <a:cubicBezTo>
                      <a:pt x="477" y="168"/>
                      <a:pt x="464" y="164"/>
                      <a:pt x="456" y="162"/>
                    </a:cubicBezTo>
                    <a:cubicBezTo>
                      <a:pt x="446" y="159"/>
                      <a:pt x="438" y="158"/>
                      <a:pt x="429" y="157"/>
                    </a:cubicBezTo>
                    <a:cubicBezTo>
                      <a:pt x="400" y="147"/>
                      <a:pt x="373" y="138"/>
                      <a:pt x="345" y="131"/>
                    </a:cubicBezTo>
                    <a:cubicBezTo>
                      <a:pt x="319" y="123"/>
                      <a:pt x="289" y="113"/>
                      <a:pt x="259" y="104"/>
                    </a:cubicBezTo>
                    <a:cubicBezTo>
                      <a:pt x="214" y="91"/>
                      <a:pt x="168" y="85"/>
                      <a:pt x="122" y="85"/>
                    </a:cubicBezTo>
                    <a:cubicBezTo>
                      <a:pt x="114" y="85"/>
                      <a:pt x="106" y="85"/>
                      <a:pt x="99" y="86"/>
                    </a:cubicBezTo>
                    <a:cubicBezTo>
                      <a:pt x="49" y="89"/>
                      <a:pt x="18" y="101"/>
                      <a:pt x="4" y="120"/>
                    </a:cubicBezTo>
                    <a:cubicBezTo>
                      <a:pt x="1" y="134"/>
                      <a:pt x="13" y="147"/>
                      <a:pt x="43" y="157"/>
                    </a:cubicBezTo>
                    <a:lnTo>
                      <a:pt x="107" y="183"/>
                    </a:lnTo>
                    <a:cubicBezTo>
                      <a:pt x="127" y="189"/>
                      <a:pt x="148" y="197"/>
                      <a:pt x="169" y="204"/>
                    </a:cubicBezTo>
                    <a:cubicBezTo>
                      <a:pt x="223" y="223"/>
                      <a:pt x="276" y="242"/>
                      <a:pt x="331" y="262"/>
                    </a:cubicBezTo>
                    <a:cubicBezTo>
                      <a:pt x="385" y="282"/>
                      <a:pt x="437" y="300"/>
                      <a:pt x="487" y="318"/>
                    </a:cubicBezTo>
                    <a:cubicBezTo>
                      <a:pt x="499" y="323"/>
                      <a:pt x="512" y="329"/>
                      <a:pt x="526" y="336"/>
                    </a:cubicBezTo>
                    <a:cubicBezTo>
                      <a:pt x="540" y="341"/>
                      <a:pt x="553" y="348"/>
                      <a:pt x="567" y="353"/>
                    </a:cubicBezTo>
                    <a:cubicBezTo>
                      <a:pt x="583" y="395"/>
                      <a:pt x="601" y="438"/>
                      <a:pt x="619" y="481"/>
                    </a:cubicBezTo>
                    <a:cubicBezTo>
                      <a:pt x="636" y="524"/>
                      <a:pt x="655" y="566"/>
                      <a:pt x="673" y="608"/>
                    </a:cubicBezTo>
                    <a:cubicBezTo>
                      <a:pt x="679" y="623"/>
                      <a:pt x="686" y="637"/>
                      <a:pt x="694" y="651"/>
                    </a:cubicBezTo>
                    <a:cubicBezTo>
                      <a:pt x="702" y="666"/>
                      <a:pt x="712" y="681"/>
                      <a:pt x="723" y="695"/>
                    </a:cubicBezTo>
                    <a:cubicBezTo>
                      <a:pt x="725" y="704"/>
                      <a:pt x="730" y="712"/>
                      <a:pt x="734" y="720"/>
                    </a:cubicBezTo>
                    <a:cubicBezTo>
                      <a:pt x="740" y="729"/>
                      <a:pt x="755" y="736"/>
                      <a:pt x="778" y="743"/>
                    </a:cubicBezTo>
                    <a:cubicBezTo>
                      <a:pt x="795" y="750"/>
                      <a:pt x="813" y="753"/>
                      <a:pt x="832" y="753"/>
                    </a:cubicBezTo>
                    <a:cubicBezTo>
                      <a:pt x="836" y="753"/>
                      <a:pt x="841" y="753"/>
                      <a:pt x="846" y="752"/>
                    </a:cubicBezTo>
                    <a:lnTo>
                      <a:pt x="895" y="742"/>
                    </a:lnTo>
                    <a:cubicBezTo>
                      <a:pt x="931" y="735"/>
                      <a:pt x="940" y="720"/>
                      <a:pt x="921" y="698"/>
                    </a:cubicBezTo>
                    <a:cubicBezTo>
                      <a:pt x="910" y="688"/>
                      <a:pt x="901" y="676"/>
                      <a:pt x="893" y="664"/>
                    </a:cubicBezTo>
                    <a:cubicBezTo>
                      <a:pt x="886" y="652"/>
                      <a:pt x="880" y="641"/>
                      <a:pt x="875" y="630"/>
                    </a:cubicBezTo>
                    <a:cubicBezTo>
                      <a:pt x="864" y="605"/>
                      <a:pt x="853" y="577"/>
                      <a:pt x="841" y="550"/>
                    </a:cubicBezTo>
                    <a:cubicBezTo>
                      <a:pt x="831" y="522"/>
                      <a:pt x="820" y="494"/>
                      <a:pt x="811" y="468"/>
                    </a:cubicBezTo>
                    <a:cubicBezTo>
                      <a:pt x="812" y="461"/>
                      <a:pt x="815" y="455"/>
                      <a:pt x="818" y="450"/>
                    </a:cubicBezTo>
                    <a:lnTo>
                      <a:pt x="863" y="466"/>
                    </a:lnTo>
                    <a:lnTo>
                      <a:pt x="901" y="481"/>
                    </a:lnTo>
                    <a:cubicBezTo>
                      <a:pt x="977" y="508"/>
                      <a:pt x="1053" y="537"/>
                      <a:pt x="1129" y="565"/>
                    </a:cubicBezTo>
                    <a:cubicBezTo>
                      <a:pt x="1205" y="593"/>
                      <a:pt x="1280" y="620"/>
                      <a:pt x="1355" y="648"/>
                    </a:cubicBezTo>
                    <a:cubicBezTo>
                      <a:pt x="1371" y="655"/>
                      <a:pt x="1388" y="661"/>
                      <a:pt x="1406" y="667"/>
                    </a:cubicBezTo>
                    <a:cubicBezTo>
                      <a:pt x="1427" y="674"/>
                      <a:pt x="1448" y="678"/>
                      <a:pt x="1469" y="680"/>
                    </a:cubicBezTo>
                    <a:cubicBezTo>
                      <a:pt x="1480" y="681"/>
                      <a:pt x="1491" y="682"/>
                      <a:pt x="1502" y="682"/>
                    </a:cubicBezTo>
                    <a:cubicBezTo>
                      <a:pt x="1510" y="682"/>
                      <a:pt x="1517" y="681"/>
                      <a:pt x="1525" y="681"/>
                    </a:cubicBezTo>
                    <a:cubicBezTo>
                      <a:pt x="1545" y="680"/>
                      <a:pt x="1563" y="678"/>
                      <a:pt x="1581" y="674"/>
                    </a:cubicBezTo>
                    <a:cubicBezTo>
                      <a:pt x="1598" y="671"/>
                      <a:pt x="1612" y="666"/>
                      <a:pt x="1627" y="660"/>
                    </a:cubicBezTo>
                    <a:cubicBezTo>
                      <a:pt x="1638" y="657"/>
                      <a:pt x="1647" y="650"/>
                      <a:pt x="1654" y="642"/>
                    </a:cubicBezTo>
                    <a:cubicBezTo>
                      <a:pt x="1657" y="633"/>
                      <a:pt x="1648" y="623"/>
                      <a:pt x="1629" y="613"/>
                    </a:cubicBezTo>
                    <a:cubicBezTo>
                      <a:pt x="1622" y="611"/>
                      <a:pt x="1615" y="608"/>
                      <a:pt x="1607" y="606"/>
                    </a:cubicBezTo>
                    <a:cubicBezTo>
                      <a:pt x="1599" y="603"/>
                      <a:pt x="1591" y="600"/>
                      <a:pt x="1584" y="597"/>
                    </a:cubicBezTo>
                    <a:cubicBezTo>
                      <a:pt x="1324" y="494"/>
                      <a:pt x="1062" y="392"/>
                      <a:pt x="802" y="287"/>
                    </a:cubicBezTo>
                    <a:cubicBezTo>
                      <a:pt x="789" y="284"/>
                      <a:pt x="778" y="278"/>
                      <a:pt x="765" y="273"/>
                    </a:cubicBezTo>
                    <a:cubicBezTo>
                      <a:pt x="751" y="268"/>
                      <a:pt x="740" y="263"/>
                      <a:pt x="727" y="258"/>
                    </a:cubicBezTo>
                    <a:cubicBezTo>
                      <a:pt x="719" y="238"/>
                      <a:pt x="711" y="217"/>
                      <a:pt x="703" y="196"/>
                    </a:cubicBezTo>
                    <a:cubicBezTo>
                      <a:pt x="696" y="174"/>
                      <a:pt x="687" y="154"/>
                      <a:pt x="678" y="134"/>
                    </a:cubicBezTo>
                    <a:cubicBezTo>
                      <a:pt x="667" y="115"/>
                      <a:pt x="660" y="94"/>
                      <a:pt x="656" y="73"/>
                    </a:cubicBezTo>
                    <a:cubicBezTo>
                      <a:pt x="650" y="48"/>
                      <a:pt x="639" y="25"/>
                      <a:pt x="621" y="6"/>
                    </a:cubicBezTo>
                    <a:cubicBezTo>
                      <a:pt x="606" y="5"/>
                      <a:pt x="593" y="4"/>
                      <a:pt x="579" y="2"/>
                    </a:cubicBezTo>
                    <a:cubicBezTo>
                      <a:pt x="567" y="1"/>
                      <a:pt x="556" y="1"/>
                      <a:pt x="544" y="1"/>
                    </a:cubicBezTo>
                    <a:close/>
                  </a:path>
                </a:pathLst>
              </a:custGeom>
              <a:solidFill>
                <a:srgbClr val="4657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2393;p73">
                <a:extLst>
                  <a:ext uri="{FF2B5EF4-FFF2-40B4-BE49-F238E27FC236}">
                    <a16:creationId xmlns:a16="http://schemas.microsoft.com/office/drawing/2014/main" id="{E67C0A7B-08C7-40BF-AEE3-5CFCE24D3F7E}"/>
                  </a:ext>
                </a:extLst>
              </p:cNvPr>
              <p:cNvSpPr/>
              <p:nvPr/>
            </p:nvSpPr>
            <p:spPr>
              <a:xfrm>
                <a:off x="2411105" y="3607175"/>
                <a:ext cx="19821" cy="6231"/>
              </a:xfrm>
              <a:custGeom>
                <a:avLst/>
                <a:gdLst/>
                <a:ahLst/>
                <a:cxnLst/>
                <a:rect l="l" t="t" r="r" b="b"/>
                <a:pathLst>
                  <a:path w="1072" h="337" extrusionOk="0">
                    <a:moveTo>
                      <a:pt x="752" y="1"/>
                    </a:moveTo>
                    <a:cubicBezTo>
                      <a:pt x="591" y="1"/>
                      <a:pt x="516" y="38"/>
                      <a:pt x="402" y="77"/>
                    </a:cubicBezTo>
                    <a:cubicBezTo>
                      <a:pt x="282" y="116"/>
                      <a:pt x="165" y="157"/>
                      <a:pt x="70" y="209"/>
                    </a:cubicBezTo>
                    <a:cubicBezTo>
                      <a:pt x="1" y="248"/>
                      <a:pt x="201" y="336"/>
                      <a:pt x="315" y="336"/>
                    </a:cubicBezTo>
                    <a:cubicBezTo>
                      <a:pt x="323" y="336"/>
                      <a:pt x="331" y="336"/>
                      <a:pt x="338" y="335"/>
                    </a:cubicBezTo>
                    <a:cubicBezTo>
                      <a:pt x="486" y="314"/>
                      <a:pt x="632" y="284"/>
                      <a:pt x="776" y="245"/>
                    </a:cubicBezTo>
                    <a:cubicBezTo>
                      <a:pt x="901" y="211"/>
                      <a:pt x="1043" y="195"/>
                      <a:pt x="1060" y="119"/>
                    </a:cubicBezTo>
                    <a:cubicBezTo>
                      <a:pt x="1072" y="71"/>
                      <a:pt x="916" y="6"/>
                      <a:pt x="806" y="2"/>
                    </a:cubicBezTo>
                    <a:cubicBezTo>
                      <a:pt x="787" y="1"/>
                      <a:pt x="769" y="1"/>
                      <a:pt x="752" y="1"/>
                    </a:cubicBezTo>
                    <a:close/>
                  </a:path>
                </a:pathLst>
              </a:custGeom>
              <a:solidFill>
                <a:srgbClr val="4657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2394;p73">
                <a:extLst>
                  <a:ext uri="{FF2B5EF4-FFF2-40B4-BE49-F238E27FC236}">
                    <a16:creationId xmlns:a16="http://schemas.microsoft.com/office/drawing/2014/main" id="{55F1C600-422C-4F0A-A280-B94B102BE2EF}"/>
                  </a:ext>
                </a:extLst>
              </p:cNvPr>
              <p:cNvSpPr/>
              <p:nvPr/>
            </p:nvSpPr>
            <p:spPr>
              <a:xfrm>
                <a:off x="2421922" y="3612482"/>
                <a:ext cx="19008" cy="5824"/>
              </a:xfrm>
              <a:custGeom>
                <a:avLst/>
                <a:gdLst/>
                <a:ahLst/>
                <a:cxnLst/>
                <a:rect l="l" t="t" r="r" b="b"/>
                <a:pathLst>
                  <a:path w="1028" h="315" extrusionOk="0">
                    <a:moveTo>
                      <a:pt x="679" y="0"/>
                    </a:moveTo>
                    <a:cubicBezTo>
                      <a:pt x="661" y="0"/>
                      <a:pt x="645" y="1"/>
                      <a:pt x="631" y="4"/>
                    </a:cubicBezTo>
                    <a:cubicBezTo>
                      <a:pt x="413" y="41"/>
                      <a:pt x="285" y="135"/>
                      <a:pt x="108" y="194"/>
                    </a:cubicBezTo>
                    <a:cubicBezTo>
                      <a:pt x="1" y="229"/>
                      <a:pt x="196" y="315"/>
                      <a:pt x="323" y="315"/>
                    </a:cubicBezTo>
                    <a:cubicBezTo>
                      <a:pt x="335" y="315"/>
                      <a:pt x="347" y="314"/>
                      <a:pt x="358" y="312"/>
                    </a:cubicBezTo>
                    <a:cubicBezTo>
                      <a:pt x="585" y="278"/>
                      <a:pt x="883" y="242"/>
                      <a:pt x="973" y="140"/>
                    </a:cubicBezTo>
                    <a:cubicBezTo>
                      <a:pt x="1028" y="78"/>
                      <a:pt x="819" y="0"/>
                      <a:pt x="679" y="0"/>
                    </a:cubicBezTo>
                    <a:close/>
                  </a:path>
                </a:pathLst>
              </a:custGeom>
              <a:solidFill>
                <a:srgbClr val="F139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2395;p73">
                <a:extLst>
                  <a:ext uri="{FF2B5EF4-FFF2-40B4-BE49-F238E27FC236}">
                    <a16:creationId xmlns:a16="http://schemas.microsoft.com/office/drawing/2014/main" id="{E382C632-910A-442A-9E52-C9D1D4BA6C67}"/>
                  </a:ext>
                </a:extLst>
              </p:cNvPr>
              <p:cNvSpPr/>
              <p:nvPr/>
            </p:nvSpPr>
            <p:spPr>
              <a:xfrm>
                <a:off x="2427949" y="3590405"/>
                <a:ext cx="27495" cy="10410"/>
              </a:xfrm>
              <a:custGeom>
                <a:avLst/>
                <a:gdLst/>
                <a:ahLst/>
                <a:cxnLst/>
                <a:rect l="l" t="t" r="r" b="b"/>
                <a:pathLst>
                  <a:path w="1487" h="563" extrusionOk="0">
                    <a:moveTo>
                      <a:pt x="364" y="1"/>
                    </a:moveTo>
                    <a:cubicBezTo>
                      <a:pt x="243" y="1"/>
                      <a:pt x="145" y="34"/>
                      <a:pt x="66" y="64"/>
                    </a:cubicBezTo>
                    <a:cubicBezTo>
                      <a:pt x="1" y="89"/>
                      <a:pt x="63" y="149"/>
                      <a:pt x="181" y="178"/>
                    </a:cubicBezTo>
                    <a:cubicBezTo>
                      <a:pt x="240" y="193"/>
                      <a:pt x="299" y="203"/>
                      <a:pt x="359" y="209"/>
                    </a:cubicBezTo>
                    <a:cubicBezTo>
                      <a:pt x="368" y="210"/>
                      <a:pt x="377" y="210"/>
                      <a:pt x="384" y="210"/>
                    </a:cubicBezTo>
                    <a:cubicBezTo>
                      <a:pt x="432" y="210"/>
                      <a:pt x="442" y="193"/>
                      <a:pt x="428" y="172"/>
                    </a:cubicBezTo>
                    <a:cubicBezTo>
                      <a:pt x="452" y="167"/>
                      <a:pt x="476" y="164"/>
                      <a:pt x="501" y="163"/>
                    </a:cubicBezTo>
                    <a:lnTo>
                      <a:pt x="501" y="163"/>
                    </a:lnTo>
                    <a:cubicBezTo>
                      <a:pt x="466" y="171"/>
                      <a:pt x="486" y="266"/>
                      <a:pt x="486" y="289"/>
                    </a:cubicBezTo>
                    <a:cubicBezTo>
                      <a:pt x="486" y="356"/>
                      <a:pt x="492" y="438"/>
                      <a:pt x="660" y="507"/>
                    </a:cubicBezTo>
                    <a:cubicBezTo>
                      <a:pt x="761" y="549"/>
                      <a:pt x="853" y="562"/>
                      <a:pt x="936" y="562"/>
                    </a:cubicBezTo>
                    <a:cubicBezTo>
                      <a:pt x="986" y="562"/>
                      <a:pt x="1034" y="557"/>
                      <a:pt x="1078" y="551"/>
                    </a:cubicBezTo>
                    <a:cubicBezTo>
                      <a:pt x="1249" y="525"/>
                      <a:pt x="1486" y="491"/>
                      <a:pt x="1487" y="394"/>
                    </a:cubicBezTo>
                    <a:cubicBezTo>
                      <a:pt x="1487" y="341"/>
                      <a:pt x="1341" y="288"/>
                      <a:pt x="1233" y="288"/>
                    </a:cubicBezTo>
                    <a:cubicBezTo>
                      <a:pt x="1231" y="288"/>
                      <a:pt x="1229" y="288"/>
                      <a:pt x="1227" y="288"/>
                    </a:cubicBezTo>
                    <a:cubicBezTo>
                      <a:pt x="1104" y="291"/>
                      <a:pt x="1062" y="312"/>
                      <a:pt x="973" y="338"/>
                    </a:cubicBezTo>
                    <a:cubicBezTo>
                      <a:pt x="957" y="342"/>
                      <a:pt x="923" y="353"/>
                      <a:pt x="887" y="361"/>
                    </a:cubicBezTo>
                    <a:cubicBezTo>
                      <a:pt x="891" y="318"/>
                      <a:pt x="896" y="272"/>
                      <a:pt x="891" y="257"/>
                    </a:cubicBezTo>
                    <a:cubicBezTo>
                      <a:pt x="866" y="200"/>
                      <a:pt x="812" y="135"/>
                      <a:pt x="694" y="80"/>
                    </a:cubicBezTo>
                    <a:cubicBezTo>
                      <a:pt x="569" y="21"/>
                      <a:pt x="459" y="1"/>
                      <a:pt x="364" y="1"/>
                    </a:cubicBezTo>
                    <a:close/>
                  </a:path>
                </a:pathLst>
              </a:custGeom>
              <a:solidFill>
                <a:srgbClr val="4657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2396;p73">
                <a:extLst>
                  <a:ext uri="{FF2B5EF4-FFF2-40B4-BE49-F238E27FC236}">
                    <a16:creationId xmlns:a16="http://schemas.microsoft.com/office/drawing/2014/main" id="{C8A3DD52-E095-47A4-8A23-05435DE5F7D2}"/>
                  </a:ext>
                </a:extLst>
              </p:cNvPr>
              <p:cNvSpPr/>
              <p:nvPr/>
            </p:nvSpPr>
            <p:spPr>
              <a:xfrm>
                <a:off x="2487931" y="3195958"/>
                <a:ext cx="329584" cy="55119"/>
              </a:xfrm>
              <a:custGeom>
                <a:avLst/>
                <a:gdLst/>
                <a:ahLst/>
                <a:cxnLst/>
                <a:rect l="l" t="t" r="r" b="b"/>
                <a:pathLst>
                  <a:path w="17825" h="2981" extrusionOk="0">
                    <a:moveTo>
                      <a:pt x="15293" y="142"/>
                    </a:moveTo>
                    <a:cubicBezTo>
                      <a:pt x="16540" y="142"/>
                      <a:pt x="17366" y="230"/>
                      <a:pt x="17615" y="397"/>
                    </a:cubicBezTo>
                    <a:cubicBezTo>
                      <a:pt x="17681" y="439"/>
                      <a:pt x="17674" y="467"/>
                      <a:pt x="17671" y="476"/>
                    </a:cubicBezTo>
                    <a:cubicBezTo>
                      <a:pt x="17659" y="530"/>
                      <a:pt x="17497" y="823"/>
                      <a:pt x="15512" y="1303"/>
                    </a:cubicBezTo>
                    <a:cubicBezTo>
                      <a:pt x="14127" y="1638"/>
                      <a:pt x="12221" y="1974"/>
                      <a:pt x="10145" y="2247"/>
                    </a:cubicBezTo>
                    <a:cubicBezTo>
                      <a:pt x="7812" y="2555"/>
                      <a:pt x="5490" y="2758"/>
                      <a:pt x="3606" y="2819"/>
                    </a:cubicBezTo>
                    <a:cubicBezTo>
                      <a:pt x="3218" y="2832"/>
                      <a:pt x="2856" y="2838"/>
                      <a:pt x="2524" y="2838"/>
                    </a:cubicBezTo>
                    <a:cubicBezTo>
                      <a:pt x="1282" y="2838"/>
                      <a:pt x="458" y="2749"/>
                      <a:pt x="209" y="2584"/>
                    </a:cubicBezTo>
                    <a:cubicBezTo>
                      <a:pt x="145" y="2540"/>
                      <a:pt x="152" y="2513"/>
                      <a:pt x="153" y="2504"/>
                    </a:cubicBezTo>
                    <a:cubicBezTo>
                      <a:pt x="165" y="2449"/>
                      <a:pt x="329" y="2157"/>
                      <a:pt x="2313" y="1677"/>
                    </a:cubicBezTo>
                    <a:cubicBezTo>
                      <a:pt x="3698" y="1342"/>
                      <a:pt x="5605" y="1006"/>
                      <a:pt x="7680" y="733"/>
                    </a:cubicBezTo>
                    <a:cubicBezTo>
                      <a:pt x="10013" y="426"/>
                      <a:pt x="12335" y="222"/>
                      <a:pt x="14219" y="161"/>
                    </a:cubicBezTo>
                    <a:cubicBezTo>
                      <a:pt x="14605" y="148"/>
                      <a:pt x="14963" y="142"/>
                      <a:pt x="15293" y="142"/>
                    </a:cubicBezTo>
                    <a:close/>
                    <a:moveTo>
                      <a:pt x="15286" y="1"/>
                    </a:moveTo>
                    <a:cubicBezTo>
                      <a:pt x="14898" y="1"/>
                      <a:pt x="14524" y="9"/>
                      <a:pt x="14214" y="19"/>
                    </a:cubicBezTo>
                    <a:cubicBezTo>
                      <a:pt x="12327" y="80"/>
                      <a:pt x="9999" y="284"/>
                      <a:pt x="7662" y="593"/>
                    </a:cubicBezTo>
                    <a:cubicBezTo>
                      <a:pt x="5581" y="867"/>
                      <a:pt x="3670" y="1203"/>
                      <a:pt x="2280" y="1539"/>
                    </a:cubicBezTo>
                    <a:cubicBezTo>
                      <a:pt x="1601" y="1703"/>
                      <a:pt x="1063" y="1863"/>
                      <a:pt x="682" y="2013"/>
                    </a:cubicBezTo>
                    <a:cubicBezTo>
                      <a:pt x="130" y="2231"/>
                      <a:pt x="36" y="2379"/>
                      <a:pt x="16" y="2471"/>
                    </a:cubicBezTo>
                    <a:cubicBezTo>
                      <a:pt x="1" y="2532"/>
                      <a:pt x="9" y="2621"/>
                      <a:pt x="131" y="2702"/>
                    </a:cubicBezTo>
                    <a:cubicBezTo>
                      <a:pt x="465" y="2925"/>
                      <a:pt x="1553" y="2980"/>
                      <a:pt x="2545" y="2980"/>
                    </a:cubicBezTo>
                    <a:cubicBezTo>
                      <a:pt x="2931" y="2980"/>
                      <a:pt x="3302" y="2972"/>
                      <a:pt x="3611" y="2962"/>
                    </a:cubicBezTo>
                    <a:cubicBezTo>
                      <a:pt x="5499" y="2900"/>
                      <a:pt x="7827" y="2696"/>
                      <a:pt x="10163" y="2388"/>
                    </a:cubicBezTo>
                    <a:cubicBezTo>
                      <a:pt x="12245" y="2113"/>
                      <a:pt x="14156" y="1777"/>
                      <a:pt x="15545" y="1441"/>
                    </a:cubicBezTo>
                    <a:cubicBezTo>
                      <a:pt x="16224" y="1276"/>
                      <a:pt x="16762" y="1117"/>
                      <a:pt x="17143" y="967"/>
                    </a:cubicBezTo>
                    <a:cubicBezTo>
                      <a:pt x="17696" y="749"/>
                      <a:pt x="17789" y="601"/>
                      <a:pt x="17810" y="508"/>
                    </a:cubicBezTo>
                    <a:cubicBezTo>
                      <a:pt x="17825" y="447"/>
                      <a:pt x="17817" y="359"/>
                      <a:pt x="17695" y="278"/>
                    </a:cubicBezTo>
                    <a:cubicBezTo>
                      <a:pt x="17361" y="56"/>
                      <a:pt x="16278" y="1"/>
                      <a:pt x="15286" y="1"/>
                    </a:cubicBezTo>
                    <a:close/>
                  </a:path>
                </a:pathLst>
              </a:custGeom>
              <a:solidFill>
                <a:srgbClr val="4657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2397;p73">
                <a:extLst>
                  <a:ext uri="{FF2B5EF4-FFF2-40B4-BE49-F238E27FC236}">
                    <a16:creationId xmlns:a16="http://schemas.microsoft.com/office/drawing/2014/main" id="{58F5461C-ACF0-49B5-B7A8-28EC19F15DCF}"/>
                  </a:ext>
                </a:extLst>
              </p:cNvPr>
              <p:cNvSpPr/>
              <p:nvPr/>
            </p:nvSpPr>
            <p:spPr>
              <a:xfrm>
                <a:off x="2650976" y="3200857"/>
                <a:ext cx="165190" cy="30545"/>
              </a:xfrm>
              <a:custGeom>
                <a:avLst/>
                <a:gdLst/>
                <a:ahLst/>
                <a:cxnLst/>
                <a:rect l="l" t="t" r="r" b="b"/>
                <a:pathLst>
                  <a:path w="8934" h="1652" extrusionOk="0">
                    <a:moveTo>
                      <a:pt x="8837" y="0"/>
                    </a:moveTo>
                    <a:cubicBezTo>
                      <a:pt x="8834" y="0"/>
                      <a:pt x="8831" y="0"/>
                      <a:pt x="8828" y="1"/>
                    </a:cubicBezTo>
                    <a:lnTo>
                      <a:pt x="8282" y="73"/>
                    </a:lnTo>
                    <a:cubicBezTo>
                      <a:pt x="8194" y="85"/>
                      <a:pt x="8203" y="215"/>
                      <a:pt x="8292" y="215"/>
                    </a:cubicBezTo>
                    <a:cubicBezTo>
                      <a:pt x="8295" y="215"/>
                      <a:pt x="8299" y="215"/>
                      <a:pt x="8301" y="214"/>
                    </a:cubicBezTo>
                    <a:lnTo>
                      <a:pt x="8847" y="142"/>
                    </a:lnTo>
                    <a:cubicBezTo>
                      <a:pt x="8933" y="128"/>
                      <a:pt x="8920" y="0"/>
                      <a:pt x="8837" y="0"/>
                    </a:cubicBezTo>
                    <a:close/>
                    <a:moveTo>
                      <a:pt x="7746" y="144"/>
                    </a:moveTo>
                    <a:cubicBezTo>
                      <a:pt x="7743" y="144"/>
                      <a:pt x="7741" y="144"/>
                      <a:pt x="7738" y="144"/>
                    </a:cubicBezTo>
                    <a:lnTo>
                      <a:pt x="7192" y="217"/>
                    </a:lnTo>
                    <a:cubicBezTo>
                      <a:pt x="7105" y="230"/>
                      <a:pt x="7114" y="357"/>
                      <a:pt x="7202" y="359"/>
                    </a:cubicBezTo>
                    <a:cubicBezTo>
                      <a:pt x="7205" y="359"/>
                      <a:pt x="7207" y="359"/>
                      <a:pt x="7211" y="357"/>
                    </a:cubicBezTo>
                    <a:lnTo>
                      <a:pt x="7756" y="286"/>
                    </a:lnTo>
                    <a:cubicBezTo>
                      <a:pt x="7844" y="272"/>
                      <a:pt x="7830" y="144"/>
                      <a:pt x="7746" y="144"/>
                    </a:cubicBezTo>
                    <a:close/>
                    <a:moveTo>
                      <a:pt x="6654" y="288"/>
                    </a:moveTo>
                    <a:cubicBezTo>
                      <a:pt x="6652" y="288"/>
                      <a:pt x="6649" y="288"/>
                      <a:pt x="6647" y="288"/>
                    </a:cubicBezTo>
                    <a:lnTo>
                      <a:pt x="6102" y="361"/>
                    </a:lnTo>
                    <a:cubicBezTo>
                      <a:pt x="6015" y="374"/>
                      <a:pt x="6023" y="501"/>
                      <a:pt x="6111" y="503"/>
                    </a:cubicBezTo>
                    <a:cubicBezTo>
                      <a:pt x="6114" y="503"/>
                      <a:pt x="6117" y="503"/>
                      <a:pt x="6121" y="501"/>
                    </a:cubicBezTo>
                    <a:lnTo>
                      <a:pt x="6665" y="430"/>
                    </a:lnTo>
                    <a:cubicBezTo>
                      <a:pt x="6753" y="415"/>
                      <a:pt x="6740" y="288"/>
                      <a:pt x="6654" y="288"/>
                    </a:cubicBezTo>
                    <a:close/>
                    <a:moveTo>
                      <a:pt x="5564" y="432"/>
                    </a:moveTo>
                    <a:cubicBezTo>
                      <a:pt x="5562" y="432"/>
                      <a:pt x="5559" y="432"/>
                      <a:pt x="5556" y="432"/>
                    </a:cubicBezTo>
                    <a:lnTo>
                      <a:pt x="5012" y="505"/>
                    </a:lnTo>
                    <a:cubicBezTo>
                      <a:pt x="4924" y="517"/>
                      <a:pt x="4933" y="645"/>
                      <a:pt x="5021" y="646"/>
                    </a:cubicBezTo>
                    <a:cubicBezTo>
                      <a:pt x="5023" y="646"/>
                      <a:pt x="5027" y="646"/>
                      <a:pt x="5030" y="645"/>
                    </a:cubicBezTo>
                    <a:lnTo>
                      <a:pt x="5575" y="574"/>
                    </a:lnTo>
                    <a:cubicBezTo>
                      <a:pt x="5663" y="559"/>
                      <a:pt x="5648" y="432"/>
                      <a:pt x="5564" y="432"/>
                    </a:cubicBezTo>
                    <a:close/>
                    <a:moveTo>
                      <a:pt x="4475" y="576"/>
                    </a:moveTo>
                    <a:cubicBezTo>
                      <a:pt x="4472" y="576"/>
                      <a:pt x="4469" y="576"/>
                      <a:pt x="4466" y="576"/>
                    </a:cubicBezTo>
                    <a:lnTo>
                      <a:pt x="3921" y="649"/>
                    </a:lnTo>
                    <a:cubicBezTo>
                      <a:pt x="3834" y="661"/>
                      <a:pt x="3842" y="789"/>
                      <a:pt x="3930" y="790"/>
                    </a:cubicBezTo>
                    <a:lnTo>
                      <a:pt x="3940" y="790"/>
                    </a:lnTo>
                    <a:lnTo>
                      <a:pt x="4486" y="719"/>
                    </a:lnTo>
                    <a:cubicBezTo>
                      <a:pt x="4525" y="713"/>
                      <a:pt x="4551" y="677"/>
                      <a:pt x="4547" y="638"/>
                    </a:cubicBezTo>
                    <a:cubicBezTo>
                      <a:pt x="4542" y="602"/>
                      <a:pt x="4511" y="576"/>
                      <a:pt x="4475" y="576"/>
                    </a:cubicBezTo>
                    <a:close/>
                    <a:moveTo>
                      <a:pt x="3385" y="720"/>
                    </a:moveTo>
                    <a:cubicBezTo>
                      <a:pt x="3382" y="720"/>
                      <a:pt x="3379" y="720"/>
                      <a:pt x="3376" y="720"/>
                    </a:cubicBezTo>
                    <a:lnTo>
                      <a:pt x="2830" y="793"/>
                    </a:lnTo>
                    <a:cubicBezTo>
                      <a:pt x="2742" y="804"/>
                      <a:pt x="2751" y="934"/>
                      <a:pt x="2840" y="934"/>
                    </a:cubicBezTo>
                    <a:cubicBezTo>
                      <a:pt x="2843" y="934"/>
                      <a:pt x="2847" y="934"/>
                      <a:pt x="2849" y="933"/>
                    </a:cubicBezTo>
                    <a:lnTo>
                      <a:pt x="3395" y="862"/>
                    </a:lnTo>
                    <a:cubicBezTo>
                      <a:pt x="3481" y="847"/>
                      <a:pt x="3468" y="720"/>
                      <a:pt x="3385" y="720"/>
                    </a:cubicBezTo>
                    <a:close/>
                    <a:moveTo>
                      <a:pt x="2295" y="864"/>
                    </a:moveTo>
                    <a:cubicBezTo>
                      <a:pt x="2292" y="864"/>
                      <a:pt x="2289" y="864"/>
                      <a:pt x="2286" y="864"/>
                    </a:cubicBezTo>
                    <a:lnTo>
                      <a:pt x="1740" y="937"/>
                    </a:lnTo>
                    <a:cubicBezTo>
                      <a:pt x="1654" y="949"/>
                      <a:pt x="1662" y="1077"/>
                      <a:pt x="1750" y="1078"/>
                    </a:cubicBezTo>
                    <a:cubicBezTo>
                      <a:pt x="1753" y="1078"/>
                      <a:pt x="1755" y="1078"/>
                      <a:pt x="1759" y="1077"/>
                    </a:cubicBezTo>
                    <a:lnTo>
                      <a:pt x="2304" y="1006"/>
                    </a:lnTo>
                    <a:cubicBezTo>
                      <a:pt x="2392" y="991"/>
                      <a:pt x="2378" y="864"/>
                      <a:pt x="2295" y="864"/>
                    </a:cubicBezTo>
                    <a:close/>
                    <a:moveTo>
                      <a:pt x="1203" y="1007"/>
                    </a:moveTo>
                    <a:cubicBezTo>
                      <a:pt x="1201" y="1007"/>
                      <a:pt x="1198" y="1008"/>
                      <a:pt x="1195" y="1008"/>
                    </a:cubicBezTo>
                    <a:lnTo>
                      <a:pt x="650" y="1080"/>
                    </a:lnTo>
                    <a:cubicBezTo>
                      <a:pt x="595" y="1087"/>
                      <a:pt x="568" y="1152"/>
                      <a:pt x="604" y="1196"/>
                    </a:cubicBezTo>
                    <a:lnTo>
                      <a:pt x="144" y="1158"/>
                    </a:lnTo>
                    <a:cubicBezTo>
                      <a:pt x="134" y="1153"/>
                      <a:pt x="124" y="1151"/>
                      <a:pt x="114" y="1151"/>
                    </a:cubicBezTo>
                    <a:cubicBezTo>
                      <a:pt x="111" y="1151"/>
                      <a:pt x="108" y="1152"/>
                      <a:pt x="104" y="1152"/>
                    </a:cubicBezTo>
                    <a:lnTo>
                      <a:pt x="85" y="1154"/>
                    </a:lnTo>
                    <a:cubicBezTo>
                      <a:pt x="1" y="1166"/>
                      <a:pt x="4" y="1289"/>
                      <a:pt x="88" y="1296"/>
                    </a:cubicBezTo>
                    <a:lnTo>
                      <a:pt x="617" y="1339"/>
                    </a:lnTo>
                    <a:lnTo>
                      <a:pt x="622" y="1339"/>
                    </a:lnTo>
                    <a:cubicBezTo>
                      <a:pt x="685" y="1338"/>
                      <a:pt x="717" y="1266"/>
                      <a:pt x="675" y="1220"/>
                    </a:cubicBezTo>
                    <a:lnTo>
                      <a:pt x="1213" y="1149"/>
                    </a:lnTo>
                    <a:cubicBezTo>
                      <a:pt x="1301" y="1134"/>
                      <a:pt x="1288" y="1007"/>
                      <a:pt x="1203" y="1007"/>
                    </a:cubicBezTo>
                    <a:close/>
                    <a:moveTo>
                      <a:pt x="1168" y="1241"/>
                    </a:moveTo>
                    <a:cubicBezTo>
                      <a:pt x="1132" y="1241"/>
                      <a:pt x="1100" y="1270"/>
                      <a:pt x="1097" y="1307"/>
                    </a:cubicBezTo>
                    <a:cubicBezTo>
                      <a:pt x="1094" y="1347"/>
                      <a:pt x="1124" y="1382"/>
                      <a:pt x="1165" y="1383"/>
                    </a:cubicBezTo>
                    <a:lnTo>
                      <a:pt x="1714" y="1428"/>
                    </a:lnTo>
                    <a:lnTo>
                      <a:pt x="1720" y="1428"/>
                    </a:lnTo>
                    <a:cubicBezTo>
                      <a:pt x="1809" y="1428"/>
                      <a:pt x="1815" y="1295"/>
                      <a:pt x="1725" y="1286"/>
                    </a:cubicBezTo>
                    <a:lnTo>
                      <a:pt x="1176" y="1242"/>
                    </a:lnTo>
                    <a:cubicBezTo>
                      <a:pt x="1174" y="1241"/>
                      <a:pt x="1171" y="1241"/>
                      <a:pt x="1168" y="1241"/>
                    </a:cubicBezTo>
                    <a:close/>
                    <a:moveTo>
                      <a:pt x="2265" y="1331"/>
                    </a:moveTo>
                    <a:cubicBezTo>
                      <a:pt x="2228" y="1331"/>
                      <a:pt x="2197" y="1358"/>
                      <a:pt x="2194" y="1396"/>
                    </a:cubicBezTo>
                    <a:cubicBezTo>
                      <a:pt x="2190" y="1436"/>
                      <a:pt x="2221" y="1471"/>
                      <a:pt x="2262" y="1473"/>
                    </a:cubicBezTo>
                    <a:lnTo>
                      <a:pt x="2810" y="1518"/>
                    </a:lnTo>
                    <a:lnTo>
                      <a:pt x="2816" y="1518"/>
                    </a:lnTo>
                    <a:cubicBezTo>
                      <a:pt x="2816" y="1518"/>
                      <a:pt x="2816" y="1518"/>
                      <a:pt x="2817" y="1518"/>
                    </a:cubicBezTo>
                    <a:cubicBezTo>
                      <a:pt x="2908" y="1518"/>
                      <a:pt x="2913" y="1381"/>
                      <a:pt x="2821" y="1376"/>
                    </a:cubicBezTo>
                    <a:lnTo>
                      <a:pt x="2273" y="1331"/>
                    </a:lnTo>
                    <a:cubicBezTo>
                      <a:pt x="2270" y="1331"/>
                      <a:pt x="2268" y="1331"/>
                      <a:pt x="2265" y="1331"/>
                    </a:cubicBezTo>
                    <a:close/>
                    <a:moveTo>
                      <a:pt x="3363" y="1420"/>
                    </a:moveTo>
                    <a:cubicBezTo>
                      <a:pt x="3274" y="1420"/>
                      <a:pt x="3266" y="1555"/>
                      <a:pt x="3358" y="1562"/>
                    </a:cubicBezTo>
                    <a:lnTo>
                      <a:pt x="3906" y="1606"/>
                    </a:lnTo>
                    <a:lnTo>
                      <a:pt x="3911" y="1606"/>
                    </a:lnTo>
                    <a:cubicBezTo>
                      <a:pt x="4001" y="1606"/>
                      <a:pt x="4007" y="1473"/>
                      <a:pt x="3917" y="1465"/>
                    </a:cubicBezTo>
                    <a:lnTo>
                      <a:pt x="3369" y="1420"/>
                    </a:lnTo>
                    <a:cubicBezTo>
                      <a:pt x="3367" y="1420"/>
                      <a:pt x="3365" y="1420"/>
                      <a:pt x="3363" y="1420"/>
                    </a:cubicBezTo>
                    <a:close/>
                    <a:moveTo>
                      <a:pt x="4457" y="1509"/>
                    </a:moveTo>
                    <a:cubicBezTo>
                      <a:pt x="4421" y="1509"/>
                      <a:pt x="4389" y="1537"/>
                      <a:pt x="4386" y="1574"/>
                    </a:cubicBezTo>
                    <a:cubicBezTo>
                      <a:pt x="4383" y="1615"/>
                      <a:pt x="4413" y="1649"/>
                      <a:pt x="4454" y="1651"/>
                    </a:cubicBezTo>
                    <a:lnTo>
                      <a:pt x="4462" y="1651"/>
                    </a:lnTo>
                    <a:cubicBezTo>
                      <a:pt x="4551" y="1651"/>
                      <a:pt x="4557" y="1518"/>
                      <a:pt x="4467" y="1510"/>
                    </a:cubicBezTo>
                    <a:lnTo>
                      <a:pt x="4465" y="1510"/>
                    </a:lnTo>
                    <a:cubicBezTo>
                      <a:pt x="4462" y="1509"/>
                      <a:pt x="4460" y="1509"/>
                      <a:pt x="4457" y="1509"/>
                    </a:cubicBezTo>
                    <a:close/>
                  </a:path>
                </a:pathLst>
              </a:custGeom>
              <a:solidFill>
                <a:srgbClr val="4657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2398;p73">
                <a:extLst>
                  <a:ext uri="{FF2B5EF4-FFF2-40B4-BE49-F238E27FC236}">
                    <a16:creationId xmlns:a16="http://schemas.microsoft.com/office/drawing/2014/main" id="{1E8E195D-F9C8-4722-8569-35A3A23E57EA}"/>
                  </a:ext>
                </a:extLst>
              </p:cNvPr>
              <p:cNvSpPr/>
              <p:nvPr/>
            </p:nvSpPr>
            <p:spPr>
              <a:xfrm>
                <a:off x="2791130" y="3260081"/>
                <a:ext cx="30989" cy="17233"/>
              </a:xfrm>
              <a:custGeom>
                <a:avLst/>
                <a:gdLst/>
                <a:ahLst/>
                <a:cxnLst/>
                <a:rect l="l" t="t" r="r" b="b"/>
                <a:pathLst>
                  <a:path w="1676" h="932" extrusionOk="0">
                    <a:moveTo>
                      <a:pt x="430" y="86"/>
                    </a:moveTo>
                    <a:cubicBezTo>
                      <a:pt x="574" y="86"/>
                      <a:pt x="725" y="120"/>
                      <a:pt x="882" y="188"/>
                    </a:cubicBezTo>
                    <a:cubicBezTo>
                      <a:pt x="991" y="235"/>
                      <a:pt x="1072" y="288"/>
                      <a:pt x="1122" y="347"/>
                    </a:cubicBezTo>
                    <a:cubicBezTo>
                      <a:pt x="1147" y="377"/>
                      <a:pt x="1160" y="402"/>
                      <a:pt x="1158" y="425"/>
                    </a:cubicBezTo>
                    <a:cubicBezTo>
                      <a:pt x="1157" y="448"/>
                      <a:pt x="1140" y="468"/>
                      <a:pt x="1109" y="484"/>
                    </a:cubicBezTo>
                    <a:cubicBezTo>
                      <a:pt x="1101" y="487"/>
                      <a:pt x="1094" y="492"/>
                      <a:pt x="1087" y="498"/>
                    </a:cubicBezTo>
                    <a:cubicBezTo>
                      <a:pt x="1077" y="503"/>
                      <a:pt x="1064" y="507"/>
                      <a:pt x="1051" y="507"/>
                    </a:cubicBezTo>
                    <a:cubicBezTo>
                      <a:pt x="934" y="436"/>
                      <a:pt x="820" y="366"/>
                      <a:pt x="708" y="298"/>
                    </a:cubicBezTo>
                    <a:cubicBezTo>
                      <a:pt x="597" y="229"/>
                      <a:pt x="478" y="160"/>
                      <a:pt x="354" y="93"/>
                    </a:cubicBezTo>
                    <a:cubicBezTo>
                      <a:pt x="357" y="92"/>
                      <a:pt x="362" y="91"/>
                      <a:pt x="365" y="90"/>
                    </a:cubicBezTo>
                    <a:cubicBezTo>
                      <a:pt x="370" y="89"/>
                      <a:pt x="373" y="88"/>
                      <a:pt x="378" y="88"/>
                    </a:cubicBezTo>
                    <a:cubicBezTo>
                      <a:pt x="395" y="87"/>
                      <a:pt x="413" y="86"/>
                      <a:pt x="430" y="86"/>
                    </a:cubicBezTo>
                    <a:close/>
                    <a:moveTo>
                      <a:pt x="490" y="1"/>
                    </a:moveTo>
                    <a:cubicBezTo>
                      <a:pt x="427" y="1"/>
                      <a:pt x="363" y="5"/>
                      <a:pt x="300" y="13"/>
                    </a:cubicBezTo>
                    <a:cubicBezTo>
                      <a:pt x="231" y="21"/>
                      <a:pt x="163" y="38"/>
                      <a:pt x="98" y="65"/>
                    </a:cubicBezTo>
                    <a:cubicBezTo>
                      <a:pt x="77" y="73"/>
                      <a:pt x="58" y="82"/>
                      <a:pt x="39" y="95"/>
                    </a:cubicBezTo>
                    <a:cubicBezTo>
                      <a:pt x="24" y="104"/>
                      <a:pt x="12" y="119"/>
                      <a:pt x="5" y="135"/>
                    </a:cubicBezTo>
                    <a:cubicBezTo>
                      <a:pt x="1" y="141"/>
                      <a:pt x="0" y="149"/>
                      <a:pt x="0" y="156"/>
                    </a:cubicBezTo>
                    <a:cubicBezTo>
                      <a:pt x="1" y="165"/>
                      <a:pt x="6" y="173"/>
                      <a:pt x="13" y="179"/>
                    </a:cubicBezTo>
                    <a:cubicBezTo>
                      <a:pt x="28" y="192"/>
                      <a:pt x="47" y="202"/>
                      <a:pt x="68" y="204"/>
                    </a:cubicBezTo>
                    <a:cubicBezTo>
                      <a:pt x="82" y="206"/>
                      <a:pt x="96" y="207"/>
                      <a:pt x="110" y="207"/>
                    </a:cubicBezTo>
                    <a:cubicBezTo>
                      <a:pt x="121" y="207"/>
                      <a:pt x="133" y="206"/>
                      <a:pt x="144" y="205"/>
                    </a:cubicBezTo>
                    <a:cubicBezTo>
                      <a:pt x="155" y="204"/>
                      <a:pt x="165" y="203"/>
                      <a:pt x="176" y="202"/>
                    </a:cubicBezTo>
                    <a:cubicBezTo>
                      <a:pt x="187" y="201"/>
                      <a:pt x="198" y="199"/>
                      <a:pt x="211" y="198"/>
                    </a:cubicBezTo>
                    <a:lnTo>
                      <a:pt x="270" y="233"/>
                    </a:lnTo>
                    <a:lnTo>
                      <a:pt x="464" y="352"/>
                    </a:lnTo>
                    <a:lnTo>
                      <a:pt x="660" y="473"/>
                    </a:lnTo>
                    <a:cubicBezTo>
                      <a:pt x="761" y="536"/>
                      <a:pt x="864" y="597"/>
                      <a:pt x="968" y="658"/>
                    </a:cubicBezTo>
                    <a:cubicBezTo>
                      <a:pt x="1073" y="717"/>
                      <a:pt x="1181" y="777"/>
                      <a:pt x="1293" y="837"/>
                    </a:cubicBezTo>
                    <a:lnTo>
                      <a:pt x="1360" y="873"/>
                    </a:lnTo>
                    <a:lnTo>
                      <a:pt x="1427" y="908"/>
                    </a:lnTo>
                    <a:cubicBezTo>
                      <a:pt x="1455" y="923"/>
                      <a:pt x="1488" y="932"/>
                      <a:pt x="1521" y="932"/>
                    </a:cubicBezTo>
                    <a:cubicBezTo>
                      <a:pt x="1526" y="932"/>
                      <a:pt x="1530" y="932"/>
                      <a:pt x="1535" y="932"/>
                    </a:cubicBezTo>
                    <a:cubicBezTo>
                      <a:pt x="1547" y="932"/>
                      <a:pt x="1559" y="931"/>
                      <a:pt x="1572" y="929"/>
                    </a:cubicBezTo>
                    <a:cubicBezTo>
                      <a:pt x="1587" y="928"/>
                      <a:pt x="1602" y="925"/>
                      <a:pt x="1615" y="922"/>
                    </a:cubicBezTo>
                    <a:cubicBezTo>
                      <a:pt x="1628" y="919"/>
                      <a:pt x="1638" y="915"/>
                      <a:pt x="1649" y="911"/>
                    </a:cubicBezTo>
                    <a:cubicBezTo>
                      <a:pt x="1658" y="908"/>
                      <a:pt x="1665" y="903"/>
                      <a:pt x="1671" y="896"/>
                    </a:cubicBezTo>
                    <a:cubicBezTo>
                      <a:pt x="1675" y="888"/>
                      <a:pt x="1671" y="880"/>
                      <a:pt x="1657" y="870"/>
                    </a:cubicBezTo>
                    <a:lnTo>
                      <a:pt x="1634" y="857"/>
                    </a:lnTo>
                    <a:lnTo>
                      <a:pt x="1481" y="768"/>
                    </a:lnTo>
                    <a:cubicBezTo>
                      <a:pt x="1430" y="738"/>
                      <a:pt x="1381" y="708"/>
                      <a:pt x="1331" y="678"/>
                    </a:cubicBezTo>
                    <a:cubicBezTo>
                      <a:pt x="1308" y="666"/>
                      <a:pt x="1287" y="652"/>
                      <a:pt x="1265" y="638"/>
                    </a:cubicBezTo>
                    <a:cubicBezTo>
                      <a:pt x="1244" y="625"/>
                      <a:pt x="1222" y="611"/>
                      <a:pt x="1200" y="597"/>
                    </a:cubicBezTo>
                    <a:lnTo>
                      <a:pt x="1233" y="584"/>
                    </a:lnTo>
                    <a:cubicBezTo>
                      <a:pt x="1244" y="579"/>
                      <a:pt x="1254" y="575"/>
                      <a:pt x="1263" y="570"/>
                    </a:cubicBezTo>
                    <a:lnTo>
                      <a:pt x="1351" y="536"/>
                    </a:lnTo>
                    <a:cubicBezTo>
                      <a:pt x="1378" y="525"/>
                      <a:pt x="1405" y="511"/>
                      <a:pt x="1429" y="494"/>
                    </a:cubicBezTo>
                    <a:cubicBezTo>
                      <a:pt x="1454" y="479"/>
                      <a:pt x="1471" y="453"/>
                      <a:pt x="1476" y="424"/>
                    </a:cubicBezTo>
                    <a:cubicBezTo>
                      <a:pt x="1480" y="393"/>
                      <a:pt x="1471" y="363"/>
                      <a:pt x="1453" y="339"/>
                    </a:cubicBezTo>
                    <a:cubicBezTo>
                      <a:pt x="1428" y="304"/>
                      <a:pt x="1397" y="273"/>
                      <a:pt x="1361" y="248"/>
                    </a:cubicBezTo>
                    <a:cubicBezTo>
                      <a:pt x="1314" y="213"/>
                      <a:pt x="1263" y="183"/>
                      <a:pt x="1209" y="159"/>
                    </a:cubicBezTo>
                    <a:cubicBezTo>
                      <a:pt x="1008" y="62"/>
                      <a:pt x="790" y="9"/>
                      <a:pt x="567" y="3"/>
                    </a:cubicBezTo>
                    <a:cubicBezTo>
                      <a:pt x="541" y="1"/>
                      <a:pt x="516" y="1"/>
                      <a:pt x="490" y="1"/>
                    </a:cubicBezTo>
                    <a:close/>
                  </a:path>
                </a:pathLst>
              </a:custGeom>
              <a:solidFill>
                <a:srgbClr val="4657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2399;p73">
                <a:extLst>
                  <a:ext uri="{FF2B5EF4-FFF2-40B4-BE49-F238E27FC236}">
                    <a16:creationId xmlns:a16="http://schemas.microsoft.com/office/drawing/2014/main" id="{A7CF1BA6-5FB5-41ED-9D3A-B2AE05F33A28}"/>
                  </a:ext>
                </a:extLst>
              </p:cNvPr>
              <p:cNvSpPr/>
              <p:nvPr/>
            </p:nvSpPr>
            <p:spPr>
              <a:xfrm>
                <a:off x="2832178" y="3269086"/>
                <a:ext cx="19951" cy="4918"/>
              </a:xfrm>
              <a:custGeom>
                <a:avLst/>
                <a:gdLst/>
                <a:ahLst/>
                <a:cxnLst/>
                <a:rect l="l" t="t" r="r" b="b"/>
                <a:pathLst>
                  <a:path w="1079" h="266" extrusionOk="0">
                    <a:moveTo>
                      <a:pt x="794" y="0"/>
                    </a:moveTo>
                    <a:cubicBezTo>
                      <a:pt x="686" y="0"/>
                      <a:pt x="617" y="23"/>
                      <a:pt x="522" y="44"/>
                    </a:cubicBezTo>
                    <a:cubicBezTo>
                      <a:pt x="384" y="74"/>
                      <a:pt x="254" y="108"/>
                      <a:pt x="122" y="142"/>
                    </a:cubicBezTo>
                    <a:cubicBezTo>
                      <a:pt x="1" y="172"/>
                      <a:pt x="219" y="265"/>
                      <a:pt x="351" y="265"/>
                    </a:cubicBezTo>
                    <a:cubicBezTo>
                      <a:pt x="363" y="265"/>
                      <a:pt x="375" y="264"/>
                      <a:pt x="385" y="263"/>
                    </a:cubicBezTo>
                    <a:cubicBezTo>
                      <a:pt x="518" y="241"/>
                      <a:pt x="652" y="219"/>
                      <a:pt x="780" y="196"/>
                    </a:cubicBezTo>
                    <a:cubicBezTo>
                      <a:pt x="899" y="173"/>
                      <a:pt x="1067" y="164"/>
                      <a:pt x="1075" y="95"/>
                    </a:cubicBezTo>
                    <a:cubicBezTo>
                      <a:pt x="1078" y="63"/>
                      <a:pt x="994" y="20"/>
                      <a:pt x="913" y="8"/>
                    </a:cubicBezTo>
                    <a:cubicBezTo>
                      <a:pt x="868" y="3"/>
                      <a:pt x="829" y="0"/>
                      <a:pt x="794" y="0"/>
                    </a:cubicBezTo>
                    <a:close/>
                  </a:path>
                </a:pathLst>
              </a:custGeom>
              <a:solidFill>
                <a:srgbClr val="4657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2400;p73">
                <a:extLst>
                  <a:ext uri="{FF2B5EF4-FFF2-40B4-BE49-F238E27FC236}">
                    <a16:creationId xmlns:a16="http://schemas.microsoft.com/office/drawing/2014/main" id="{C50E37C4-EBA2-4442-82DF-9084F08A66DF}"/>
                  </a:ext>
                </a:extLst>
              </p:cNvPr>
              <p:cNvSpPr/>
              <p:nvPr/>
            </p:nvSpPr>
            <p:spPr>
              <a:xfrm>
                <a:off x="2826446" y="3261283"/>
                <a:ext cx="22965" cy="5676"/>
              </a:xfrm>
              <a:custGeom>
                <a:avLst/>
                <a:gdLst/>
                <a:ahLst/>
                <a:cxnLst/>
                <a:rect l="l" t="t" r="r" b="b"/>
                <a:pathLst>
                  <a:path w="1242" h="307" extrusionOk="0">
                    <a:moveTo>
                      <a:pt x="991" y="0"/>
                    </a:moveTo>
                    <a:cubicBezTo>
                      <a:pt x="819" y="0"/>
                      <a:pt x="715" y="44"/>
                      <a:pt x="587" y="76"/>
                    </a:cubicBezTo>
                    <a:cubicBezTo>
                      <a:pt x="433" y="114"/>
                      <a:pt x="275" y="149"/>
                      <a:pt x="112" y="183"/>
                    </a:cubicBezTo>
                    <a:cubicBezTo>
                      <a:pt x="1" y="205"/>
                      <a:pt x="199" y="306"/>
                      <a:pt x="316" y="306"/>
                    </a:cubicBezTo>
                    <a:cubicBezTo>
                      <a:pt x="325" y="306"/>
                      <a:pt x="332" y="306"/>
                      <a:pt x="340" y="305"/>
                    </a:cubicBezTo>
                    <a:cubicBezTo>
                      <a:pt x="503" y="279"/>
                      <a:pt x="664" y="253"/>
                      <a:pt x="820" y="223"/>
                    </a:cubicBezTo>
                    <a:cubicBezTo>
                      <a:pt x="976" y="193"/>
                      <a:pt x="1179" y="172"/>
                      <a:pt x="1222" y="93"/>
                    </a:cubicBezTo>
                    <a:cubicBezTo>
                      <a:pt x="1241" y="57"/>
                      <a:pt x="1102" y="4"/>
                      <a:pt x="1022" y="1"/>
                    </a:cubicBezTo>
                    <a:cubicBezTo>
                      <a:pt x="1012" y="0"/>
                      <a:pt x="1001" y="0"/>
                      <a:pt x="991" y="0"/>
                    </a:cubicBezTo>
                    <a:close/>
                  </a:path>
                </a:pathLst>
              </a:custGeom>
              <a:solidFill>
                <a:srgbClr val="4657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2401;p73">
                <a:extLst>
                  <a:ext uri="{FF2B5EF4-FFF2-40B4-BE49-F238E27FC236}">
                    <a16:creationId xmlns:a16="http://schemas.microsoft.com/office/drawing/2014/main" id="{7EE1DBD7-B70C-4F45-99B2-14B1B4BBCF27}"/>
                  </a:ext>
                </a:extLst>
              </p:cNvPr>
              <p:cNvSpPr/>
              <p:nvPr/>
            </p:nvSpPr>
            <p:spPr>
              <a:xfrm>
                <a:off x="2849447" y="3255569"/>
                <a:ext cx="31396" cy="12758"/>
              </a:xfrm>
              <a:custGeom>
                <a:avLst/>
                <a:gdLst/>
                <a:ahLst/>
                <a:cxnLst/>
                <a:rect l="l" t="t" r="r" b="b"/>
                <a:pathLst>
                  <a:path w="1698" h="690" extrusionOk="0">
                    <a:moveTo>
                      <a:pt x="215" y="0"/>
                    </a:moveTo>
                    <a:cubicBezTo>
                      <a:pt x="193" y="0"/>
                      <a:pt x="173" y="1"/>
                      <a:pt x="154" y="4"/>
                    </a:cubicBezTo>
                    <a:cubicBezTo>
                      <a:pt x="5" y="22"/>
                      <a:pt x="1" y="101"/>
                      <a:pt x="9" y="174"/>
                    </a:cubicBezTo>
                    <a:cubicBezTo>
                      <a:pt x="13" y="212"/>
                      <a:pt x="136" y="248"/>
                      <a:pt x="213" y="248"/>
                    </a:cubicBezTo>
                    <a:cubicBezTo>
                      <a:pt x="244" y="248"/>
                      <a:pt x="268" y="242"/>
                      <a:pt x="272" y="228"/>
                    </a:cubicBezTo>
                    <a:cubicBezTo>
                      <a:pt x="279" y="204"/>
                      <a:pt x="321" y="146"/>
                      <a:pt x="376" y="146"/>
                    </a:cubicBezTo>
                    <a:cubicBezTo>
                      <a:pt x="402" y="146"/>
                      <a:pt x="430" y="158"/>
                      <a:pt x="460" y="192"/>
                    </a:cubicBezTo>
                    <a:cubicBezTo>
                      <a:pt x="513" y="253"/>
                      <a:pt x="486" y="320"/>
                      <a:pt x="487" y="373"/>
                    </a:cubicBezTo>
                    <a:cubicBezTo>
                      <a:pt x="490" y="449"/>
                      <a:pt x="433" y="553"/>
                      <a:pt x="645" y="638"/>
                    </a:cubicBezTo>
                    <a:cubicBezTo>
                      <a:pt x="733" y="672"/>
                      <a:pt x="826" y="690"/>
                      <a:pt x="919" y="690"/>
                    </a:cubicBezTo>
                    <a:cubicBezTo>
                      <a:pt x="969" y="690"/>
                      <a:pt x="1019" y="685"/>
                      <a:pt x="1069" y="675"/>
                    </a:cubicBezTo>
                    <a:cubicBezTo>
                      <a:pt x="1266" y="634"/>
                      <a:pt x="1524" y="594"/>
                      <a:pt x="1635" y="512"/>
                    </a:cubicBezTo>
                    <a:cubicBezTo>
                      <a:pt x="1698" y="467"/>
                      <a:pt x="1499" y="396"/>
                      <a:pt x="1390" y="396"/>
                    </a:cubicBezTo>
                    <a:cubicBezTo>
                      <a:pt x="1386" y="396"/>
                      <a:pt x="1383" y="396"/>
                      <a:pt x="1380" y="396"/>
                    </a:cubicBezTo>
                    <a:cubicBezTo>
                      <a:pt x="1237" y="402"/>
                      <a:pt x="1139" y="432"/>
                      <a:pt x="1030" y="459"/>
                    </a:cubicBezTo>
                    <a:cubicBezTo>
                      <a:pt x="995" y="469"/>
                      <a:pt x="916" y="499"/>
                      <a:pt x="840" y="518"/>
                    </a:cubicBezTo>
                    <a:cubicBezTo>
                      <a:pt x="834" y="446"/>
                      <a:pt x="843" y="324"/>
                      <a:pt x="836" y="301"/>
                    </a:cubicBezTo>
                    <a:cubicBezTo>
                      <a:pt x="813" y="227"/>
                      <a:pt x="736" y="146"/>
                      <a:pt x="576" y="80"/>
                    </a:cubicBezTo>
                    <a:cubicBezTo>
                      <a:pt x="461" y="31"/>
                      <a:pt x="326" y="0"/>
                      <a:pt x="215" y="0"/>
                    </a:cubicBezTo>
                    <a:close/>
                  </a:path>
                </a:pathLst>
              </a:custGeom>
              <a:solidFill>
                <a:srgbClr val="4657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2402;p73">
                <a:extLst>
                  <a:ext uri="{FF2B5EF4-FFF2-40B4-BE49-F238E27FC236}">
                    <a16:creationId xmlns:a16="http://schemas.microsoft.com/office/drawing/2014/main" id="{021E3302-EB68-4FC3-97C7-6CB7664EB9BC}"/>
                  </a:ext>
                </a:extLst>
              </p:cNvPr>
              <p:cNvSpPr/>
              <p:nvPr/>
            </p:nvSpPr>
            <p:spPr>
              <a:xfrm>
                <a:off x="2864554" y="3242885"/>
                <a:ext cx="51735" cy="21837"/>
              </a:xfrm>
              <a:custGeom>
                <a:avLst/>
                <a:gdLst/>
                <a:ahLst/>
                <a:cxnLst/>
                <a:rect l="l" t="t" r="r" b="b"/>
                <a:pathLst>
                  <a:path w="2798" h="1181" extrusionOk="0">
                    <a:moveTo>
                      <a:pt x="1921" y="0"/>
                    </a:moveTo>
                    <a:cubicBezTo>
                      <a:pt x="1873" y="0"/>
                      <a:pt x="1842" y="11"/>
                      <a:pt x="1847" y="39"/>
                    </a:cubicBezTo>
                    <a:cubicBezTo>
                      <a:pt x="1884" y="223"/>
                      <a:pt x="1147" y="282"/>
                      <a:pt x="872" y="337"/>
                    </a:cubicBezTo>
                    <a:cubicBezTo>
                      <a:pt x="543" y="403"/>
                      <a:pt x="264" y="485"/>
                      <a:pt x="60" y="611"/>
                    </a:cubicBezTo>
                    <a:cubicBezTo>
                      <a:pt x="0" y="648"/>
                      <a:pt x="166" y="710"/>
                      <a:pt x="267" y="710"/>
                    </a:cubicBezTo>
                    <a:cubicBezTo>
                      <a:pt x="288" y="710"/>
                      <a:pt x="306" y="707"/>
                      <a:pt x="319" y="701"/>
                    </a:cubicBezTo>
                    <a:cubicBezTo>
                      <a:pt x="376" y="675"/>
                      <a:pt x="434" y="653"/>
                      <a:pt x="494" y="633"/>
                    </a:cubicBezTo>
                    <a:cubicBezTo>
                      <a:pt x="509" y="645"/>
                      <a:pt x="526" y="654"/>
                      <a:pt x="544" y="660"/>
                    </a:cubicBezTo>
                    <a:cubicBezTo>
                      <a:pt x="763" y="730"/>
                      <a:pt x="974" y="805"/>
                      <a:pt x="1160" y="896"/>
                    </a:cubicBezTo>
                    <a:cubicBezTo>
                      <a:pt x="1327" y="977"/>
                      <a:pt x="1451" y="1068"/>
                      <a:pt x="1638" y="1143"/>
                    </a:cubicBezTo>
                    <a:cubicBezTo>
                      <a:pt x="1702" y="1169"/>
                      <a:pt x="1772" y="1180"/>
                      <a:pt x="1826" y="1180"/>
                    </a:cubicBezTo>
                    <a:cubicBezTo>
                      <a:pt x="1920" y="1180"/>
                      <a:pt x="1964" y="1144"/>
                      <a:pt x="1836" y="1086"/>
                    </a:cubicBezTo>
                    <a:cubicBezTo>
                      <a:pt x="1627" y="990"/>
                      <a:pt x="1464" y="884"/>
                      <a:pt x="1242" y="793"/>
                    </a:cubicBezTo>
                    <a:cubicBezTo>
                      <a:pt x="1035" y="710"/>
                      <a:pt x="822" y="646"/>
                      <a:pt x="603" y="600"/>
                    </a:cubicBezTo>
                    <a:cubicBezTo>
                      <a:pt x="792" y="548"/>
                      <a:pt x="1006" y="510"/>
                      <a:pt x="1226" y="474"/>
                    </a:cubicBezTo>
                    <a:cubicBezTo>
                      <a:pt x="1416" y="543"/>
                      <a:pt x="1607" y="612"/>
                      <a:pt x="1797" y="683"/>
                    </a:cubicBezTo>
                    <a:cubicBezTo>
                      <a:pt x="1981" y="752"/>
                      <a:pt x="2179" y="820"/>
                      <a:pt x="2339" y="900"/>
                    </a:cubicBezTo>
                    <a:cubicBezTo>
                      <a:pt x="2345" y="913"/>
                      <a:pt x="2354" y="922"/>
                      <a:pt x="2365" y="929"/>
                    </a:cubicBezTo>
                    <a:lnTo>
                      <a:pt x="2387" y="943"/>
                    </a:lnTo>
                    <a:cubicBezTo>
                      <a:pt x="2454" y="979"/>
                      <a:pt x="2527" y="1000"/>
                      <a:pt x="2603" y="1004"/>
                    </a:cubicBezTo>
                    <a:lnTo>
                      <a:pt x="2654" y="1004"/>
                    </a:lnTo>
                    <a:cubicBezTo>
                      <a:pt x="2656" y="1004"/>
                      <a:pt x="2657" y="1004"/>
                      <a:pt x="2659" y="1004"/>
                    </a:cubicBezTo>
                    <a:cubicBezTo>
                      <a:pt x="2768" y="1004"/>
                      <a:pt x="2797" y="962"/>
                      <a:pt x="2711" y="906"/>
                    </a:cubicBezTo>
                    <a:cubicBezTo>
                      <a:pt x="2550" y="802"/>
                      <a:pt x="2324" y="733"/>
                      <a:pt x="2102" y="662"/>
                    </a:cubicBezTo>
                    <a:cubicBezTo>
                      <a:pt x="1878" y="589"/>
                      <a:pt x="1659" y="516"/>
                      <a:pt x="1438" y="442"/>
                    </a:cubicBezTo>
                    <a:cubicBezTo>
                      <a:pt x="1566" y="421"/>
                      <a:pt x="1694" y="399"/>
                      <a:pt x="1817" y="374"/>
                    </a:cubicBezTo>
                    <a:cubicBezTo>
                      <a:pt x="2014" y="335"/>
                      <a:pt x="2440" y="259"/>
                      <a:pt x="2241" y="94"/>
                    </a:cubicBezTo>
                    <a:cubicBezTo>
                      <a:pt x="2184" y="47"/>
                      <a:pt x="2018" y="0"/>
                      <a:pt x="1921" y="0"/>
                    </a:cubicBezTo>
                    <a:close/>
                  </a:path>
                </a:pathLst>
              </a:custGeom>
              <a:solidFill>
                <a:srgbClr val="4657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2403;p73">
                <a:extLst>
                  <a:ext uri="{FF2B5EF4-FFF2-40B4-BE49-F238E27FC236}">
                    <a16:creationId xmlns:a16="http://schemas.microsoft.com/office/drawing/2014/main" id="{ED69D28A-410C-4DFE-9100-7626A9018472}"/>
                  </a:ext>
                </a:extLst>
              </p:cNvPr>
              <p:cNvSpPr/>
              <p:nvPr/>
            </p:nvSpPr>
            <p:spPr>
              <a:xfrm>
                <a:off x="2909226" y="3246768"/>
                <a:ext cx="35390" cy="12019"/>
              </a:xfrm>
              <a:custGeom>
                <a:avLst/>
                <a:gdLst/>
                <a:ahLst/>
                <a:cxnLst/>
                <a:rect l="l" t="t" r="r" b="b"/>
                <a:pathLst>
                  <a:path w="1914" h="650" extrusionOk="0">
                    <a:moveTo>
                      <a:pt x="817" y="146"/>
                    </a:moveTo>
                    <a:cubicBezTo>
                      <a:pt x="836" y="146"/>
                      <a:pt x="853" y="148"/>
                      <a:pt x="865" y="153"/>
                    </a:cubicBezTo>
                    <a:cubicBezTo>
                      <a:pt x="898" y="168"/>
                      <a:pt x="861" y="254"/>
                      <a:pt x="857" y="268"/>
                    </a:cubicBezTo>
                    <a:cubicBezTo>
                      <a:pt x="845" y="305"/>
                      <a:pt x="817" y="336"/>
                      <a:pt x="792" y="367"/>
                    </a:cubicBezTo>
                    <a:cubicBezTo>
                      <a:pt x="725" y="336"/>
                      <a:pt x="660" y="303"/>
                      <a:pt x="593" y="272"/>
                    </a:cubicBezTo>
                    <a:cubicBezTo>
                      <a:pt x="592" y="262"/>
                      <a:pt x="572" y="249"/>
                      <a:pt x="545" y="240"/>
                    </a:cubicBezTo>
                    <a:cubicBezTo>
                      <a:pt x="553" y="199"/>
                      <a:pt x="721" y="146"/>
                      <a:pt x="817" y="146"/>
                    </a:cubicBezTo>
                    <a:close/>
                    <a:moveTo>
                      <a:pt x="664" y="1"/>
                    </a:moveTo>
                    <a:cubicBezTo>
                      <a:pt x="359" y="1"/>
                      <a:pt x="1" y="104"/>
                      <a:pt x="307" y="255"/>
                    </a:cubicBezTo>
                    <a:cubicBezTo>
                      <a:pt x="324" y="263"/>
                      <a:pt x="341" y="269"/>
                      <a:pt x="358" y="274"/>
                    </a:cubicBezTo>
                    <a:cubicBezTo>
                      <a:pt x="480" y="345"/>
                      <a:pt x="601" y="417"/>
                      <a:pt x="726" y="489"/>
                    </a:cubicBezTo>
                    <a:cubicBezTo>
                      <a:pt x="858" y="562"/>
                      <a:pt x="933" y="612"/>
                      <a:pt x="1112" y="645"/>
                    </a:cubicBezTo>
                    <a:cubicBezTo>
                      <a:pt x="1126" y="648"/>
                      <a:pt x="1141" y="649"/>
                      <a:pt x="1156" y="649"/>
                    </a:cubicBezTo>
                    <a:cubicBezTo>
                      <a:pt x="1187" y="649"/>
                      <a:pt x="1214" y="643"/>
                      <a:pt x="1215" y="630"/>
                    </a:cubicBezTo>
                    <a:cubicBezTo>
                      <a:pt x="1217" y="595"/>
                      <a:pt x="1183" y="565"/>
                      <a:pt x="1134" y="535"/>
                    </a:cubicBezTo>
                    <a:cubicBezTo>
                      <a:pt x="1253" y="512"/>
                      <a:pt x="1376" y="493"/>
                      <a:pt x="1508" y="480"/>
                    </a:cubicBezTo>
                    <a:cubicBezTo>
                      <a:pt x="1637" y="466"/>
                      <a:pt x="1761" y="466"/>
                      <a:pt x="1847" y="428"/>
                    </a:cubicBezTo>
                    <a:cubicBezTo>
                      <a:pt x="1913" y="396"/>
                      <a:pt x="1750" y="321"/>
                      <a:pt x="1654" y="308"/>
                    </a:cubicBezTo>
                    <a:cubicBezTo>
                      <a:pt x="1587" y="299"/>
                      <a:pt x="1519" y="295"/>
                      <a:pt x="1451" y="295"/>
                    </a:cubicBezTo>
                    <a:cubicBezTo>
                      <a:pt x="1383" y="295"/>
                      <a:pt x="1315" y="299"/>
                      <a:pt x="1248" y="308"/>
                    </a:cubicBezTo>
                    <a:cubicBezTo>
                      <a:pt x="1256" y="192"/>
                      <a:pt x="1171" y="67"/>
                      <a:pt x="828" y="12"/>
                    </a:cubicBezTo>
                    <a:cubicBezTo>
                      <a:pt x="778" y="4"/>
                      <a:pt x="722" y="1"/>
                      <a:pt x="664" y="1"/>
                    </a:cubicBezTo>
                    <a:close/>
                  </a:path>
                </a:pathLst>
              </a:custGeom>
              <a:solidFill>
                <a:srgbClr val="4657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2404;p73">
                <a:extLst>
                  <a:ext uri="{FF2B5EF4-FFF2-40B4-BE49-F238E27FC236}">
                    <a16:creationId xmlns:a16="http://schemas.microsoft.com/office/drawing/2014/main" id="{41301B04-E85F-4B6B-85D7-770E0CC2E115}"/>
                  </a:ext>
                </a:extLst>
              </p:cNvPr>
              <p:cNvSpPr/>
              <p:nvPr/>
            </p:nvSpPr>
            <p:spPr>
              <a:xfrm>
                <a:off x="2682335" y="3290016"/>
                <a:ext cx="27291" cy="14847"/>
              </a:xfrm>
              <a:custGeom>
                <a:avLst/>
                <a:gdLst/>
                <a:ahLst/>
                <a:cxnLst/>
                <a:rect l="l" t="t" r="r" b="b"/>
                <a:pathLst>
                  <a:path w="1476" h="803" extrusionOk="0">
                    <a:moveTo>
                      <a:pt x="119" y="0"/>
                    </a:moveTo>
                    <a:cubicBezTo>
                      <a:pt x="91" y="0"/>
                      <a:pt x="68" y="6"/>
                      <a:pt x="59" y="19"/>
                    </a:cubicBezTo>
                    <a:cubicBezTo>
                      <a:pt x="1" y="114"/>
                      <a:pt x="79" y="253"/>
                      <a:pt x="119" y="367"/>
                    </a:cubicBezTo>
                    <a:cubicBezTo>
                      <a:pt x="157" y="478"/>
                      <a:pt x="157" y="612"/>
                      <a:pt x="311" y="730"/>
                    </a:cubicBezTo>
                    <a:cubicBezTo>
                      <a:pt x="357" y="764"/>
                      <a:pt x="469" y="803"/>
                      <a:pt x="540" y="803"/>
                    </a:cubicBezTo>
                    <a:cubicBezTo>
                      <a:pt x="564" y="803"/>
                      <a:pt x="584" y="798"/>
                      <a:pt x="595" y="787"/>
                    </a:cubicBezTo>
                    <a:cubicBezTo>
                      <a:pt x="679" y="701"/>
                      <a:pt x="574" y="558"/>
                      <a:pt x="528" y="444"/>
                    </a:cubicBezTo>
                    <a:cubicBezTo>
                      <a:pt x="506" y="391"/>
                      <a:pt x="489" y="336"/>
                      <a:pt x="464" y="281"/>
                    </a:cubicBezTo>
                    <a:lnTo>
                      <a:pt x="464" y="281"/>
                    </a:lnTo>
                    <a:cubicBezTo>
                      <a:pt x="529" y="319"/>
                      <a:pt x="596" y="352"/>
                      <a:pt x="664" y="382"/>
                    </a:cubicBezTo>
                    <a:cubicBezTo>
                      <a:pt x="840" y="458"/>
                      <a:pt x="1146" y="564"/>
                      <a:pt x="1345" y="568"/>
                    </a:cubicBezTo>
                    <a:cubicBezTo>
                      <a:pt x="1347" y="568"/>
                      <a:pt x="1349" y="569"/>
                      <a:pt x="1351" y="569"/>
                    </a:cubicBezTo>
                    <a:cubicBezTo>
                      <a:pt x="1416" y="569"/>
                      <a:pt x="1476" y="551"/>
                      <a:pt x="1461" y="518"/>
                    </a:cubicBezTo>
                    <a:cubicBezTo>
                      <a:pt x="1435" y="458"/>
                      <a:pt x="1229" y="417"/>
                      <a:pt x="1136" y="390"/>
                    </a:cubicBezTo>
                    <a:cubicBezTo>
                      <a:pt x="826" y="304"/>
                      <a:pt x="674" y="229"/>
                      <a:pt x="439" y="102"/>
                    </a:cubicBezTo>
                    <a:cubicBezTo>
                      <a:pt x="401" y="84"/>
                      <a:pt x="360" y="73"/>
                      <a:pt x="318" y="73"/>
                    </a:cubicBezTo>
                    <a:cubicBezTo>
                      <a:pt x="314" y="69"/>
                      <a:pt x="311" y="64"/>
                      <a:pt x="306" y="60"/>
                    </a:cubicBezTo>
                    <a:cubicBezTo>
                      <a:pt x="266" y="25"/>
                      <a:pt x="179" y="0"/>
                      <a:pt x="119" y="0"/>
                    </a:cubicBezTo>
                    <a:close/>
                  </a:path>
                </a:pathLst>
              </a:custGeom>
              <a:solidFill>
                <a:srgbClr val="4657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2405;p73">
                <a:extLst>
                  <a:ext uri="{FF2B5EF4-FFF2-40B4-BE49-F238E27FC236}">
                    <a16:creationId xmlns:a16="http://schemas.microsoft.com/office/drawing/2014/main" id="{FCF9A8F2-7293-4B78-97A7-F03FD18EA8E6}"/>
                  </a:ext>
                </a:extLst>
              </p:cNvPr>
              <p:cNvSpPr/>
              <p:nvPr/>
            </p:nvSpPr>
            <p:spPr>
              <a:xfrm>
                <a:off x="2825984" y="3491446"/>
                <a:ext cx="41029" cy="18582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1005" extrusionOk="0">
                    <a:moveTo>
                      <a:pt x="1285" y="528"/>
                    </a:moveTo>
                    <a:cubicBezTo>
                      <a:pt x="1323" y="528"/>
                      <a:pt x="1362" y="531"/>
                      <a:pt x="1400" y="538"/>
                    </a:cubicBezTo>
                    <a:cubicBezTo>
                      <a:pt x="1438" y="545"/>
                      <a:pt x="1474" y="554"/>
                      <a:pt x="1510" y="565"/>
                    </a:cubicBezTo>
                    <a:cubicBezTo>
                      <a:pt x="1552" y="577"/>
                      <a:pt x="1592" y="591"/>
                      <a:pt x="1631" y="608"/>
                    </a:cubicBezTo>
                    <a:cubicBezTo>
                      <a:pt x="1670" y="625"/>
                      <a:pt x="1708" y="643"/>
                      <a:pt x="1744" y="664"/>
                    </a:cubicBezTo>
                    <a:cubicBezTo>
                      <a:pt x="1776" y="682"/>
                      <a:pt x="1805" y="704"/>
                      <a:pt x="1830" y="730"/>
                    </a:cubicBezTo>
                    <a:cubicBezTo>
                      <a:pt x="1846" y="745"/>
                      <a:pt x="1855" y="767"/>
                      <a:pt x="1855" y="790"/>
                    </a:cubicBezTo>
                    <a:cubicBezTo>
                      <a:pt x="1853" y="801"/>
                      <a:pt x="1842" y="808"/>
                      <a:pt x="1822" y="812"/>
                    </a:cubicBezTo>
                    <a:cubicBezTo>
                      <a:pt x="1813" y="813"/>
                      <a:pt x="1805" y="814"/>
                      <a:pt x="1796" y="814"/>
                    </a:cubicBezTo>
                    <a:cubicBezTo>
                      <a:pt x="1780" y="814"/>
                      <a:pt x="1764" y="812"/>
                      <a:pt x="1750" y="808"/>
                    </a:cubicBezTo>
                    <a:cubicBezTo>
                      <a:pt x="1720" y="801"/>
                      <a:pt x="1690" y="797"/>
                      <a:pt x="1660" y="797"/>
                    </a:cubicBezTo>
                    <a:cubicBezTo>
                      <a:pt x="1637" y="797"/>
                      <a:pt x="1613" y="801"/>
                      <a:pt x="1590" y="805"/>
                    </a:cubicBezTo>
                    <a:cubicBezTo>
                      <a:pt x="1580" y="805"/>
                      <a:pt x="1571" y="808"/>
                      <a:pt x="1561" y="810"/>
                    </a:cubicBezTo>
                    <a:cubicBezTo>
                      <a:pt x="1553" y="812"/>
                      <a:pt x="1542" y="815"/>
                      <a:pt x="1531" y="817"/>
                    </a:cubicBezTo>
                    <a:cubicBezTo>
                      <a:pt x="1465" y="783"/>
                      <a:pt x="1402" y="744"/>
                      <a:pt x="1342" y="702"/>
                    </a:cubicBezTo>
                    <a:cubicBezTo>
                      <a:pt x="1288" y="664"/>
                      <a:pt x="1229" y="627"/>
                      <a:pt x="1167" y="590"/>
                    </a:cubicBezTo>
                    <a:cubicBezTo>
                      <a:pt x="1168" y="583"/>
                      <a:pt x="1172" y="577"/>
                      <a:pt x="1175" y="572"/>
                    </a:cubicBezTo>
                    <a:cubicBezTo>
                      <a:pt x="1180" y="567"/>
                      <a:pt x="1183" y="561"/>
                      <a:pt x="1188" y="557"/>
                    </a:cubicBezTo>
                    <a:cubicBezTo>
                      <a:pt x="1204" y="539"/>
                      <a:pt x="1230" y="530"/>
                      <a:pt x="1268" y="528"/>
                    </a:cubicBezTo>
                    <a:cubicBezTo>
                      <a:pt x="1274" y="528"/>
                      <a:pt x="1279" y="528"/>
                      <a:pt x="1285" y="528"/>
                    </a:cubicBezTo>
                    <a:close/>
                    <a:moveTo>
                      <a:pt x="131" y="0"/>
                    </a:moveTo>
                    <a:cubicBezTo>
                      <a:pt x="88" y="0"/>
                      <a:pt x="53" y="8"/>
                      <a:pt x="26" y="24"/>
                    </a:cubicBezTo>
                    <a:cubicBezTo>
                      <a:pt x="2" y="36"/>
                      <a:pt x="1" y="51"/>
                      <a:pt x="24" y="71"/>
                    </a:cubicBezTo>
                    <a:cubicBezTo>
                      <a:pt x="39" y="85"/>
                      <a:pt x="54" y="97"/>
                      <a:pt x="69" y="111"/>
                    </a:cubicBezTo>
                    <a:cubicBezTo>
                      <a:pt x="85" y="124"/>
                      <a:pt x="101" y="136"/>
                      <a:pt x="117" y="148"/>
                    </a:cubicBezTo>
                    <a:cubicBezTo>
                      <a:pt x="191" y="203"/>
                      <a:pt x="269" y="257"/>
                      <a:pt x="351" y="309"/>
                    </a:cubicBezTo>
                    <a:lnTo>
                      <a:pt x="597" y="465"/>
                    </a:lnTo>
                    <a:cubicBezTo>
                      <a:pt x="731" y="550"/>
                      <a:pt x="869" y="633"/>
                      <a:pt x="1013" y="714"/>
                    </a:cubicBezTo>
                    <a:cubicBezTo>
                      <a:pt x="1157" y="796"/>
                      <a:pt x="1301" y="877"/>
                      <a:pt x="1442" y="958"/>
                    </a:cubicBezTo>
                    <a:lnTo>
                      <a:pt x="1474" y="978"/>
                    </a:lnTo>
                    <a:cubicBezTo>
                      <a:pt x="1508" y="995"/>
                      <a:pt x="1545" y="1004"/>
                      <a:pt x="1581" y="1004"/>
                    </a:cubicBezTo>
                    <a:cubicBezTo>
                      <a:pt x="1609" y="1002"/>
                      <a:pt x="1636" y="999"/>
                      <a:pt x="1663" y="993"/>
                    </a:cubicBezTo>
                    <a:cubicBezTo>
                      <a:pt x="1701" y="985"/>
                      <a:pt x="1722" y="977"/>
                      <a:pt x="1725" y="966"/>
                    </a:cubicBezTo>
                    <a:cubicBezTo>
                      <a:pt x="1728" y="957"/>
                      <a:pt x="1714" y="939"/>
                      <a:pt x="1685" y="912"/>
                    </a:cubicBezTo>
                    <a:lnTo>
                      <a:pt x="1746" y="912"/>
                    </a:lnTo>
                    <a:cubicBezTo>
                      <a:pt x="1766" y="912"/>
                      <a:pt x="1784" y="912"/>
                      <a:pt x="1804" y="911"/>
                    </a:cubicBezTo>
                    <a:cubicBezTo>
                      <a:pt x="1998" y="910"/>
                      <a:pt x="2126" y="876"/>
                      <a:pt x="2186" y="809"/>
                    </a:cubicBezTo>
                    <a:cubicBezTo>
                      <a:pt x="2216" y="779"/>
                      <a:pt x="2218" y="745"/>
                      <a:pt x="2195" y="709"/>
                    </a:cubicBezTo>
                    <a:cubicBezTo>
                      <a:pt x="2172" y="672"/>
                      <a:pt x="2123" y="634"/>
                      <a:pt x="2047" y="595"/>
                    </a:cubicBezTo>
                    <a:cubicBezTo>
                      <a:pt x="1953" y="546"/>
                      <a:pt x="1855" y="507"/>
                      <a:pt x="1754" y="480"/>
                    </a:cubicBezTo>
                    <a:cubicBezTo>
                      <a:pt x="1648" y="451"/>
                      <a:pt x="1539" y="435"/>
                      <a:pt x="1430" y="431"/>
                    </a:cubicBezTo>
                    <a:cubicBezTo>
                      <a:pt x="1412" y="431"/>
                      <a:pt x="1394" y="430"/>
                      <a:pt x="1377" y="430"/>
                    </a:cubicBezTo>
                    <a:cubicBezTo>
                      <a:pt x="1241" y="430"/>
                      <a:pt x="1129" y="447"/>
                      <a:pt x="1042" y="481"/>
                    </a:cubicBezTo>
                    <a:cubicBezTo>
                      <a:pt x="1036" y="482"/>
                      <a:pt x="1030" y="483"/>
                      <a:pt x="1024" y="485"/>
                    </a:cubicBezTo>
                    <a:cubicBezTo>
                      <a:pt x="1017" y="488"/>
                      <a:pt x="1011" y="489"/>
                      <a:pt x="1004" y="491"/>
                    </a:cubicBezTo>
                    <a:cubicBezTo>
                      <a:pt x="991" y="483"/>
                      <a:pt x="979" y="477"/>
                      <a:pt x="968" y="470"/>
                    </a:cubicBezTo>
                    <a:cubicBezTo>
                      <a:pt x="956" y="465"/>
                      <a:pt x="946" y="459"/>
                      <a:pt x="937" y="453"/>
                    </a:cubicBezTo>
                    <a:cubicBezTo>
                      <a:pt x="819" y="382"/>
                      <a:pt x="702" y="311"/>
                      <a:pt x="586" y="241"/>
                    </a:cubicBezTo>
                    <a:cubicBezTo>
                      <a:pt x="469" y="171"/>
                      <a:pt x="357" y="100"/>
                      <a:pt x="247" y="26"/>
                    </a:cubicBezTo>
                    <a:cubicBezTo>
                      <a:pt x="219" y="9"/>
                      <a:pt x="187" y="1"/>
                      <a:pt x="155" y="1"/>
                    </a:cubicBezTo>
                    <a:cubicBezTo>
                      <a:pt x="153" y="1"/>
                      <a:pt x="150" y="1"/>
                      <a:pt x="148" y="1"/>
                    </a:cubicBezTo>
                    <a:cubicBezTo>
                      <a:pt x="142" y="0"/>
                      <a:pt x="137" y="0"/>
                      <a:pt x="131" y="0"/>
                    </a:cubicBezTo>
                    <a:close/>
                  </a:path>
                </a:pathLst>
              </a:custGeom>
              <a:solidFill>
                <a:srgbClr val="4657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2406;p73">
                <a:extLst>
                  <a:ext uri="{FF2B5EF4-FFF2-40B4-BE49-F238E27FC236}">
                    <a16:creationId xmlns:a16="http://schemas.microsoft.com/office/drawing/2014/main" id="{919CCB53-FEFF-4F0E-A93B-C7AC91823ED5}"/>
                  </a:ext>
                </a:extLst>
              </p:cNvPr>
              <p:cNvSpPr/>
              <p:nvPr/>
            </p:nvSpPr>
            <p:spPr>
              <a:xfrm>
                <a:off x="2665823" y="3455798"/>
                <a:ext cx="234601" cy="121831"/>
              </a:xfrm>
              <a:custGeom>
                <a:avLst/>
                <a:gdLst/>
                <a:ahLst/>
                <a:cxnLst/>
                <a:rect l="l" t="t" r="r" b="b"/>
                <a:pathLst>
                  <a:path w="12688" h="6589" extrusionOk="0">
                    <a:moveTo>
                      <a:pt x="4690" y="189"/>
                    </a:moveTo>
                    <a:lnTo>
                      <a:pt x="12268" y="4666"/>
                    </a:lnTo>
                    <a:lnTo>
                      <a:pt x="308" y="6400"/>
                    </a:lnTo>
                    <a:lnTo>
                      <a:pt x="4690" y="189"/>
                    </a:lnTo>
                    <a:close/>
                    <a:moveTo>
                      <a:pt x="4650" y="0"/>
                    </a:moveTo>
                    <a:lnTo>
                      <a:pt x="0" y="6589"/>
                    </a:lnTo>
                    <a:lnTo>
                      <a:pt x="12687" y="4749"/>
                    </a:lnTo>
                    <a:lnTo>
                      <a:pt x="4706" y="34"/>
                    </a:lnTo>
                    <a:lnTo>
                      <a:pt x="4650" y="0"/>
                    </a:lnTo>
                    <a:close/>
                  </a:path>
                </a:pathLst>
              </a:custGeom>
              <a:solidFill>
                <a:srgbClr val="4657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2407;p73">
                <a:extLst>
                  <a:ext uri="{FF2B5EF4-FFF2-40B4-BE49-F238E27FC236}">
                    <a16:creationId xmlns:a16="http://schemas.microsoft.com/office/drawing/2014/main" id="{25838D73-18FD-49DC-B1D6-A8DD308C1223}"/>
                  </a:ext>
                </a:extLst>
              </p:cNvPr>
              <p:cNvSpPr/>
              <p:nvPr/>
            </p:nvSpPr>
            <p:spPr>
              <a:xfrm>
                <a:off x="2670705" y="3549967"/>
                <a:ext cx="57430" cy="23501"/>
              </a:xfrm>
              <a:custGeom>
                <a:avLst/>
                <a:gdLst/>
                <a:ahLst/>
                <a:cxnLst/>
                <a:rect l="l" t="t" r="r" b="b"/>
                <a:pathLst>
                  <a:path w="3106" h="1271" extrusionOk="0">
                    <a:moveTo>
                      <a:pt x="403" y="1"/>
                    </a:moveTo>
                    <a:cubicBezTo>
                      <a:pt x="300" y="1"/>
                      <a:pt x="201" y="8"/>
                      <a:pt x="108" y="24"/>
                    </a:cubicBezTo>
                    <a:cubicBezTo>
                      <a:pt x="0" y="43"/>
                      <a:pt x="186" y="136"/>
                      <a:pt x="296" y="136"/>
                    </a:cubicBezTo>
                    <a:cubicBezTo>
                      <a:pt x="303" y="136"/>
                      <a:pt x="309" y="136"/>
                      <a:pt x="314" y="135"/>
                    </a:cubicBezTo>
                    <a:cubicBezTo>
                      <a:pt x="378" y="128"/>
                      <a:pt x="442" y="125"/>
                      <a:pt x="505" y="125"/>
                    </a:cubicBezTo>
                    <a:cubicBezTo>
                      <a:pt x="1461" y="125"/>
                      <a:pt x="2300" y="856"/>
                      <a:pt x="2704" y="1201"/>
                    </a:cubicBezTo>
                    <a:cubicBezTo>
                      <a:pt x="2750" y="1240"/>
                      <a:pt x="2854" y="1270"/>
                      <a:pt x="2924" y="1270"/>
                    </a:cubicBezTo>
                    <a:cubicBezTo>
                      <a:pt x="2958" y="1270"/>
                      <a:pt x="2985" y="1263"/>
                      <a:pt x="2992" y="1246"/>
                    </a:cubicBezTo>
                    <a:cubicBezTo>
                      <a:pt x="3106" y="999"/>
                      <a:pt x="2349" y="574"/>
                      <a:pt x="1812" y="338"/>
                    </a:cubicBezTo>
                    <a:cubicBezTo>
                      <a:pt x="1359" y="138"/>
                      <a:pt x="842" y="1"/>
                      <a:pt x="403" y="1"/>
                    </a:cubicBezTo>
                    <a:close/>
                  </a:path>
                </a:pathLst>
              </a:custGeom>
              <a:solidFill>
                <a:srgbClr val="4657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2408;p73">
                <a:extLst>
                  <a:ext uri="{FF2B5EF4-FFF2-40B4-BE49-F238E27FC236}">
                    <a16:creationId xmlns:a16="http://schemas.microsoft.com/office/drawing/2014/main" id="{C0E3D6D3-ED69-47EE-8397-73B487A92E1A}"/>
                  </a:ext>
                </a:extLst>
              </p:cNvPr>
              <p:cNvSpPr/>
              <p:nvPr/>
            </p:nvSpPr>
            <p:spPr>
              <a:xfrm>
                <a:off x="2655487" y="3501505"/>
                <a:ext cx="31766" cy="16770"/>
              </a:xfrm>
              <a:custGeom>
                <a:avLst/>
                <a:gdLst/>
                <a:ahLst/>
                <a:cxnLst/>
                <a:rect l="l" t="t" r="r" b="b"/>
                <a:pathLst>
                  <a:path w="1718" h="907" extrusionOk="0">
                    <a:moveTo>
                      <a:pt x="401" y="0"/>
                    </a:moveTo>
                    <a:cubicBezTo>
                      <a:pt x="396" y="0"/>
                      <a:pt x="390" y="1"/>
                      <a:pt x="385" y="1"/>
                    </a:cubicBezTo>
                    <a:cubicBezTo>
                      <a:pt x="46" y="44"/>
                      <a:pt x="1" y="203"/>
                      <a:pt x="100" y="387"/>
                    </a:cubicBezTo>
                    <a:cubicBezTo>
                      <a:pt x="171" y="520"/>
                      <a:pt x="400" y="831"/>
                      <a:pt x="801" y="896"/>
                    </a:cubicBezTo>
                    <a:cubicBezTo>
                      <a:pt x="848" y="903"/>
                      <a:pt x="890" y="907"/>
                      <a:pt x="928" y="907"/>
                    </a:cubicBezTo>
                    <a:cubicBezTo>
                      <a:pt x="1176" y="907"/>
                      <a:pt x="1252" y="762"/>
                      <a:pt x="1251" y="664"/>
                    </a:cubicBezTo>
                    <a:cubicBezTo>
                      <a:pt x="1251" y="607"/>
                      <a:pt x="1227" y="546"/>
                      <a:pt x="1195" y="484"/>
                    </a:cubicBezTo>
                    <a:lnTo>
                      <a:pt x="1195" y="484"/>
                    </a:lnTo>
                    <a:cubicBezTo>
                      <a:pt x="1253" y="524"/>
                      <a:pt x="1313" y="564"/>
                      <a:pt x="1375" y="602"/>
                    </a:cubicBezTo>
                    <a:cubicBezTo>
                      <a:pt x="1440" y="642"/>
                      <a:pt x="1530" y="661"/>
                      <a:pt x="1596" y="661"/>
                    </a:cubicBezTo>
                    <a:cubicBezTo>
                      <a:pt x="1674" y="661"/>
                      <a:pt x="1718" y="634"/>
                      <a:pt x="1644" y="580"/>
                    </a:cubicBezTo>
                    <a:cubicBezTo>
                      <a:pt x="1408" y="411"/>
                      <a:pt x="1136" y="244"/>
                      <a:pt x="885" y="76"/>
                    </a:cubicBezTo>
                    <a:cubicBezTo>
                      <a:pt x="836" y="43"/>
                      <a:pt x="756" y="25"/>
                      <a:pt x="699" y="25"/>
                    </a:cubicBezTo>
                    <a:cubicBezTo>
                      <a:pt x="643" y="25"/>
                      <a:pt x="608" y="42"/>
                      <a:pt x="639" y="77"/>
                    </a:cubicBezTo>
                    <a:cubicBezTo>
                      <a:pt x="808" y="272"/>
                      <a:pt x="1093" y="610"/>
                      <a:pt x="849" y="730"/>
                    </a:cubicBezTo>
                    <a:cubicBezTo>
                      <a:pt x="824" y="742"/>
                      <a:pt x="800" y="747"/>
                      <a:pt x="777" y="747"/>
                    </a:cubicBezTo>
                    <a:cubicBezTo>
                      <a:pt x="699" y="747"/>
                      <a:pt x="631" y="688"/>
                      <a:pt x="568" y="631"/>
                    </a:cubicBezTo>
                    <a:cubicBezTo>
                      <a:pt x="504" y="573"/>
                      <a:pt x="449" y="508"/>
                      <a:pt x="404" y="434"/>
                    </a:cubicBezTo>
                    <a:cubicBezTo>
                      <a:pt x="323" y="292"/>
                      <a:pt x="326" y="147"/>
                      <a:pt x="565" y="100"/>
                    </a:cubicBezTo>
                    <a:cubicBezTo>
                      <a:pt x="655" y="82"/>
                      <a:pt x="498" y="0"/>
                      <a:pt x="401" y="0"/>
                    </a:cubicBezTo>
                    <a:close/>
                  </a:path>
                </a:pathLst>
              </a:custGeom>
              <a:solidFill>
                <a:srgbClr val="4657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2409;p73">
                <a:extLst>
                  <a:ext uri="{FF2B5EF4-FFF2-40B4-BE49-F238E27FC236}">
                    <a16:creationId xmlns:a16="http://schemas.microsoft.com/office/drawing/2014/main" id="{B6126D40-1E60-4D2D-ACBE-BBA1FF8AF94A}"/>
                  </a:ext>
                </a:extLst>
              </p:cNvPr>
              <p:cNvSpPr/>
              <p:nvPr/>
            </p:nvSpPr>
            <p:spPr>
              <a:xfrm>
                <a:off x="2332060" y="3563114"/>
                <a:ext cx="38774" cy="11297"/>
              </a:xfrm>
              <a:custGeom>
                <a:avLst/>
                <a:gdLst/>
                <a:ahLst/>
                <a:cxnLst/>
                <a:rect l="l" t="t" r="r" b="b"/>
                <a:pathLst>
                  <a:path w="2097" h="611" extrusionOk="0">
                    <a:moveTo>
                      <a:pt x="881" y="99"/>
                    </a:moveTo>
                    <a:lnTo>
                      <a:pt x="881" y="99"/>
                    </a:lnTo>
                    <a:cubicBezTo>
                      <a:pt x="928" y="181"/>
                      <a:pt x="926" y="252"/>
                      <a:pt x="856" y="308"/>
                    </a:cubicBezTo>
                    <a:cubicBezTo>
                      <a:pt x="806" y="345"/>
                      <a:pt x="750" y="369"/>
                      <a:pt x="690" y="379"/>
                    </a:cubicBezTo>
                    <a:cubicBezTo>
                      <a:pt x="670" y="384"/>
                      <a:pt x="646" y="386"/>
                      <a:pt x="622" y="386"/>
                    </a:cubicBezTo>
                    <a:cubicBezTo>
                      <a:pt x="521" y="386"/>
                      <a:pt x="405" y="350"/>
                      <a:pt x="412" y="288"/>
                    </a:cubicBezTo>
                    <a:cubicBezTo>
                      <a:pt x="425" y="171"/>
                      <a:pt x="623" y="107"/>
                      <a:pt x="881" y="99"/>
                    </a:cubicBezTo>
                    <a:close/>
                    <a:moveTo>
                      <a:pt x="691" y="0"/>
                    </a:moveTo>
                    <a:cubicBezTo>
                      <a:pt x="522" y="0"/>
                      <a:pt x="376" y="21"/>
                      <a:pt x="273" y="66"/>
                    </a:cubicBezTo>
                    <a:cubicBezTo>
                      <a:pt x="128" y="130"/>
                      <a:pt x="1" y="275"/>
                      <a:pt x="265" y="413"/>
                    </a:cubicBezTo>
                    <a:cubicBezTo>
                      <a:pt x="412" y="489"/>
                      <a:pt x="584" y="517"/>
                      <a:pt x="735" y="517"/>
                    </a:cubicBezTo>
                    <a:cubicBezTo>
                      <a:pt x="839" y="517"/>
                      <a:pt x="932" y="504"/>
                      <a:pt x="1000" y="484"/>
                    </a:cubicBezTo>
                    <a:cubicBezTo>
                      <a:pt x="1155" y="439"/>
                      <a:pt x="1223" y="361"/>
                      <a:pt x="1227" y="267"/>
                    </a:cubicBezTo>
                    <a:cubicBezTo>
                      <a:pt x="1402" y="358"/>
                      <a:pt x="1559" y="451"/>
                      <a:pt x="1727" y="550"/>
                    </a:cubicBezTo>
                    <a:cubicBezTo>
                      <a:pt x="1791" y="587"/>
                      <a:pt x="1906" y="610"/>
                      <a:pt x="1984" y="610"/>
                    </a:cubicBezTo>
                    <a:cubicBezTo>
                      <a:pt x="2056" y="610"/>
                      <a:pt x="2097" y="591"/>
                      <a:pt x="2035" y="544"/>
                    </a:cubicBezTo>
                    <a:cubicBezTo>
                      <a:pt x="1815" y="378"/>
                      <a:pt x="1495" y="229"/>
                      <a:pt x="1161" y="95"/>
                    </a:cubicBezTo>
                    <a:cubicBezTo>
                      <a:pt x="1177" y="77"/>
                      <a:pt x="1128" y="36"/>
                      <a:pt x="1054" y="26"/>
                    </a:cubicBezTo>
                    <a:cubicBezTo>
                      <a:pt x="927" y="9"/>
                      <a:pt x="804" y="0"/>
                      <a:pt x="691" y="0"/>
                    </a:cubicBezTo>
                    <a:close/>
                  </a:path>
                </a:pathLst>
              </a:custGeom>
              <a:solidFill>
                <a:srgbClr val="4657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2410;p73">
                <a:extLst>
                  <a:ext uri="{FF2B5EF4-FFF2-40B4-BE49-F238E27FC236}">
                    <a16:creationId xmlns:a16="http://schemas.microsoft.com/office/drawing/2014/main" id="{555D9109-BFDD-4062-80C5-5307B750FCFD}"/>
                  </a:ext>
                </a:extLst>
              </p:cNvPr>
              <p:cNvSpPr/>
              <p:nvPr/>
            </p:nvSpPr>
            <p:spPr>
              <a:xfrm>
                <a:off x="2338939" y="3550503"/>
                <a:ext cx="39125" cy="7766"/>
              </a:xfrm>
              <a:custGeom>
                <a:avLst/>
                <a:gdLst/>
                <a:ahLst/>
                <a:cxnLst/>
                <a:rect l="l" t="t" r="r" b="b"/>
                <a:pathLst>
                  <a:path w="2116" h="420" extrusionOk="0">
                    <a:moveTo>
                      <a:pt x="217" y="1"/>
                    </a:moveTo>
                    <a:cubicBezTo>
                      <a:pt x="151" y="1"/>
                      <a:pt x="94" y="11"/>
                      <a:pt x="56" y="31"/>
                    </a:cubicBezTo>
                    <a:cubicBezTo>
                      <a:pt x="0" y="60"/>
                      <a:pt x="158" y="126"/>
                      <a:pt x="246" y="126"/>
                    </a:cubicBezTo>
                    <a:cubicBezTo>
                      <a:pt x="259" y="126"/>
                      <a:pt x="270" y="125"/>
                      <a:pt x="279" y="122"/>
                    </a:cubicBezTo>
                    <a:cubicBezTo>
                      <a:pt x="290" y="118"/>
                      <a:pt x="301" y="117"/>
                      <a:pt x="311" y="117"/>
                    </a:cubicBezTo>
                    <a:cubicBezTo>
                      <a:pt x="395" y="117"/>
                      <a:pt x="447" y="235"/>
                      <a:pt x="463" y="249"/>
                    </a:cubicBezTo>
                    <a:cubicBezTo>
                      <a:pt x="499" y="276"/>
                      <a:pt x="537" y="299"/>
                      <a:pt x="577" y="318"/>
                    </a:cubicBezTo>
                    <a:cubicBezTo>
                      <a:pt x="719" y="383"/>
                      <a:pt x="894" y="414"/>
                      <a:pt x="1039" y="419"/>
                    </a:cubicBezTo>
                    <a:cubicBezTo>
                      <a:pt x="1053" y="420"/>
                      <a:pt x="1067" y="420"/>
                      <a:pt x="1081" y="420"/>
                    </a:cubicBezTo>
                    <a:cubicBezTo>
                      <a:pt x="1278" y="420"/>
                      <a:pt x="1438" y="376"/>
                      <a:pt x="1593" y="349"/>
                    </a:cubicBezTo>
                    <a:cubicBezTo>
                      <a:pt x="1763" y="318"/>
                      <a:pt x="1985" y="302"/>
                      <a:pt x="2067" y="229"/>
                    </a:cubicBezTo>
                    <a:cubicBezTo>
                      <a:pt x="2115" y="185"/>
                      <a:pt x="1951" y="112"/>
                      <a:pt x="1833" y="107"/>
                    </a:cubicBezTo>
                    <a:cubicBezTo>
                      <a:pt x="1813" y="106"/>
                      <a:pt x="1793" y="106"/>
                      <a:pt x="1774" y="106"/>
                    </a:cubicBezTo>
                    <a:cubicBezTo>
                      <a:pt x="1527" y="106"/>
                      <a:pt x="1326" y="170"/>
                      <a:pt x="1142" y="210"/>
                    </a:cubicBezTo>
                    <a:cubicBezTo>
                      <a:pt x="1089" y="221"/>
                      <a:pt x="1018" y="246"/>
                      <a:pt x="931" y="246"/>
                    </a:cubicBezTo>
                    <a:cubicBezTo>
                      <a:pt x="872" y="246"/>
                      <a:pt x="805" y="234"/>
                      <a:pt x="731" y="198"/>
                    </a:cubicBezTo>
                    <a:cubicBezTo>
                      <a:pt x="690" y="178"/>
                      <a:pt x="674" y="135"/>
                      <a:pt x="627" y="108"/>
                    </a:cubicBezTo>
                    <a:cubicBezTo>
                      <a:pt x="506" y="38"/>
                      <a:pt x="345" y="1"/>
                      <a:pt x="217" y="1"/>
                    </a:cubicBezTo>
                    <a:close/>
                  </a:path>
                </a:pathLst>
              </a:custGeom>
              <a:solidFill>
                <a:srgbClr val="4657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2411;p73">
                <a:extLst>
                  <a:ext uri="{FF2B5EF4-FFF2-40B4-BE49-F238E27FC236}">
                    <a16:creationId xmlns:a16="http://schemas.microsoft.com/office/drawing/2014/main" id="{C4A5F8FD-A130-4917-81BA-2EEC61AEB048}"/>
                  </a:ext>
                </a:extLst>
              </p:cNvPr>
              <p:cNvSpPr/>
              <p:nvPr/>
            </p:nvSpPr>
            <p:spPr>
              <a:xfrm>
                <a:off x="2381965" y="3558325"/>
                <a:ext cx="21911" cy="8505"/>
              </a:xfrm>
              <a:custGeom>
                <a:avLst/>
                <a:gdLst/>
                <a:ahLst/>
                <a:cxnLst/>
                <a:rect l="l" t="t" r="r" b="b"/>
                <a:pathLst>
                  <a:path w="1185" h="460" extrusionOk="0">
                    <a:moveTo>
                      <a:pt x="957" y="1"/>
                    </a:moveTo>
                    <a:cubicBezTo>
                      <a:pt x="774" y="1"/>
                      <a:pt x="671" y="49"/>
                      <a:pt x="551" y="89"/>
                    </a:cubicBezTo>
                    <a:lnTo>
                      <a:pt x="472" y="116"/>
                    </a:lnTo>
                    <a:cubicBezTo>
                      <a:pt x="356" y="81"/>
                      <a:pt x="237" y="50"/>
                      <a:pt x="117" y="26"/>
                    </a:cubicBezTo>
                    <a:cubicBezTo>
                      <a:pt x="101" y="23"/>
                      <a:pt x="86" y="21"/>
                      <a:pt x="74" y="21"/>
                    </a:cubicBezTo>
                    <a:cubicBezTo>
                      <a:pt x="4" y="21"/>
                      <a:pt x="5" y="68"/>
                      <a:pt x="93" y="99"/>
                    </a:cubicBezTo>
                    <a:cubicBezTo>
                      <a:pt x="166" y="123"/>
                      <a:pt x="234" y="148"/>
                      <a:pt x="299" y="173"/>
                    </a:cubicBezTo>
                    <a:lnTo>
                      <a:pt x="109" y="237"/>
                    </a:lnTo>
                    <a:cubicBezTo>
                      <a:pt x="0" y="273"/>
                      <a:pt x="210" y="371"/>
                      <a:pt x="342" y="371"/>
                    </a:cubicBezTo>
                    <a:cubicBezTo>
                      <a:pt x="360" y="371"/>
                      <a:pt x="377" y="369"/>
                      <a:pt x="391" y="364"/>
                    </a:cubicBezTo>
                    <a:lnTo>
                      <a:pt x="594" y="305"/>
                    </a:lnTo>
                    <a:cubicBezTo>
                      <a:pt x="668" y="340"/>
                      <a:pt x="740" y="377"/>
                      <a:pt x="814" y="414"/>
                    </a:cubicBezTo>
                    <a:cubicBezTo>
                      <a:pt x="874" y="446"/>
                      <a:pt x="946" y="460"/>
                      <a:pt x="1002" y="460"/>
                    </a:cubicBezTo>
                    <a:cubicBezTo>
                      <a:pt x="1089" y="460"/>
                      <a:pt x="1140" y="426"/>
                      <a:pt x="1058" y="371"/>
                    </a:cubicBezTo>
                    <a:cubicBezTo>
                      <a:pt x="980" y="321"/>
                      <a:pt x="898" y="277"/>
                      <a:pt x="814" y="241"/>
                    </a:cubicBezTo>
                    <a:lnTo>
                      <a:pt x="859" y="227"/>
                    </a:lnTo>
                    <a:cubicBezTo>
                      <a:pt x="987" y="189"/>
                      <a:pt x="1130" y="163"/>
                      <a:pt x="1165" y="87"/>
                    </a:cubicBezTo>
                    <a:cubicBezTo>
                      <a:pt x="1185" y="44"/>
                      <a:pt x="1033" y="1"/>
                      <a:pt x="957" y="1"/>
                    </a:cubicBezTo>
                    <a:close/>
                  </a:path>
                </a:pathLst>
              </a:custGeom>
              <a:solidFill>
                <a:srgbClr val="4657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2412;p73">
                <a:extLst>
                  <a:ext uri="{FF2B5EF4-FFF2-40B4-BE49-F238E27FC236}">
                    <a16:creationId xmlns:a16="http://schemas.microsoft.com/office/drawing/2014/main" id="{3A851C38-F87F-478F-B8E3-B87ED259E0E0}"/>
                  </a:ext>
                </a:extLst>
              </p:cNvPr>
              <p:cNvSpPr/>
              <p:nvPr/>
            </p:nvSpPr>
            <p:spPr>
              <a:xfrm>
                <a:off x="2389361" y="3545696"/>
                <a:ext cx="55988" cy="18287"/>
              </a:xfrm>
              <a:custGeom>
                <a:avLst/>
                <a:gdLst/>
                <a:ahLst/>
                <a:cxnLst/>
                <a:rect l="l" t="t" r="r" b="b"/>
                <a:pathLst>
                  <a:path w="3028" h="989" extrusionOk="0">
                    <a:moveTo>
                      <a:pt x="1761" y="487"/>
                    </a:moveTo>
                    <a:cubicBezTo>
                      <a:pt x="2092" y="495"/>
                      <a:pt x="2203" y="532"/>
                      <a:pt x="2093" y="600"/>
                    </a:cubicBezTo>
                    <a:cubicBezTo>
                      <a:pt x="2050" y="665"/>
                      <a:pt x="1930" y="709"/>
                      <a:pt x="1801" y="748"/>
                    </a:cubicBezTo>
                    <a:cubicBezTo>
                      <a:pt x="1762" y="681"/>
                      <a:pt x="1718" y="615"/>
                      <a:pt x="1726" y="556"/>
                    </a:cubicBezTo>
                    <a:cubicBezTo>
                      <a:pt x="1738" y="533"/>
                      <a:pt x="1749" y="510"/>
                      <a:pt x="1761" y="487"/>
                    </a:cubicBezTo>
                    <a:close/>
                    <a:moveTo>
                      <a:pt x="123" y="0"/>
                    </a:moveTo>
                    <a:cubicBezTo>
                      <a:pt x="43" y="0"/>
                      <a:pt x="1" y="38"/>
                      <a:pt x="104" y="80"/>
                    </a:cubicBezTo>
                    <a:cubicBezTo>
                      <a:pt x="631" y="298"/>
                      <a:pt x="1080" y="527"/>
                      <a:pt x="1486" y="784"/>
                    </a:cubicBezTo>
                    <a:cubicBezTo>
                      <a:pt x="1511" y="798"/>
                      <a:pt x="1537" y="810"/>
                      <a:pt x="1565" y="818"/>
                    </a:cubicBezTo>
                    <a:cubicBezTo>
                      <a:pt x="1550" y="823"/>
                      <a:pt x="1534" y="826"/>
                      <a:pt x="1521" y="831"/>
                    </a:cubicBezTo>
                    <a:cubicBezTo>
                      <a:pt x="1402" y="874"/>
                      <a:pt x="1640" y="988"/>
                      <a:pt x="1795" y="988"/>
                    </a:cubicBezTo>
                    <a:cubicBezTo>
                      <a:pt x="1806" y="988"/>
                      <a:pt x="1816" y="988"/>
                      <a:pt x="1826" y="986"/>
                    </a:cubicBezTo>
                    <a:cubicBezTo>
                      <a:pt x="2197" y="939"/>
                      <a:pt x="3027" y="664"/>
                      <a:pt x="2234" y="373"/>
                    </a:cubicBezTo>
                    <a:cubicBezTo>
                      <a:pt x="2050" y="305"/>
                      <a:pt x="1853" y="270"/>
                      <a:pt x="1690" y="270"/>
                    </a:cubicBezTo>
                    <a:cubicBezTo>
                      <a:pt x="1587" y="270"/>
                      <a:pt x="1498" y="284"/>
                      <a:pt x="1433" y="311"/>
                    </a:cubicBezTo>
                    <a:cubicBezTo>
                      <a:pt x="1328" y="354"/>
                      <a:pt x="1297" y="422"/>
                      <a:pt x="1308" y="501"/>
                    </a:cubicBezTo>
                    <a:cubicBezTo>
                      <a:pt x="976" y="333"/>
                      <a:pt x="619" y="173"/>
                      <a:pt x="238" y="23"/>
                    </a:cubicBezTo>
                    <a:cubicBezTo>
                      <a:pt x="198" y="7"/>
                      <a:pt x="157" y="0"/>
                      <a:pt x="123" y="0"/>
                    </a:cubicBezTo>
                    <a:close/>
                  </a:path>
                </a:pathLst>
              </a:custGeom>
              <a:solidFill>
                <a:srgbClr val="4657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2413;p73">
                <a:extLst>
                  <a:ext uri="{FF2B5EF4-FFF2-40B4-BE49-F238E27FC236}">
                    <a16:creationId xmlns:a16="http://schemas.microsoft.com/office/drawing/2014/main" id="{47DF9848-C542-4CA5-9F7F-65780972479C}"/>
                  </a:ext>
                </a:extLst>
              </p:cNvPr>
              <p:cNvSpPr/>
              <p:nvPr/>
            </p:nvSpPr>
            <p:spPr>
              <a:xfrm>
                <a:off x="2402729" y="3536691"/>
                <a:ext cx="24370" cy="9800"/>
              </a:xfrm>
              <a:custGeom>
                <a:avLst/>
                <a:gdLst/>
                <a:ahLst/>
                <a:cxnLst/>
                <a:rect l="l" t="t" r="r" b="b"/>
                <a:pathLst>
                  <a:path w="1318" h="530" extrusionOk="0">
                    <a:moveTo>
                      <a:pt x="213" y="1"/>
                    </a:moveTo>
                    <a:cubicBezTo>
                      <a:pt x="64" y="1"/>
                      <a:pt x="0" y="73"/>
                      <a:pt x="3" y="144"/>
                    </a:cubicBezTo>
                    <a:cubicBezTo>
                      <a:pt x="4" y="180"/>
                      <a:pt x="109" y="219"/>
                      <a:pt x="174" y="219"/>
                    </a:cubicBezTo>
                    <a:cubicBezTo>
                      <a:pt x="198" y="219"/>
                      <a:pt x="217" y="214"/>
                      <a:pt x="223" y="201"/>
                    </a:cubicBezTo>
                    <a:cubicBezTo>
                      <a:pt x="229" y="189"/>
                      <a:pt x="268" y="131"/>
                      <a:pt x="314" y="131"/>
                    </a:cubicBezTo>
                    <a:cubicBezTo>
                      <a:pt x="321" y="131"/>
                      <a:pt x="328" y="133"/>
                      <a:pt x="336" y="136"/>
                    </a:cubicBezTo>
                    <a:cubicBezTo>
                      <a:pt x="352" y="143"/>
                      <a:pt x="374" y="223"/>
                      <a:pt x="377" y="230"/>
                    </a:cubicBezTo>
                    <a:lnTo>
                      <a:pt x="463" y="428"/>
                    </a:lnTo>
                    <a:cubicBezTo>
                      <a:pt x="486" y="480"/>
                      <a:pt x="643" y="529"/>
                      <a:pt x="741" y="529"/>
                    </a:cubicBezTo>
                    <a:cubicBezTo>
                      <a:pt x="749" y="529"/>
                      <a:pt x="757" y="529"/>
                      <a:pt x="764" y="528"/>
                    </a:cubicBezTo>
                    <a:cubicBezTo>
                      <a:pt x="978" y="506"/>
                      <a:pt x="1274" y="478"/>
                      <a:pt x="1306" y="369"/>
                    </a:cubicBezTo>
                    <a:cubicBezTo>
                      <a:pt x="1317" y="330"/>
                      <a:pt x="1184" y="288"/>
                      <a:pt x="1106" y="288"/>
                    </a:cubicBezTo>
                    <a:cubicBezTo>
                      <a:pt x="1105" y="288"/>
                      <a:pt x="1104" y="288"/>
                      <a:pt x="1103" y="288"/>
                    </a:cubicBezTo>
                    <a:cubicBezTo>
                      <a:pt x="970" y="290"/>
                      <a:pt x="862" y="313"/>
                      <a:pt x="753" y="337"/>
                    </a:cubicBezTo>
                    <a:cubicBezTo>
                      <a:pt x="734" y="295"/>
                      <a:pt x="713" y="254"/>
                      <a:pt x="689" y="214"/>
                    </a:cubicBezTo>
                    <a:cubicBezTo>
                      <a:pt x="653" y="155"/>
                      <a:pt x="593" y="92"/>
                      <a:pt x="452" y="46"/>
                    </a:cubicBezTo>
                    <a:cubicBezTo>
                      <a:pt x="356" y="14"/>
                      <a:pt x="276" y="1"/>
                      <a:pt x="213" y="1"/>
                    </a:cubicBezTo>
                    <a:close/>
                  </a:path>
                </a:pathLst>
              </a:custGeom>
              <a:solidFill>
                <a:srgbClr val="4657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2414;p73">
                <a:extLst>
                  <a:ext uri="{FF2B5EF4-FFF2-40B4-BE49-F238E27FC236}">
                    <a16:creationId xmlns:a16="http://schemas.microsoft.com/office/drawing/2014/main" id="{A96FEF97-AB3A-4E79-96FE-696B1952780B}"/>
                  </a:ext>
                </a:extLst>
              </p:cNvPr>
              <p:cNvSpPr/>
              <p:nvPr/>
            </p:nvSpPr>
            <p:spPr>
              <a:xfrm>
                <a:off x="2446920" y="3541758"/>
                <a:ext cx="26515" cy="7341"/>
              </a:xfrm>
              <a:custGeom>
                <a:avLst/>
                <a:gdLst/>
                <a:ahLst/>
                <a:cxnLst/>
                <a:rect l="l" t="t" r="r" b="b"/>
                <a:pathLst>
                  <a:path w="1434" h="397" extrusionOk="0">
                    <a:moveTo>
                      <a:pt x="1160" y="1"/>
                    </a:moveTo>
                    <a:cubicBezTo>
                      <a:pt x="944" y="1"/>
                      <a:pt x="813" y="55"/>
                      <a:pt x="662" y="99"/>
                    </a:cubicBezTo>
                    <a:cubicBezTo>
                      <a:pt x="482" y="152"/>
                      <a:pt x="302" y="206"/>
                      <a:pt x="121" y="260"/>
                    </a:cubicBezTo>
                    <a:cubicBezTo>
                      <a:pt x="0" y="296"/>
                      <a:pt x="225" y="396"/>
                      <a:pt x="366" y="396"/>
                    </a:cubicBezTo>
                    <a:cubicBezTo>
                      <a:pt x="383" y="396"/>
                      <a:pt x="399" y="395"/>
                      <a:pt x="413" y="391"/>
                    </a:cubicBezTo>
                    <a:lnTo>
                      <a:pt x="969" y="260"/>
                    </a:lnTo>
                    <a:cubicBezTo>
                      <a:pt x="1140" y="219"/>
                      <a:pt x="1350" y="191"/>
                      <a:pt x="1408" y="102"/>
                    </a:cubicBezTo>
                    <a:cubicBezTo>
                      <a:pt x="1434" y="63"/>
                      <a:pt x="1269" y="2"/>
                      <a:pt x="1186" y="1"/>
                    </a:cubicBezTo>
                    <a:cubicBezTo>
                      <a:pt x="1177" y="1"/>
                      <a:pt x="1168" y="1"/>
                      <a:pt x="1160" y="1"/>
                    </a:cubicBezTo>
                    <a:close/>
                  </a:path>
                </a:pathLst>
              </a:custGeom>
              <a:solidFill>
                <a:srgbClr val="4657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2415;p73">
                <a:extLst>
                  <a:ext uri="{FF2B5EF4-FFF2-40B4-BE49-F238E27FC236}">
                    <a16:creationId xmlns:a16="http://schemas.microsoft.com/office/drawing/2014/main" id="{60499140-6E2C-4A39-9135-6F9E31BAC43C}"/>
                  </a:ext>
                </a:extLst>
              </p:cNvPr>
              <p:cNvSpPr/>
              <p:nvPr/>
            </p:nvSpPr>
            <p:spPr>
              <a:xfrm>
                <a:off x="2455259" y="3544808"/>
                <a:ext cx="28733" cy="7174"/>
              </a:xfrm>
              <a:custGeom>
                <a:avLst/>
                <a:gdLst/>
                <a:ahLst/>
                <a:cxnLst/>
                <a:rect l="l" t="t" r="r" b="b"/>
                <a:pathLst>
                  <a:path w="1554" h="388" extrusionOk="0">
                    <a:moveTo>
                      <a:pt x="1317" y="1"/>
                    </a:moveTo>
                    <a:cubicBezTo>
                      <a:pt x="1078" y="1"/>
                      <a:pt x="946" y="64"/>
                      <a:pt x="772" y="108"/>
                    </a:cubicBezTo>
                    <a:cubicBezTo>
                      <a:pt x="565" y="162"/>
                      <a:pt x="347" y="209"/>
                      <a:pt x="123" y="253"/>
                    </a:cubicBezTo>
                    <a:cubicBezTo>
                      <a:pt x="1" y="276"/>
                      <a:pt x="219" y="387"/>
                      <a:pt x="347" y="387"/>
                    </a:cubicBezTo>
                    <a:cubicBezTo>
                      <a:pt x="357" y="387"/>
                      <a:pt x="366" y="387"/>
                      <a:pt x="375" y="385"/>
                    </a:cubicBezTo>
                    <a:cubicBezTo>
                      <a:pt x="608" y="348"/>
                      <a:pt x="835" y="308"/>
                      <a:pt x="1053" y="261"/>
                    </a:cubicBezTo>
                    <a:cubicBezTo>
                      <a:pt x="1242" y="221"/>
                      <a:pt x="1478" y="194"/>
                      <a:pt x="1534" y="95"/>
                    </a:cubicBezTo>
                    <a:cubicBezTo>
                      <a:pt x="1554" y="59"/>
                      <a:pt x="1410" y="2"/>
                      <a:pt x="1330" y="1"/>
                    </a:cubicBezTo>
                    <a:cubicBezTo>
                      <a:pt x="1326" y="1"/>
                      <a:pt x="1322" y="1"/>
                      <a:pt x="1317" y="1"/>
                    </a:cubicBezTo>
                    <a:close/>
                  </a:path>
                </a:pathLst>
              </a:custGeom>
              <a:solidFill>
                <a:srgbClr val="4657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2416;p73">
                <a:extLst>
                  <a:ext uri="{FF2B5EF4-FFF2-40B4-BE49-F238E27FC236}">
                    <a16:creationId xmlns:a16="http://schemas.microsoft.com/office/drawing/2014/main" id="{1BB7DBE0-41F6-4534-BBBB-4ED288FA7FD0}"/>
                  </a:ext>
                </a:extLst>
              </p:cNvPr>
              <p:cNvSpPr/>
              <p:nvPr/>
            </p:nvSpPr>
            <p:spPr>
              <a:xfrm>
                <a:off x="2483087" y="3534399"/>
                <a:ext cx="36370" cy="13479"/>
              </a:xfrm>
              <a:custGeom>
                <a:avLst/>
                <a:gdLst/>
                <a:ahLst/>
                <a:cxnLst/>
                <a:rect l="l" t="t" r="r" b="b"/>
                <a:pathLst>
                  <a:path w="1967" h="729" extrusionOk="0">
                    <a:moveTo>
                      <a:pt x="764" y="1"/>
                    </a:moveTo>
                    <a:cubicBezTo>
                      <a:pt x="761" y="1"/>
                      <a:pt x="758" y="1"/>
                      <a:pt x="755" y="1"/>
                    </a:cubicBezTo>
                    <a:cubicBezTo>
                      <a:pt x="262" y="21"/>
                      <a:pt x="0" y="308"/>
                      <a:pt x="589" y="579"/>
                    </a:cubicBezTo>
                    <a:cubicBezTo>
                      <a:pt x="812" y="681"/>
                      <a:pt x="1086" y="728"/>
                      <a:pt x="1311" y="728"/>
                    </a:cubicBezTo>
                    <a:cubicBezTo>
                      <a:pt x="1355" y="728"/>
                      <a:pt x="1398" y="726"/>
                      <a:pt x="1438" y="723"/>
                    </a:cubicBezTo>
                    <a:cubicBezTo>
                      <a:pt x="1655" y="704"/>
                      <a:pt x="1966" y="624"/>
                      <a:pt x="1896" y="492"/>
                    </a:cubicBezTo>
                    <a:cubicBezTo>
                      <a:pt x="1884" y="466"/>
                      <a:pt x="1825" y="430"/>
                      <a:pt x="1764" y="413"/>
                    </a:cubicBezTo>
                    <a:cubicBezTo>
                      <a:pt x="1698" y="394"/>
                      <a:pt x="1652" y="386"/>
                      <a:pt x="1618" y="386"/>
                    </a:cubicBezTo>
                    <a:cubicBezTo>
                      <a:pt x="1556" y="386"/>
                      <a:pt x="1529" y="411"/>
                      <a:pt x="1476" y="438"/>
                    </a:cubicBezTo>
                    <a:cubicBezTo>
                      <a:pt x="1381" y="489"/>
                      <a:pt x="1246" y="550"/>
                      <a:pt x="1062" y="550"/>
                    </a:cubicBezTo>
                    <a:cubicBezTo>
                      <a:pt x="769" y="550"/>
                      <a:pt x="638" y="382"/>
                      <a:pt x="639" y="289"/>
                    </a:cubicBezTo>
                    <a:cubicBezTo>
                      <a:pt x="640" y="192"/>
                      <a:pt x="738" y="131"/>
                      <a:pt x="933" y="114"/>
                    </a:cubicBezTo>
                    <a:cubicBezTo>
                      <a:pt x="1072" y="101"/>
                      <a:pt x="894" y="1"/>
                      <a:pt x="764" y="1"/>
                    </a:cubicBezTo>
                    <a:close/>
                  </a:path>
                </a:pathLst>
              </a:custGeom>
              <a:solidFill>
                <a:srgbClr val="4657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2417;p73">
                <a:extLst>
                  <a:ext uri="{FF2B5EF4-FFF2-40B4-BE49-F238E27FC236}">
                    <a16:creationId xmlns:a16="http://schemas.microsoft.com/office/drawing/2014/main" id="{051833B7-5572-4FBB-8D20-AC569E2E0D83}"/>
                  </a:ext>
                </a:extLst>
              </p:cNvPr>
              <p:cNvSpPr/>
              <p:nvPr/>
            </p:nvSpPr>
            <p:spPr>
              <a:xfrm>
                <a:off x="2484640" y="3521197"/>
                <a:ext cx="38607" cy="9874"/>
              </a:xfrm>
              <a:custGeom>
                <a:avLst/>
                <a:gdLst/>
                <a:ahLst/>
                <a:cxnLst/>
                <a:rect l="l" t="t" r="r" b="b"/>
                <a:pathLst>
                  <a:path w="2088" h="534" extrusionOk="0">
                    <a:moveTo>
                      <a:pt x="386" y="0"/>
                    </a:moveTo>
                    <a:cubicBezTo>
                      <a:pt x="257" y="0"/>
                      <a:pt x="143" y="20"/>
                      <a:pt x="67" y="55"/>
                    </a:cubicBezTo>
                    <a:cubicBezTo>
                      <a:pt x="1" y="85"/>
                      <a:pt x="181" y="162"/>
                      <a:pt x="278" y="162"/>
                    </a:cubicBezTo>
                    <a:cubicBezTo>
                      <a:pt x="292" y="162"/>
                      <a:pt x="305" y="160"/>
                      <a:pt x="315" y="156"/>
                    </a:cubicBezTo>
                    <a:cubicBezTo>
                      <a:pt x="358" y="140"/>
                      <a:pt x="431" y="128"/>
                      <a:pt x="507" y="128"/>
                    </a:cubicBezTo>
                    <a:cubicBezTo>
                      <a:pt x="628" y="128"/>
                      <a:pt x="755" y="158"/>
                      <a:pt x="774" y="243"/>
                    </a:cubicBezTo>
                    <a:cubicBezTo>
                      <a:pt x="782" y="280"/>
                      <a:pt x="743" y="308"/>
                      <a:pt x="768" y="351"/>
                    </a:cubicBezTo>
                    <a:cubicBezTo>
                      <a:pt x="813" y="422"/>
                      <a:pt x="953" y="483"/>
                      <a:pt x="1112" y="512"/>
                    </a:cubicBezTo>
                    <a:cubicBezTo>
                      <a:pt x="1196" y="527"/>
                      <a:pt x="1284" y="534"/>
                      <a:pt x="1372" y="534"/>
                    </a:cubicBezTo>
                    <a:cubicBezTo>
                      <a:pt x="1715" y="534"/>
                      <a:pt x="2050" y="430"/>
                      <a:pt x="2074" y="313"/>
                    </a:cubicBezTo>
                    <a:cubicBezTo>
                      <a:pt x="2088" y="245"/>
                      <a:pt x="1880" y="188"/>
                      <a:pt x="1753" y="188"/>
                    </a:cubicBezTo>
                    <a:cubicBezTo>
                      <a:pt x="1733" y="188"/>
                      <a:pt x="1715" y="189"/>
                      <a:pt x="1701" y="192"/>
                    </a:cubicBezTo>
                    <a:cubicBezTo>
                      <a:pt x="1609" y="209"/>
                      <a:pt x="1556" y="242"/>
                      <a:pt x="1483" y="269"/>
                    </a:cubicBezTo>
                    <a:cubicBezTo>
                      <a:pt x="1385" y="306"/>
                      <a:pt x="1264" y="320"/>
                      <a:pt x="1143" y="342"/>
                    </a:cubicBezTo>
                    <a:cubicBezTo>
                      <a:pt x="1154" y="329"/>
                      <a:pt x="1142" y="296"/>
                      <a:pt x="1137" y="282"/>
                    </a:cubicBezTo>
                    <a:cubicBezTo>
                      <a:pt x="1119" y="243"/>
                      <a:pt x="1079" y="206"/>
                      <a:pt x="1017" y="167"/>
                    </a:cubicBezTo>
                    <a:cubicBezTo>
                      <a:pt x="825" y="49"/>
                      <a:pt x="587" y="0"/>
                      <a:pt x="386" y="0"/>
                    </a:cubicBezTo>
                    <a:close/>
                  </a:path>
                </a:pathLst>
              </a:custGeom>
              <a:solidFill>
                <a:srgbClr val="4657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2418;p73">
                <a:extLst>
                  <a:ext uri="{FF2B5EF4-FFF2-40B4-BE49-F238E27FC236}">
                    <a16:creationId xmlns:a16="http://schemas.microsoft.com/office/drawing/2014/main" id="{24C2E38E-3408-4680-8A8F-E67D808C602D}"/>
                  </a:ext>
                </a:extLst>
              </p:cNvPr>
              <p:cNvSpPr/>
              <p:nvPr/>
            </p:nvSpPr>
            <p:spPr>
              <a:xfrm>
                <a:off x="2315012" y="3437881"/>
                <a:ext cx="40586" cy="18046"/>
              </a:xfrm>
              <a:custGeom>
                <a:avLst/>
                <a:gdLst/>
                <a:ahLst/>
                <a:cxnLst/>
                <a:rect l="l" t="t" r="r" b="b"/>
                <a:pathLst>
                  <a:path w="2195" h="976" extrusionOk="0">
                    <a:moveTo>
                      <a:pt x="1128" y="0"/>
                    </a:moveTo>
                    <a:cubicBezTo>
                      <a:pt x="1100" y="0"/>
                      <a:pt x="1081" y="7"/>
                      <a:pt x="1085" y="24"/>
                    </a:cubicBezTo>
                    <a:cubicBezTo>
                      <a:pt x="1111" y="150"/>
                      <a:pt x="1121" y="279"/>
                      <a:pt x="1111" y="408"/>
                    </a:cubicBezTo>
                    <a:cubicBezTo>
                      <a:pt x="803" y="349"/>
                      <a:pt x="494" y="288"/>
                      <a:pt x="186" y="223"/>
                    </a:cubicBezTo>
                    <a:cubicBezTo>
                      <a:pt x="156" y="217"/>
                      <a:pt x="130" y="214"/>
                      <a:pt x="108" y="214"/>
                    </a:cubicBezTo>
                    <a:cubicBezTo>
                      <a:pt x="0" y="214"/>
                      <a:pt x="4" y="283"/>
                      <a:pt x="159" y="317"/>
                    </a:cubicBezTo>
                    <a:cubicBezTo>
                      <a:pt x="472" y="386"/>
                      <a:pt x="784" y="451"/>
                      <a:pt x="1096" y="514"/>
                    </a:cubicBezTo>
                    <a:cubicBezTo>
                      <a:pt x="1064" y="636"/>
                      <a:pt x="981" y="747"/>
                      <a:pt x="981" y="875"/>
                    </a:cubicBezTo>
                    <a:cubicBezTo>
                      <a:pt x="981" y="921"/>
                      <a:pt x="1124" y="975"/>
                      <a:pt x="1216" y="975"/>
                    </a:cubicBezTo>
                    <a:cubicBezTo>
                      <a:pt x="1241" y="975"/>
                      <a:pt x="1263" y="971"/>
                      <a:pt x="1276" y="961"/>
                    </a:cubicBezTo>
                    <a:cubicBezTo>
                      <a:pt x="1405" y="865"/>
                      <a:pt x="1412" y="715"/>
                      <a:pt x="1413" y="579"/>
                    </a:cubicBezTo>
                    <a:cubicBezTo>
                      <a:pt x="1623" y="623"/>
                      <a:pt x="1838" y="665"/>
                      <a:pt x="2032" y="687"/>
                    </a:cubicBezTo>
                    <a:cubicBezTo>
                      <a:pt x="2049" y="689"/>
                      <a:pt x="2063" y="690"/>
                      <a:pt x="2076" y="690"/>
                    </a:cubicBezTo>
                    <a:cubicBezTo>
                      <a:pt x="2194" y="690"/>
                      <a:pt x="2178" y="616"/>
                      <a:pt x="2015" y="577"/>
                    </a:cubicBezTo>
                    <a:cubicBezTo>
                      <a:pt x="1814" y="528"/>
                      <a:pt x="1608" y="494"/>
                      <a:pt x="1401" y="459"/>
                    </a:cubicBezTo>
                    <a:cubicBezTo>
                      <a:pt x="1388" y="319"/>
                      <a:pt x="1346" y="182"/>
                      <a:pt x="1281" y="57"/>
                    </a:cubicBezTo>
                    <a:cubicBezTo>
                      <a:pt x="1265" y="26"/>
                      <a:pt x="1180" y="0"/>
                      <a:pt x="1128" y="0"/>
                    </a:cubicBezTo>
                    <a:close/>
                  </a:path>
                </a:pathLst>
              </a:custGeom>
              <a:solidFill>
                <a:srgbClr val="4657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2419;p73">
                <a:extLst>
                  <a:ext uri="{FF2B5EF4-FFF2-40B4-BE49-F238E27FC236}">
                    <a16:creationId xmlns:a16="http://schemas.microsoft.com/office/drawing/2014/main" id="{5D212731-1824-4779-8807-0FBF649773C1}"/>
                  </a:ext>
                </a:extLst>
              </p:cNvPr>
              <p:cNvSpPr/>
              <p:nvPr/>
            </p:nvSpPr>
            <p:spPr>
              <a:xfrm>
                <a:off x="2352029" y="3433443"/>
                <a:ext cx="28955" cy="5880"/>
              </a:xfrm>
              <a:custGeom>
                <a:avLst/>
                <a:gdLst/>
                <a:ahLst/>
                <a:cxnLst/>
                <a:rect l="l" t="t" r="r" b="b"/>
                <a:pathLst>
                  <a:path w="1566" h="318" extrusionOk="0">
                    <a:moveTo>
                      <a:pt x="1224" y="0"/>
                    </a:moveTo>
                    <a:cubicBezTo>
                      <a:pt x="1219" y="0"/>
                      <a:pt x="1215" y="0"/>
                      <a:pt x="1211" y="1"/>
                    </a:cubicBezTo>
                    <a:cubicBezTo>
                      <a:pt x="1001" y="9"/>
                      <a:pt x="840" y="58"/>
                      <a:pt x="668" y="93"/>
                    </a:cubicBezTo>
                    <a:cubicBezTo>
                      <a:pt x="479" y="131"/>
                      <a:pt x="291" y="169"/>
                      <a:pt x="101" y="207"/>
                    </a:cubicBezTo>
                    <a:cubicBezTo>
                      <a:pt x="1" y="227"/>
                      <a:pt x="175" y="318"/>
                      <a:pt x="281" y="318"/>
                    </a:cubicBezTo>
                    <a:cubicBezTo>
                      <a:pt x="289" y="318"/>
                      <a:pt x="296" y="317"/>
                      <a:pt x="303" y="316"/>
                    </a:cubicBezTo>
                    <a:cubicBezTo>
                      <a:pt x="510" y="286"/>
                      <a:pt x="716" y="256"/>
                      <a:pt x="924" y="226"/>
                    </a:cubicBezTo>
                    <a:cubicBezTo>
                      <a:pt x="1107" y="200"/>
                      <a:pt x="1327" y="186"/>
                      <a:pt x="1461" y="132"/>
                    </a:cubicBezTo>
                    <a:cubicBezTo>
                      <a:pt x="1565" y="92"/>
                      <a:pt x="1360" y="0"/>
                      <a:pt x="1224" y="0"/>
                    </a:cubicBezTo>
                    <a:close/>
                  </a:path>
                </a:pathLst>
              </a:custGeom>
              <a:solidFill>
                <a:srgbClr val="4657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2420;p73">
                <a:extLst>
                  <a:ext uri="{FF2B5EF4-FFF2-40B4-BE49-F238E27FC236}">
                    <a16:creationId xmlns:a16="http://schemas.microsoft.com/office/drawing/2014/main" id="{2C69A3F4-7D6E-4747-B018-9EAC1BCAD279}"/>
                  </a:ext>
                </a:extLst>
              </p:cNvPr>
              <p:cNvSpPr/>
              <p:nvPr/>
            </p:nvSpPr>
            <p:spPr>
              <a:xfrm>
                <a:off x="2356652" y="3438565"/>
                <a:ext cx="28974" cy="6804"/>
              </a:xfrm>
              <a:custGeom>
                <a:avLst/>
                <a:gdLst/>
                <a:ahLst/>
                <a:cxnLst/>
                <a:rect l="l" t="t" r="r" b="b"/>
                <a:pathLst>
                  <a:path w="1567" h="368" extrusionOk="0">
                    <a:moveTo>
                      <a:pt x="1392" y="1"/>
                    </a:moveTo>
                    <a:cubicBezTo>
                      <a:pt x="1388" y="1"/>
                      <a:pt x="1384" y="1"/>
                      <a:pt x="1380" y="1"/>
                    </a:cubicBezTo>
                    <a:cubicBezTo>
                      <a:pt x="1158" y="11"/>
                      <a:pt x="1043" y="91"/>
                      <a:pt x="873" y="136"/>
                    </a:cubicBezTo>
                    <a:cubicBezTo>
                      <a:pt x="663" y="190"/>
                      <a:pt x="422" y="222"/>
                      <a:pt x="158" y="242"/>
                    </a:cubicBezTo>
                    <a:cubicBezTo>
                      <a:pt x="0" y="253"/>
                      <a:pt x="204" y="367"/>
                      <a:pt x="347" y="367"/>
                    </a:cubicBezTo>
                    <a:cubicBezTo>
                      <a:pt x="351" y="367"/>
                      <a:pt x="355" y="367"/>
                      <a:pt x="359" y="367"/>
                    </a:cubicBezTo>
                    <a:cubicBezTo>
                      <a:pt x="636" y="352"/>
                      <a:pt x="889" y="322"/>
                      <a:pt x="1116" y="274"/>
                    </a:cubicBezTo>
                    <a:cubicBezTo>
                      <a:pt x="1301" y="234"/>
                      <a:pt x="1564" y="190"/>
                      <a:pt x="1566" y="77"/>
                    </a:cubicBezTo>
                    <a:cubicBezTo>
                      <a:pt x="1567" y="42"/>
                      <a:pt x="1468" y="1"/>
                      <a:pt x="1392" y="1"/>
                    </a:cubicBezTo>
                    <a:close/>
                  </a:path>
                </a:pathLst>
              </a:custGeom>
              <a:solidFill>
                <a:srgbClr val="4657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2421;p73">
                <a:extLst>
                  <a:ext uri="{FF2B5EF4-FFF2-40B4-BE49-F238E27FC236}">
                    <a16:creationId xmlns:a16="http://schemas.microsoft.com/office/drawing/2014/main" id="{92206C03-F410-4B5B-A79A-A0F7EBAC06B3}"/>
                  </a:ext>
                </a:extLst>
              </p:cNvPr>
              <p:cNvSpPr/>
              <p:nvPr/>
            </p:nvSpPr>
            <p:spPr>
              <a:xfrm>
                <a:off x="2353767" y="3408870"/>
                <a:ext cx="47186" cy="17159"/>
              </a:xfrm>
              <a:custGeom>
                <a:avLst/>
                <a:gdLst/>
                <a:ahLst/>
                <a:cxnLst/>
                <a:rect l="l" t="t" r="r" b="b"/>
                <a:pathLst>
                  <a:path w="2552" h="928" extrusionOk="0">
                    <a:moveTo>
                      <a:pt x="79" y="0"/>
                    </a:moveTo>
                    <a:cubicBezTo>
                      <a:pt x="27" y="0"/>
                      <a:pt x="1" y="17"/>
                      <a:pt x="58" y="52"/>
                    </a:cubicBezTo>
                    <a:cubicBezTo>
                      <a:pt x="365" y="238"/>
                      <a:pt x="667" y="425"/>
                      <a:pt x="980" y="609"/>
                    </a:cubicBezTo>
                    <a:cubicBezTo>
                      <a:pt x="1031" y="639"/>
                      <a:pt x="1124" y="663"/>
                      <a:pt x="1186" y="663"/>
                    </a:cubicBezTo>
                    <a:cubicBezTo>
                      <a:pt x="1221" y="663"/>
                      <a:pt x="1246" y="656"/>
                      <a:pt x="1250" y="638"/>
                    </a:cubicBezTo>
                    <a:cubicBezTo>
                      <a:pt x="1265" y="576"/>
                      <a:pt x="1273" y="505"/>
                      <a:pt x="1345" y="460"/>
                    </a:cubicBezTo>
                    <a:cubicBezTo>
                      <a:pt x="1380" y="430"/>
                      <a:pt x="1427" y="415"/>
                      <a:pt x="1487" y="415"/>
                    </a:cubicBezTo>
                    <a:cubicBezTo>
                      <a:pt x="1575" y="415"/>
                      <a:pt x="1689" y="447"/>
                      <a:pt x="1830" y="511"/>
                    </a:cubicBezTo>
                    <a:cubicBezTo>
                      <a:pt x="1836" y="553"/>
                      <a:pt x="1815" y="585"/>
                      <a:pt x="1767" y="609"/>
                    </a:cubicBezTo>
                    <a:cubicBezTo>
                      <a:pt x="1624" y="710"/>
                      <a:pt x="1345" y="756"/>
                      <a:pt x="1102" y="807"/>
                    </a:cubicBezTo>
                    <a:cubicBezTo>
                      <a:pt x="990" y="831"/>
                      <a:pt x="1191" y="928"/>
                      <a:pt x="1310" y="928"/>
                    </a:cubicBezTo>
                    <a:cubicBezTo>
                      <a:pt x="1316" y="928"/>
                      <a:pt x="1322" y="927"/>
                      <a:pt x="1328" y="927"/>
                    </a:cubicBezTo>
                    <a:cubicBezTo>
                      <a:pt x="1662" y="893"/>
                      <a:pt x="2552" y="717"/>
                      <a:pt x="1996" y="429"/>
                    </a:cubicBezTo>
                    <a:cubicBezTo>
                      <a:pt x="1817" y="337"/>
                      <a:pt x="1551" y="284"/>
                      <a:pt x="1352" y="284"/>
                    </a:cubicBezTo>
                    <a:cubicBezTo>
                      <a:pt x="1326" y="284"/>
                      <a:pt x="1301" y="285"/>
                      <a:pt x="1277" y="287"/>
                    </a:cubicBezTo>
                    <a:cubicBezTo>
                      <a:pt x="1089" y="303"/>
                      <a:pt x="1013" y="375"/>
                      <a:pt x="976" y="457"/>
                    </a:cubicBezTo>
                    <a:cubicBezTo>
                      <a:pt x="734" y="318"/>
                      <a:pt x="491" y="180"/>
                      <a:pt x="247" y="41"/>
                    </a:cubicBezTo>
                    <a:cubicBezTo>
                      <a:pt x="200" y="15"/>
                      <a:pt x="128" y="0"/>
                      <a:pt x="79" y="0"/>
                    </a:cubicBezTo>
                    <a:close/>
                  </a:path>
                </a:pathLst>
              </a:custGeom>
              <a:solidFill>
                <a:srgbClr val="4657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2422;p73">
                <a:extLst>
                  <a:ext uri="{FF2B5EF4-FFF2-40B4-BE49-F238E27FC236}">
                    <a16:creationId xmlns:a16="http://schemas.microsoft.com/office/drawing/2014/main" id="{993D300B-C97E-408D-B26D-97DC8346567A}"/>
                  </a:ext>
                </a:extLst>
              </p:cNvPr>
              <p:cNvSpPr/>
              <p:nvPr/>
            </p:nvSpPr>
            <p:spPr>
              <a:xfrm>
                <a:off x="2346519" y="3418799"/>
                <a:ext cx="19341" cy="4549"/>
              </a:xfrm>
              <a:custGeom>
                <a:avLst/>
                <a:gdLst/>
                <a:ahLst/>
                <a:cxnLst/>
                <a:rect l="l" t="t" r="r" b="b"/>
                <a:pathLst>
                  <a:path w="1046" h="246" extrusionOk="0">
                    <a:moveTo>
                      <a:pt x="681" y="0"/>
                    </a:moveTo>
                    <a:cubicBezTo>
                      <a:pt x="448" y="0"/>
                      <a:pt x="234" y="71"/>
                      <a:pt x="111" y="111"/>
                    </a:cubicBezTo>
                    <a:cubicBezTo>
                      <a:pt x="1" y="148"/>
                      <a:pt x="211" y="245"/>
                      <a:pt x="343" y="245"/>
                    </a:cubicBezTo>
                    <a:cubicBezTo>
                      <a:pt x="361" y="245"/>
                      <a:pt x="378" y="243"/>
                      <a:pt x="393" y="239"/>
                    </a:cubicBezTo>
                    <a:cubicBezTo>
                      <a:pt x="527" y="201"/>
                      <a:pt x="664" y="174"/>
                      <a:pt x="804" y="162"/>
                    </a:cubicBezTo>
                    <a:cubicBezTo>
                      <a:pt x="918" y="150"/>
                      <a:pt x="1023" y="157"/>
                      <a:pt x="1039" y="101"/>
                    </a:cubicBezTo>
                    <a:cubicBezTo>
                      <a:pt x="1046" y="78"/>
                      <a:pt x="991" y="48"/>
                      <a:pt x="933" y="32"/>
                    </a:cubicBezTo>
                    <a:cubicBezTo>
                      <a:pt x="849" y="9"/>
                      <a:pt x="764" y="0"/>
                      <a:pt x="681" y="0"/>
                    </a:cubicBezTo>
                    <a:close/>
                  </a:path>
                </a:pathLst>
              </a:custGeom>
              <a:solidFill>
                <a:srgbClr val="4657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2423;p73">
                <a:extLst>
                  <a:ext uri="{FF2B5EF4-FFF2-40B4-BE49-F238E27FC236}">
                    <a16:creationId xmlns:a16="http://schemas.microsoft.com/office/drawing/2014/main" id="{F1F0687A-1BF5-47DB-AFB7-F2B0DBCC019C}"/>
                  </a:ext>
                </a:extLst>
              </p:cNvPr>
              <p:cNvSpPr/>
              <p:nvPr/>
            </p:nvSpPr>
            <p:spPr>
              <a:xfrm>
                <a:off x="2397367" y="3408778"/>
                <a:ext cx="20487" cy="12980"/>
              </a:xfrm>
              <a:custGeom>
                <a:avLst/>
                <a:gdLst/>
                <a:ahLst/>
                <a:cxnLst/>
                <a:rect l="l" t="t" r="r" b="b"/>
                <a:pathLst>
                  <a:path w="1108" h="702" extrusionOk="0">
                    <a:moveTo>
                      <a:pt x="78" y="0"/>
                    </a:moveTo>
                    <a:cubicBezTo>
                      <a:pt x="28" y="0"/>
                      <a:pt x="1" y="17"/>
                      <a:pt x="52" y="53"/>
                    </a:cubicBezTo>
                    <a:cubicBezTo>
                      <a:pt x="197" y="156"/>
                      <a:pt x="335" y="267"/>
                      <a:pt x="467" y="387"/>
                    </a:cubicBezTo>
                    <a:lnTo>
                      <a:pt x="150" y="490"/>
                    </a:lnTo>
                    <a:cubicBezTo>
                      <a:pt x="62" y="518"/>
                      <a:pt x="231" y="600"/>
                      <a:pt x="335" y="600"/>
                    </a:cubicBezTo>
                    <a:cubicBezTo>
                      <a:pt x="350" y="600"/>
                      <a:pt x="363" y="598"/>
                      <a:pt x="375" y="594"/>
                    </a:cubicBezTo>
                    <a:lnTo>
                      <a:pt x="605" y="522"/>
                    </a:lnTo>
                    <a:cubicBezTo>
                      <a:pt x="664" y="582"/>
                      <a:pt x="731" y="631"/>
                      <a:pt x="805" y="669"/>
                    </a:cubicBezTo>
                    <a:cubicBezTo>
                      <a:pt x="844" y="689"/>
                      <a:pt x="901" y="701"/>
                      <a:pt x="944" y="701"/>
                    </a:cubicBezTo>
                    <a:cubicBezTo>
                      <a:pt x="974" y="701"/>
                      <a:pt x="998" y="695"/>
                      <a:pt x="1003" y="682"/>
                    </a:cubicBezTo>
                    <a:cubicBezTo>
                      <a:pt x="1027" y="620"/>
                      <a:pt x="935" y="532"/>
                      <a:pt x="835" y="452"/>
                    </a:cubicBezTo>
                    <a:cubicBezTo>
                      <a:pt x="948" y="419"/>
                      <a:pt x="1096" y="394"/>
                      <a:pt x="1104" y="324"/>
                    </a:cubicBezTo>
                    <a:cubicBezTo>
                      <a:pt x="1108" y="301"/>
                      <a:pt x="1046" y="270"/>
                      <a:pt x="990" y="266"/>
                    </a:cubicBezTo>
                    <a:cubicBezTo>
                      <a:pt x="978" y="266"/>
                      <a:pt x="965" y="266"/>
                      <a:pt x="953" y="266"/>
                    </a:cubicBezTo>
                    <a:cubicBezTo>
                      <a:pt x="826" y="266"/>
                      <a:pt x="744" y="292"/>
                      <a:pt x="664" y="320"/>
                    </a:cubicBezTo>
                    <a:cubicBezTo>
                      <a:pt x="528" y="220"/>
                      <a:pt x="386" y="127"/>
                      <a:pt x="240" y="42"/>
                    </a:cubicBezTo>
                    <a:cubicBezTo>
                      <a:pt x="194" y="15"/>
                      <a:pt x="126" y="0"/>
                      <a:pt x="78" y="0"/>
                    </a:cubicBezTo>
                    <a:close/>
                  </a:path>
                </a:pathLst>
              </a:custGeom>
              <a:solidFill>
                <a:srgbClr val="4657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2424;p73">
                <a:extLst>
                  <a:ext uri="{FF2B5EF4-FFF2-40B4-BE49-F238E27FC236}">
                    <a16:creationId xmlns:a16="http://schemas.microsoft.com/office/drawing/2014/main" id="{6CA16156-C0A0-4EE3-A8EC-F0E64A8B3933}"/>
                  </a:ext>
                </a:extLst>
              </p:cNvPr>
              <p:cNvSpPr/>
              <p:nvPr/>
            </p:nvSpPr>
            <p:spPr>
              <a:xfrm>
                <a:off x="2405687" y="3364734"/>
                <a:ext cx="133942" cy="52086"/>
              </a:xfrm>
              <a:custGeom>
                <a:avLst/>
                <a:gdLst/>
                <a:ahLst/>
                <a:cxnLst/>
                <a:rect l="l" t="t" r="r" b="b"/>
                <a:pathLst>
                  <a:path w="7244" h="2817" extrusionOk="0">
                    <a:moveTo>
                      <a:pt x="6905" y="1"/>
                    </a:moveTo>
                    <a:cubicBezTo>
                      <a:pt x="6895" y="1"/>
                      <a:pt x="6885" y="1"/>
                      <a:pt x="6877" y="3"/>
                    </a:cubicBezTo>
                    <a:cubicBezTo>
                      <a:pt x="4984" y="315"/>
                      <a:pt x="3233" y="725"/>
                      <a:pt x="1445" y="1098"/>
                    </a:cubicBezTo>
                    <a:cubicBezTo>
                      <a:pt x="1056" y="1179"/>
                      <a:pt x="1" y="1244"/>
                      <a:pt x="66" y="1527"/>
                    </a:cubicBezTo>
                    <a:cubicBezTo>
                      <a:pt x="95" y="1651"/>
                      <a:pt x="418" y="1836"/>
                      <a:pt x="587" y="1951"/>
                    </a:cubicBezTo>
                    <a:cubicBezTo>
                      <a:pt x="911" y="2173"/>
                      <a:pt x="1243" y="2394"/>
                      <a:pt x="1574" y="2615"/>
                    </a:cubicBezTo>
                    <a:cubicBezTo>
                      <a:pt x="1224" y="2511"/>
                      <a:pt x="874" y="2408"/>
                      <a:pt x="524" y="2305"/>
                    </a:cubicBezTo>
                    <a:cubicBezTo>
                      <a:pt x="500" y="2298"/>
                      <a:pt x="478" y="2295"/>
                      <a:pt x="461" y="2295"/>
                    </a:cubicBezTo>
                    <a:cubicBezTo>
                      <a:pt x="396" y="2295"/>
                      <a:pt x="381" y="2335"/>
                      <a:pt x="473" y="2363"/>
                    </a:cubicBezTo>
                    <a:cubicBezTo>
                      <a:pt x="934" y="2509"/>
                      <a:pt x="1398" y="2653"/>
                      <a:pt x="1862" y="2797"/>
                    </a:cubicBezTo>
                    <a:cubicBezTo>
                      <a:pt x="1904" y="2810"/>
                      <a:pt x="1950" y="2817"/>
                      <a:pt x="1986" y="2817"/>
                    </a:cubicBezTo>
                    <a:cubicBezTo>
                      <a:pt x="2046" y="2817"/>
                      <a:pt x="2078" y="2798"/>
                      <a:pt x="2017" y="2757"/>
                    </a:cubicBezTo>
                    <a:cubicBezTo>
                      <a:pt x="1388" y="2326"/>
                      <a:pt x="216" y="1749"/>
                      <a:pt x="651" y="1411"/>
                    </a:cubicBezTo>
                    <a:cubicBezTo>
                      <a:pt x="811" y="1286"/>
                      <a:pt x="1530" y="1242"/>
                      <a:pt x="1838" y="1183"/>
                    </a:cubicBezTo>
                    <a:cubicBezTo>
                      <a:pt x="2184" y="1117"/>
                      <a:pt x="2530" y="1049"/>
                      <a:pt x="2875" y="983"/>
                    </a:cubicBezTo>
                    <a:cubicBezTo>
                      <a:pt x="4300" y="707"/>
                      <a:pt x="5782" y="456"/>
                      <a:pt x="7128" y="135"/>
                    </a:cubicBezTo>
                    <a:cubicBezTo>
                      <a:pt x="7244" y="108"/>
                      <a:pt x="7032" y="1"/>
                      <a:pt x="6905" y="1"/>
                    </a:cubicBezTo>
                    <a:close/>
                  </a:path>
                </a:pathLst>
              </a:custGeom>
              <a:solidFill>
                <a:srgbClr val="4657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2425;p73">
                <a:extLst>
                  <a:ext uri="{FF2B5EF4-FFF2-40B4-BE49-F238E27FC236}">
                    <a16:creationId xmlns:a16="http://schemas.microsoft.com/office/drawing/2014/main" id="{D7DA1F7A-FE4F-482C-9C0B-D88257EDBAAE}"/>
                  </a:ext>
                </a:extLst>
              </p:cNvPr>
              <p:cNvSpPr/>
              <p:nvPr/>
            </p:nvSpPr>
            <p:spPr>
              <a:xfrm>
                <a:off x="2444572" y="3396260"/>
                <a:ext cx="42194" cy="16937"/>
              </a:xfrm>
              <a:custGeom>
                <a:avLst/>
                <a:gdLst/>
                <a:ahLst/>
                <a:cxnLst/>
                <a:rect l="l" t="t" r="r" b="b"/>
                <a:pathLst>
                  <a:path w="2282" h="916" extrusionOk="0">
                    <a:moveTo>
                      <a:pt x="74" y="1"/>
                    </a:moveTo>
                    <a:cubicBezTo>
                      <a:pt x="28" y="1"/>
                      <a:pt x="1" y="16"/>
                      <a:pt x="46" y="44"/>
                    </a:cubicBezTo>
                    <a:cubicBezTo>
                      <a:pt x="382" y="250"/>
                      <a:pt x="706" y="459"/>
                      <a:pt x="1050" y="665"/>
                    </a:cubicBezTo>
                    <a:cubicBezTo>
                      <a:pt x="1101" y="695"/>
                      <a:pt x="1206" y="720"/>
                      <a:pt x="1274" y="720"/>
                    </a:cubicBezTo>
                    <a:cubicBezTo>
                      <a:pt x="1320" y="720"/>
                      <a:pt x="1348" y="708"/>
                      <a:pt x="1328" y="679"/>
                    </a:cubicBezTo>
                    <a:cubicBezTo>
                      <a:pt x="1276" y="601"/>
                      <a:pt x="1219" y="514"/>
                      <a:pt x="1259" y="452"/>
                    </a:cubicBezTo>
                    <a:cubicBezTo>
                      <a:pt x="1278" y="405"/>
                      <a:pt x="1324" y="382"/>
                      <a:pt x="1397" y="382"/>
                    </a:cubicBezTo>
                    <a:cubicBezTo>
                      <a:pt x="1487" y="382"/>
                      <a:pt x="1617" y="418"/>
                      <a:pt x="1789" y="487"/>
                    </a:cubicBezTo>
                    <a:cubicBezTo>
                      <a:pt x="1840" y="538"/>
                      <a:pt x="1850" y="581"/>
                      <a:pt x="1817" y="614"/>
                    </a:cubicBezTo>
                    <a:cubicBezTo>
                      <a:pt x="1784" y="686"/>
                      <a:pt x="1555" y="783"/>
                      <a:pt x="1319" y="783"/>
                    </a:cubicBezTo>
                    <a:cubicBezTo>
                      <a:pt x="1270" y="783"/>
                      <a:pt x="1221" y="779"/>
                      <a:pt x="1174" y="770"/>
                    </a:cubicBezTo>
                    <a:cubicBezTo>
                      <a:pt x="1155" y="766"/>
                      <a:pt x="1138" y="764"/>
                      <a:pt x="1124" y="764"/>
                    </a:cubicBezTo>
                    <a:cubicBezTo>
                      <a:pt x="1038" y="764"/>
                      <a:pt x="1038" y="822"/>
                      <a:pt x="1150" y="856"/>
                    </a:cubicBezTo>
                    <a:cubicBezTo>
                      <a:pt x="1289" y="899"/>
                      <a:pt x="1411" y="915"/>
                      <a:pt x="1519" y="915"/>
                    </a:cubicBezTo>
                    <a:cubicBezTo>
                      <a:pt x="1683" y="915"/>
                      <a:pt x="1816" y="879"/>
                      <a:pt x="1932" y="842"/>
                    </a:cubicBezTo>
                    <a:cubicBezTo>
                      <a:pt x="2159" y="770"/>
                      <a:pt x="2281" y="633"/>
                      <a:pt x="2028" y="449"/>
                    </a:cubicBezTo>
                    <a:cubicBezTo>
                      <a:pt x="1849" y="319"/>
                      <a:pt x="1543" y="235"/>
                      <a:pt x="1294" y="235"/>
                    </a:cubicBezTo>
                    <a:cubicBezTo>
                      <a:pt x="1268" y="235"/>
                      <a:pt x="1243" y="236"/>
                      <a:pt x="1219" y="238"/>
                    </a:cubicBezTo>
                    <a:cubicBezTo>
                      <a:pt x="985" y="255"/>
                      <a:pt x="915" y="337"/>
                      <a:pt x="926" y="440"/>
                    </a:cubicBezTo>
                    <a:cubicBezTo>
                      <a:pt x="680" y="302"/>
                      <a:pt x="430" y="165"/>
                      <a:pt x="184" y="27"/>
                    </a:cubicBezTo>
                    <a:cubicBezTo>
                      <a:pt x="152" y="9"/>
                      <a:pt x="108" y="1"/>
                      <a:pt x="74" y="1"/>
                    </a:cubicBezTo>
                    <a:close/>
                  </a:path>
                </a:pathLst>
              </a:custGeom>
              <a:solidFill>
                <a:srgbClr val="4657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2426;p73">
                <a:extLst>
                  <a:ext uri="{FF2B5EF4-FFF2-40B4-BE49-F238E27FC236}">
                    <a16:creationId xmlns:a16="http://schemas.microsoft.com/office/drawing/2014/main" id="{46DD42E1-8FB7-4B7A-9778-E5F8D2D476D5}"/>
                  </a:ext>
                </a:extLst>
              </p:cNvPr>
              <p:cNvSpPr/>
              <p:nvPr/>
            </p:nvSpPr>
            <p:spPr>
              <a:xfrm>
                <a:off x="2457829" y="3389252"/>
                <a:ext cx="30065" cy="7895"/>
              </a:xfrm>
              <a:custGeom>
                <a:avLst/>
                <a:gdLst/>
                <a:ahLst/>
                <a:cxnLst/>
                <a:rect l="l" t="t" r="r" b="b"/>
                <a:pathLst>
                  <a:path w="1626" h="427" extrusionOk="0">
                    <a:moveTo>
                      <a:pt x="164" y="1"/>
                    </a:moveTo>
                    <a:cubicBezTo>
                      <a:pt x="60" y="1"/>
                      <a:pt x="1" y="31"/>
                      <a:pt x="56" y="107"/>
                    </a:cubicBezTo>
                    <a:cubicBezTo>
                      <a:pt x="79" y="138"/>
                      <a:pt x="166" y="160"/>
                      <a:pt x="224" y="160"/>
                    </a:cubicBezTo>
                    <a:cubicBezTo>
                      <a:pt x="259" y="160"/>
                      <a:pt x="283" y="152"/>
                      <a:pt x="276" y="133"/>
                    </a:cubicBezTo>
                    <a:cubicBezTo>
                      <a:pt x="272" y="120"/>
                      <a:pt x="277" y="115"/>
                      <a:pt x="290" y="115"/>
                    </a:cubicBezTo>
                    <a:cubicBezTo>
                      <a:pt x="354" y="115"/>
                      <a:pt x="594" y="252"/>
                      <a:pt x="594" y="252"/>
                    </a:cubicBezTo>
                    <a:cubicBezTo>
                      <a:pt x="655" y="286"/>
                      <a:pt x="717" y="317"/>
                      <a:pt x="781" y="343"/>
                    </a:cubicBezTo>
                    <a:cubicBezTo>
                      <a:pt x="903" y="391"/>
                      <a:pt x="1032" y="419"/>
                      <a:pt x="1163" y="426"/>
                    </a:cubicBezTo>
                    <a:cubicBezTo>
                      <a:pt x="1172" y="426"/>
                      <a:pt x="1181" y="426"/>
                      <a:pt x="1190" y="426"/>
                    </a:cubicBezTo>
                    <a:cubicBezTo>
                      <a:pt x="1276" y="426"/>
                      <a:pt x="1359" y="407"/>
                      <a:pt x="1436" y="368"/>
                    </a:cubicBezTo>
                    <a:cubicBezTo>
                      <a:pt x="1506" y="335"/>
                      <a:pt x="1625" y="310"/>
                      <a:pt x="1609" y="251"/>
                    </a:cubicBezTo>
                    <a:cubicBezTo>
                      <a:pt x="1603" y="230"/>
                      <a:pt x="1550" y="205"/>
                      <a:pt x="1507" y="193"/>
                    </a:cubicBezTo>
                    <a:cubicBezTo>
                      <a:pt x="1444" y="177"/>
                      <a:pt x="1393" y="170"/>
                      <a:pt x="1348" y="170"/>
                    </a:cubicBezTo>
                    <a:cubicBezTo>
                      <a:pt x="1266" y="170"/>
                      <a:pt x="1209" y="193"/>
                      <a:pt x="1156" y="218"/>
                    </a:cubicBezTo>
                    <a:cubicBezTo>
                      <a:pt x="1110" y="240"/>
                      <a:pt x="1070" y="270"/>
                      <a:pt x="1003" y="270"/>
                    </a:cubicBezTo>
                    <a:cubicBezTo>
                      <a:pt x="968" y="270"/>
                      <a:pt x="925" y="262"/>
                      <a:pt x="869" y="239"/>
                    </a:cubicBezTo>
                    <a:cubicBezTo>
                      <a:pt x="781" y="203"/>
                      <a:pt x="714" y="149"/>
                      <a:pt x="630" y="110"/>
                    </a:cubicBezTo>
                    <a:cubicBezTo>
                      <a:pt x="496" y="48"/>
                      <a:pt x="295" y="1"/>
                      <a:pt x="164" y="1"/>
                    </a:cubicBezTo>
                    <a:close/>
                  </a:path>
                </a:pathLst>
              </a:custGeom>
              <a:solidFill>
                <a:srgbClr val="4657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2427;p73">
                <a:extLst>
                  <a:ext uri="{FF2B5EF4-FFF2-40B4-BE49-F238E27FC236}">
                    <a16:creationId xmlns:a16="http://schemas.microsoft.com/office/drawing/2014/main" id="{C6112096-4B56-4C9B-B78E-B23262FE193C}"/>
                  </a:ext>
                </a:extLst>
              </p:cNvPr>
              <p:cNvSpPr/>
              <p:nvPr/>
            </p:nvSpPr>
            <p:spPr>
              <a:xfrm>
                <a:off x="2505053" y="3394189"/>
                <a:ext cx="29029" cy="8284"/>
              </a:xfrm>
              <a:custGeom>
                <a:avLst/>
                <a:gdLst/>
                <a:ahLst/>
                <a:cxnLst/>
                <a:rect l="l" t="t" r="r" b="b"/>
                <a:pathLst>
                  <a:path w="1570" h="448" extrusionOk="0">
                    <a:moveTo>
                      <a:pt x="1237" y="1"/>
                    </a:moveTo>
                    <a:cubicBezTo>
                      <a:pt x="1234" y="1"/>
                      <a:pt x="1231" y="1"/>
                      <a:pt x="1229" y="1"/>
                    </a:cubicBezTo>
                    <a:cubicBezTo>
                      <a:pt x="758" y="25"/>
                      <a:pt x="399" y="193"/>
                      <a:pt x="98" y="314"/>
                    </a:cubicBezTo>
                    <a:cubicBezTo>
                      <a:pt x="0" y="353"/>
                      <a:pt x="200" y="448"/>
                      <a:pt x="325" y="448"/>
                    </a:cubicBezTo>
                    <a:cubicBezTo>
                      <a:pt x="345" y="448"/>
                      <a:pt x="362" y="446"/>
                      <a:pt x="377" y="441"/>
                    </a:cubicBezTo>
                    <a:cubicBezTo>
                      <a:pt x="545" y="381"/>
                      <a:pt x="720" y="324"/>
                      <a:pt x="907" y="274"/>
                    </a:cubicBezTo>
                    <a:cubicBezTo>
                      <a:pt x="1099" y="223"/>
                      <a:pt x="1338" y="190"/>
                      <a:pt x="1486" y="118"/>
                    </a:cubicBezTo>
                    <a:cubicBezTo>
                      <a:pt x="1569" y="79"/>
                      <a:pt x="1340" y="1"/>
                      <a:pt x="1237" y="1"/>
                    </a:cubicBezTo>
                    <a:close/>
                  </a:path>
                </a:pathLst>
              </a:custGeom>
              <a:solidFill>
                <a:srgbClr val="4657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2428;p73">
                <a:extLst>
                  <a:ext uri="{FF2B5EF4-FFF2-40B4-BE49-F238E27FC236}">
                    <a16:creationId xmlns:a16="http://schemas.microsoft.com/office/drawing/2014/main" id="{896AC849-144C-4A4B-856D-A2D0563749B6}"/>
                  </a:ext>
                </a:extLst>
              </p:cNvPr>
              <p:cNvSpPr/>
              <p:nvPr/>
            </p:nvSpPr>
            <p:spPr>
              <a:xfrm>
                <a:off x="2517829" y="3381505"/>
                <a:ext cx="39717" cy="15587"/>
              </a:xfrm>
              <a:custGeom>
                <a:avLst/>
                <a:gdLst/>
                <a:ahLst/>
                <a:cxnLst/>
                <a:rect l="l" t="t" r="r" b="b"/>
                <a:pathLst>
                  <a:path w="2148" h="843" extrusionOk="0">
                    <a:moveTo>
                      <a:pt x="1064" y="0"/>
                    </a:moveTo>
                    <a:cubicBezTo>
                      <a:pt x="1020" y="0"/>
                      <a:pt x="997" y="13"/>
                      <a:pt x="1030" y="43"/>
                    </a:cubicBezTo>
                    <a:lnTo>
                      <a:pt x="1164" y="162"/>
                    </a:lnTo>
                    <a:lnTo>
                      <a:pt x="1157" y="162"/>
                    </a:lnTo>
                    <a:cubicBezTo>
                      <a:pt x="1033" y="195"/>
                      <a:pt x="1058" y="279"/>
                      <a:pt x="892" y="300"/>
                    </a:cubicBezTo>
                    <a:cubicBezTo>
                      <a:pt x="865" y="303"/>
                      <a:pt x="835" y="305"/>
                      <a:pt x="805" y="305"/>
                    </a:cubicBezTo>
                    <a:cubicBezTo>
                      <a:pt x="606" y="305"/>
                      <a:pt x="361" y="236"/>
                      <a:pt x="198" y="137"/>
                    </a:cubicBezTo>
                    <a:cubicBezTo>
                      <a:pt x="161" y="114"/>
                      <a:pt x="103" y="101"/>
                      <a:pt x="64" y="101"/>
                    </a:cubicBezTo>
                    <a:cubicBezTo>
                      <a:pt x="23" y="101"/>
                      <a:pt x="1" y="115"/>
                      <a:pt x="43" y="143"/>
                    </a:cubicBezTo>
                    <a:cubicBezTo>
                      <a:pt x="253" y="291"/>
                      <a:pt x="625" y="420"/>
                      <a:pt x="945" y="438"/>
                    </a:cubicBezTo>
                    <a:cubicBezTo>
                      <a:pt x="968" y="440"/>
                      <a:pt x="991" y="440"/>
                      <a:pt x="1015" y="440"/>
                    </a:cubicBezTo>
                    <a:cubicBezTo>
                      <a:pt x="1161" y="440"/>
                      <a:pt x="1315" y="413"/>
                      <a:pt x="1388" y="363"/>
                    </a:cubicBezTo>
                    <a:cubicBezTo>
                      <a:pt x="1417" y="390"/>
                      <a:pt x="1447" y="415"/>
                      <a:pt x="1477" y="442"/>
                    </a:cubicBezTo>
                    <a:cubicBezTo>
                      <a:pt x="1608" y="560"/>
                      <a:pt x="1716" y="686"/>
                      <a:pt x="1916" y="797"/>
                    </a:cubicBezTo>
                    <a:cubicBezTo>
                      <a:pt x="1957" y="821"/>
                      <a:pt x="2043" y="843"/>
                      <a:pt x="2095" y="843"/>
                    </a:cubicBezTo>
                    <a:cubicBezTo>
                      <a:pt x="2128" y="843"/>
                      <a:pt x="2147" y="834"/>
                      <a:pt x="2135" y="812"/>
                    </a:cubicBezTo>
                    <a:cubicBezTo>
                      <a:pt x="2073" y="697"/>
                      <a:pt x="1890" y="574"/>
                      <a:pt x="1746" y="457"/>
                    </a:cubicBezTo>
                    <a:lnTo>
                      <a:pt x="1257" y="57"/>
                    </a:lnTo>
                    <a:cubicBezTo>
                      <a:pt x="1216" y="23"/>
                      <a:pt x="1122" y="0"/>
                      <a:pt x="1064" y="0"/>
                    </a:cubicBezTo>
                    <a:close/>
                  </a:path>
                </a:pathLst>
              </a:custGeom>
              <a:solidFill>
                <a:srgbClr val="4657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2429;p73">
                <a:extLst>
                  <a:ext uri="{FF2B5EF4-FFF2-40B4-BE49-F238E27FC236}">
                    <a16:creationId xmlns:a16="http://schemas.microsoft.com/office/drawing/2014/main" id="{080DA038-FAAC-44E6-A3E6-A6302E8356FB}"/>
                  </a:ext>
                </a:extLst>
              </p:cNvPr>
              <p:cNvSpPr/>
              <p:nvPr/>
            </p:nvSpPr>
            <p:spPr>
              <a:xfrm>
                <a:off x="2556769" y="3381061"/>
                <a:ext cx="28012" cy="9522"/>
              </a:xfrm>
              <a:custGeom>
                <a:avLst/>
                <a:gdLst/>
                <a:ahLst/>
                <a:cxnLst/>
                <a:rect l="l" t="t" r="r" b="b"/>
                <a:pathLst>
                  <a:path w="1515" h="515" extrusionOk="0">
                    <a:moveTo>
                      <a:pt x="476" y="0"/>
                    </a:moveTo>
                    <a:cubicBezTo>
                      <a:pt x="469" y="0"/>
                      <a:pt x="463" y="1"/>
                      <a:pt x="457" y="2"/>
                    </a:cubicBezTo>
                    <a:cubicBezTo>
                      <a:pt x="127" y="55"/>
                      <a:pt x="1" y="204"/>
                      <a:pt x="114" y="401"/>
                    </a:cubicBezTo>
                    <a:cubicBezTo>
                      <a:pt x="131" y="431"/>
                      <a:pt x="191" y="459"/>
                      <a:pt x="256" y="476"/>
                    </a:cubicBezTo>
                    <a:cubicBezTo>
                      <a:pt x="357" y="503"/>
                      <a:pt x="450" y="515"/>
                      <a:pt x="531" y="515"/>
                    </a:cubicBezTo>
                    <a:cubicBezTo>
                      <a:pt x="634" y="515"/>
                      <a:pt x="718" y="496"/>
                      <a:pt x="774" y="464"/>
                    </a:cubicBezTo>
                    <a:cubicBezTo>
                      <a:pt x="865" y="413"/>
                      <a:pt x="855" y="332"/>
                      <a:pt x="881" y="262"/>
                    </a:cubicBezTo>
                    <a:cubicBezTo>
                      <a:pt x="1013" y="340"/>
                      <a:pt x="1156" y="421"/>
                      <a:pt x="1314" y="470"/>
                    </a:cubicBezTo>
                    <a:cubicBezTo>
                      <a:pt x="1356" y="484"/>
                      <a:pt x="1402" y="491"/>
                      <a:pt x="1437" y="491"/>
                    </a:cubicBezTo>
                    <a:cubicBezTo>
                      <a:pt x="1486" y="491"/>
                      <a:pt x="1515" y="477"/>
                      <a:pt x="1487" y="445"/>
                    </a:cubicBezTo>
                    <a:cubicBezTo>
                      <a:pt x="1395" y="338"/>
                      <a:pt x="1098" y="211"/>
                      <a:pt x="919" y="115"/>
                    </a:cubicBezTo>
                    <a:cubicBezTo>
                      <a:pt x="859" y="81"/>
                      <a:pt x="770" y="56"/>
                      <a:pt x="704" y="56"/>
                    </a:cubicBezTo>
                    <a:cubicBezTo>
                      <a:pt x="676" y="56"/>
                      <a:pt x="652" y="61"/>
                      <a:pt x="636" y="71"/>
                    </a:cubicBezTo>
                    <a:cubicBezTo>
                      <a:pt x="560" y="119"/>
                      <a:pt x="547" y="184"/>
                      <a:pt x="536" y="252"/>
                    </a:cubicBezTo>
                    <a:cubicBezTo>
                      <a:pt x="528" y="295"/>
                      <a:pt x="503" y="376"/>
                      <a:pt x="391" y="383"/>
                    </a:cubicBezTo>
                    <a:cubicBezTo>
                      <a:pt x="323" y="245"/>
                      <a:pt x="387" y="128"/>
                      <a:pt x="599" y="72"/>
                    </a:cubicBezTo>
                    <a:cubicBezTo>
                      <a:pt x="666" y="54"/>
                      <a:pt x="550" y="0"/>
                      <a:pt x="476" y="0"/>
                    </a:cubicBezTo>
                    <a:close/>
                  </a:path>
                </a:pathLst>
              </a:custGeom>
              <a:solidFill>
                <a:srgbClr val="4657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2430;p73">
                <a:extLst>
                  <a:ext uri="{FF2B5EF4-FFF2-40B4-BE49-F238E27FC236}">
                    <a16:creationId xmlns:a16="http://schemas.microsoft.com/office/drawing/2014/main" id="{96B8E42E-5991-4041-9E3D-1B8EE929479B}"/>
                  </a:ext>
                </a:extLst>
              </p:cNvPr>
              <p:cNvSpPr/>
              <p:nvPr/>
            </p:nvSpPr>
            <p:spPr>
              <a:xfrm>
                <a:off x="2579660" y="3375237"/>
                <a:ext cx="31008" cy="12740"/>
              </a:xfrm>
              <a:custGeom>
                <a:avLst/>
                <a:gdLst/>
                <a:ahLst/>
                <a:cxnLst/>
                <a:rect l="l" t="t" r="r" b="b"/>
                <a:pathLst>
                  <a:path w="1677" h="689" extrusionOk="0">
                    <a:moveTo>
                      <a:pt x="465" y="0"/>
                    </a:moveTo>
                    <a:cubicBezTo>
                      <a:pt x="453" y="0"/>
                      <a:pt x="442" y="1"/>
                      <a:pt x="432" y="4"/>
                    </a:cubicBezTo>
                    <a:cubicBezTo>
                      <a:pt x="90" y="77"/>
                      <a:pt x="0" y="337"/>
                      <a:pt x="472" y="562"/>
                    </a:cubicBezTo>
                    <a:cubicBezTo>
                      <a:pt x="655" y="649"/>
                      <a:pt x="850" y="688"/>
                      <a:pt x="1023" y="688"/>
                    </a:cubicBezTo>
                    <a:cubicBezTo>
                      <a:pt x="1076" y="688"/>
                      <a:pt x="1128" y="684"/>
                      <a:pt x="1177" y="677"/>
                    </a:cubicBezTo>
                    <a:cubicBezTo>
                      <a:pt x="1386" y="646"/>
                      <a:pt x="1676" y="575"/>
                      <a:pt x="1633" y="445"/>
                    </a:cubicBezTo>
                    <a:cubicBezTo>
                      <a:pt x="1621" y="410"/>
                      <a:pt x="1504" y="368"/>
                      <a:pt x="1433" y="368"/>
                    </a:cubicBezTo>
                    <a:cubicBezTo>
                      <a:pt x="1426" y="368"/>
                      <a:pt x="1420" y="369"/>
                      <a:pt x="1414" y="370"/>
                    </a:cubicBezTo>
                    <a:cubicBezTo>
                      <a:pt x="1291" y="385"/>
                      <a:pt x="1069" y="536"/>
                      <a:pt x="848" y="536"/>
                    </a:cubicBezTo>
                    <a:cubicBezTo>
                      <a:pt x="779" y="536"/>
                      <a:pt x="711" y="522"/>
                      <a:pt x="645" y="484"/>
                    </a:cubicBezTo>
                    <a:cubicBezTo>
                      <a:pt x="389" y="335"/>
                      <a:pt x="446" y="160"/>
                      <a:pt x="628" y="96"/>
                    </a:cubicBezTo>
                    <a:cubicBezTo>
                      <a:pt x="705" y="69"/>
                      <a:pt x="561" y="0"/>
                      <a:pt x="465" y="0"/>
                    </a:cubicBezTo>
                    <a:close/>
                  </a:path>
                </a:pathLst>
              </a:custGeom>
              <a:solidFill>
                <a:srgbClr val="4657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2431;p73">
                <a:extLst>
                  <a:ext uri="{FF2B5EF4-FFF2-40B4-BE49-F238E27FC236}">
                    <a16:creationId xmlns:a16="http://schemas.microsoft.com/office/drawing/2014/main" id="{B8BB6DAA-729D-4855-8DB7-5842546EEDA6}"/>
                  </a:ext>
                </a:extLst>
              </p:cNvPr>
              <p:cNvSpPr/>
              <p:nvPr/>
            </p:nvSpPr>
            <p:spPr>
              <a:xfrm>
                <a:off x="2398347" y="3399828"/>
                <a:ext cx="199637" cy="36333"/>
              </a:xfrm>
              <a:custGeom>
                <a:avLst/>
                <a:gdLst/>
                <a:ahLst/>
                <a:cxnLst/>
                <a:rect l="l" t="t" r="r" b="b"/>
                <a:pathLst>
                  <a:path w="10797" h="1965" extrusionOk="0">
                    <a:moveTo>
                      <a:pt x="10544" y="1"/>
                    </a:moveTo>
                    <a:cubicBezTo>
                      <a:pt x="10536" y="1"/>
                      <a:pt x="10529" y="1"/>
                      <a:pt x="10522" y="2"/>
                    </a:cubicBezTo>
                    <a:cubicBezTo>
                      <a:pt x="8703" y="253"/>
                      <a:pt x="7112" y="673"/>
                      <a:pt x="5381" y="983"/>
                    </a:cubicBezTo>
                    <a:cubicBezTo>
                      <a:pt x="3637" y="1294"/>
                      <a:pt x="1841" y="1571"/>
                      <a:pt x="86" y="1875"/>
                    </a:cubicBezTo>
                    <a:cubicBezTo>
                      <a:pt x="1" y="1889"/>
                      <a:pt x="143" y="1965"/>
                      <a:pt x="230" y="1965"/>
                    </a:cubicBezTo>
                    <a:cubicBezTo>
                      <a:pt x="236" y="1965"/>
                      <a:pt x="241" y="1964"/>
                      <a:pt x="246" y="1964"/>
                    </a:cubicBezTo>
                    <a:cubicBezTo>
                      <a:pt x="2176" y="1732"/>
                      <a:pt x="4000" y="1428"/>
                      <a:pt x="5789" y="1107"/>
                    </a:cubicBezTo>
                    <a:cubicBezTo>
                      <a:pt x="7455" y="808"/>
                      <a:pt x="9301" y="548"/>
                      <a:pt x="10716" y="107"/>
                    </a:cubicBezTo>
                    <a:cubicBezTo>
                      <a:pt x="10796" y="82"/>
                      <a:pt x="10646" y="1"/>
                      <a:pt x="10544" y="1"/>
                    </a:cubicBezTo>
                    <a:close/>
                  </a:path>
                </a:pathLst>
              </a:custGeom>
              <a:solidFill>
                <a:srgbClr val="4657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2432;p73">
                <a:extLst>
                  <a:ext uri="{FF2B5EF4-FFF2-40B4-BE49-F238E27FC236}">
                    <a16:creationId xmlns:a16="http://schemas.microsoft.com/office/drawing/2014/main" id="{8F36D6BD-A20A-4AB7-B4E3-C0BB5DD44267}"/>
                  </a:ext>
                </a:extLst>
              </p:cNvPr>
              <p:cNvSpPr/>
              <p:nvPr/>
            </p:nvSpPr>
            <p:spPr>
              <a:xfrm>
                <a:off x="2482107" y="3429671"/>
                <a:ext cx="48962" cy="13498"/>
              </a:xfrm>
              <a:custGeom>
                <a:avLst/>
                <a:gdLst/>
                <a:ahLst/>
                <a:cxnLst/>
                <a:rect l="l" t="t" r="r" b="b"/>
                <a:pathLst>
                  <a:path w="2648" h="730" extrusionOk="0">
                    <a:moveTo>
                      <a:pt x="439" y="0"/>
                    </a:moveTo>
                    <a:cubicBezTo>
                      <a:pt x="211" y="0"/>
                      <a:pt x="72" y="105"/>
                      <a:pt x="23" y="192"/>
                    </a:cubicBezTo>
                    <a:cubicBezTo>
                      <a:pt x="1" y="232"/>
                      <a:pt x="164" y="289"/>
                      <a:pt x="253" y="289"/>
                    </a:cubicBezTo>
                    <a:cubicBezTo>
                      <a:pt x="277" y="289"/>
                      <a:pt x="296" y="285"/>
                      <a:pt x="304" y="275"/>
                    </a:cubicBezTo>
                    <a:cubicBezTo>
                      <a:pt x="308" y="228"/>
                      <a:pt x="350" y="205"/>
                      <a:pt x="431" y="205"/>
                    </a:cubicBezTo>
                    <a:cubicBezTo>
                      <a:pt x="499" y="205"/>
                      <a:pt x="594" y="222"/>
                      <a:pt x="718" y="255"/>
                    </a:cubicBezTo>
                    <a:cubicBezTo>
                      <a:pt x="701" y="314"/>
                      <a:pt x="673" y="369"/>
                      <a:pt x="633" y="416"/>
                    </a:cubicBezTo>
                    <a:cubicBezTo>
                      <a:pt x="571" y="490"/>
                      <a:pt x="476" y="549"/>
                      <a:pt x="368" y="604"/>
                    </a:cubicBezTo>
                    <a:cubicBezTo>
                      <a:pt x="280" y="648"/>
                      <a:pt x="528" y="730"/>
                      <a:pt x="637" y="730"/>
                    </a:cubicBezTo>
                    <a:cubicBezTo>
                      <a:pt x="639" y="730"/>
                      <a:pt x="642" y="730"/>
                      <a:pt x="645" y="730"/>
                    </a:cubicBezTo>
                    <a:cubicBezTo>
                      <a:pt x="1120" y="707"/>
                      <a:pt x="1573" y="665"/>
                      <a:pt x="2000" y="608"/>
                    </a:cubicBezTo>
                    <a:cubicBezTo>
                      <a:pt x="2282" y="568"/>
                      <a:pt x="2596" y="543"/>
                      <a:pt x="2633" y="393"/>
                    </a:cubicBezTo>
                    <a:cubicBezTo>
                      <a:pt x="2647" y="334"/>
                      <a:pt x="2457" y="273"/>
                      <a:pt x="2339" y="273"/>
                    </a:cubicBezTo>
                    <a:cubicBezTo>
                      <a:pt x="2294" y="273"/>
                      <a:pt x="2259" y="282"/>
                      <a:pt x="2251" y="304"/>
                    </a:cubicBezTo>
                    <a:cubicBezTo>
                      <a:pt x="2185" y="466"/>
                      <a:pt x="1666" y="489"/>
                      <a:pt x="1344" y="525"/>
                    </a:cubicBezTo>
                    <a:cubicBezTo>
                      <a:pt x="1216" y="538"/>
                      <a:pt x="1082" y="550"/>
                      <a:pt x="948" y="559"/>
                    </a:cubicBezTo>
                    <a:cubicBezTo>
                      <a:pt x="1109" y="429"/>
                      <a:pt x="1206" y="253"/>
                      <a:pt x="869" y="103"/>
                    </a:cubicBezTo>
                    <a:cubicBezTo>
                      <a:pt x="702" y="29"/>
                      <a:pt x="559" y="0"/>
                      <a:pt x="439" y="0"/>
                    </a:cubicBezTo>
                    <a:close/>
                  </a:path>
                </a:pathLst>
              </a:custGeom>
              <a:solidFill>
                <a:srgbClr val="4657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2433;p73">
                <a:extLst>
                  <a:ext uri="{FF2B5EF4-FFF2-40B4-BE49-F238E27FC236}">
                    <a16:creationId xmlns:a16="http://schemas.microsoft.com/office/drawing/2014/main" id="{EB774045-99A9-46FC-8EA3-933EA266D1F9}"/>
                  </a:ext>
                </a:extLst>
              </p:cNvPr>
              <p:cNvSpPr/>
              <p:nvPr/>
            </p:nvSpPr>
            <p:spPr>
              <a:xfrm>
                <a:off x="2530273" y="3423680"/>
                <a:ext cx="32099" cy="10835"/>
              </a:xfrm>
              <a:custGeom>
                <a:avLst/>
                <a:gdLst/>
                <a:ahLst/>
                <a:cxnLst/>
                <a:rect l="l" t="t" r="r" b="b"/>
                <a:pathLst>
                  <a:path w="1736" h="586" extrusionOk="0">
                    <a:moveTo>
                      <a:pt x="364" y="0"/>
                    </a:moveTo>
                    <a:cubicBezTo>
                      <a:pt x="156" y="0"/>
                      <a:pt x="40" y="68"/>
                      <a:pt x="21" y="164"/>
                    </a:cubicBezTo>
                    <a:cubicBezTo>
                      <a:pt x="0" y="270"/>
                      <a:pt x="12" y="452"/>
                      <a:pt x="365" y="547"/>
                    </a:cubicBezTo>
                    <a:cubicBezTo>
                      <a:pt x="466" y="574"/>
                      <a:pt x="558" y="585"/>
                      <a:pt x="640" y="585"/>
                    </a:cubicBezTo>
                    <a:cubicBezTo>
                      <a:pt x="803" y="585"/>
                      <a:pt x="926" y="541"/>
                      <a:pt x="999" y="492"/>
                    </a:cubicBezTo>
                    <a:cubicBezTo>
                      <a:pt x="1061" y="450"/>
                      <a:pt x="1089" y="400"/>
                      <a:pt x="1099" y="346"/>
                    </a:cubicBezTo>
                    <a:cubicBezTo>
                      <a:pt x="1251" y="427"/>
                      <a:pt x="1430" y="492"/>
                      <a:pt x="1627" y="500"/>
                    </a:cubicBezTo>
                    <a:cubicBezTo>
                      <a:pt x="1630" y="500"/>
                      <a:pt x="1633" y="500"/>
                      <a:pt x="1636" y="500"/>
                    </a:cubicBezTo>
                    <a:cubicBezTo>
                      <a:pt x="1736" y="500"/>
                      <a:pt x="1724" y="446"/>
                      <a:pt x="1618" y="408"/>
                    </a:cubicBezTo>
                    <a:cubicBezTo>
                      <a:pt x="1325" y="304"/>
                      <a:pt x="1169" y="224"/>
                      <a:pt x="988" y="83"/>
                    </a:cubicBezTo>
                    <a:cubicBezTo>
                      <a:pt x="937" y="43"/>
                      <a:pt x="826" y="16"/>
                      <a:pt x="757" y="16"/>
                    </a:cubicBezTo>
                    <a:cubicBezTo>
                      <a:pt x="705" y="16"/>
                      <a:pt x="676" y="32"/>
                      <a:pt x="716" y="69"/>
                    </a:cubicBezTo>
                    <a:cubicBezTo>
                      <a:pt x="883" y="224"/>
                      <a:pt x="814" y="386"/>
                      <a:pt x="582" y="439"/>
                    </a:cubicBezTo>
                    <a:cubicBezTo>
                      <a:pt x="548" y="446"/>
                      <a:pt x="516" y="454"/>
                      <a:pt x="486" y="454"/>
                    </a:cubicBezTo>
                    <a:cubicBezTo>
                      <a:pt x="442" y="454"/>
                      <a:pt x="400" y="439"/>
                      <a:pt x="358" y="389"/>
                    </a:cubicBezTo>
                    <a:cubicBezTo>
                      <a:pt x="329" y="353"/>
                      <a:pt x="334" y="303"/>
                      <a:pt x="331" y="272"/>
                    </a:cubicBezTo>
                    <a:cubicBezTo>
                      <a:pt x="322" y="187"/>
                      <a:pt x="352" y="97"/>
                      <a:pt x="549" y="97"/>
                    </a:cubicBezTo>
                    <a:cubicBezTo>
                      <a:pt x="580" y="97"/>
                      <a:pt x="616" y="99"/>
                      <a:pt x="655" y="104"/>
                    </a:cubicBezTo>
                    <a:cubicBezTo>
                      <a:pt x="665" y="105"/>
                      <a:pt x="674" y="106"/>
                      <a:pt x="681" y="106"/>
                    </a:cubicBezTo>
                    <a:cubicBezTo>
                      <a:pt x="762" y="106"/>
                      <a:pt x="692" y="40"/>
                      <a:pt x="599" y="23"/>
                    </a:cubicBezTo>
                    <a:cubicBezTo>
                      <a:pt x="511" y="7"/>
                      <a:pt x="432" y="0"/>
                      <a:pt x="364" y="0"/>
                    </a:cubicBezTo>
                    <a:close/>
                  </a:path>
                </a:pathLst>
              </a:custGeom>
              <a:solidFill>
                <a:srgbClr val="4657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2434;p73">
                <a:extLst>
                  <a:ext uri="{FF2B5EF4-FFF2-40B4-BE49-F238E27FC236}">
                    <a16:creationId xmlns:a16="http://schemas.microsoft.com/office/drawing/2014/main" id="{3D49E329-7743-44CB-8513-9473F4F60EE9}"/>
                  </a:ext>
                </a:extLst>
              </p:cNvPr>
              <p:cNvSpPr/>
              <p:nvPr/>
            </p:nvSpPr>
            <p:spPr>
              <a:xfrm>
                <a:off x="1993934" y="2932198"/>
                <a:ext cx="543181" cy="364660"/>
              </a:xfrm>
              <a:custGeom>
                <a:avLst/>
                <a:gdLst/>
                <a:ahLst/>
                <a:cxnLst/>
                <a:rect l="l" t="t" r="r" b="b"/>
                <a:pathLst>
                  <a:path w="29377" h="19722" extrusionOk="0">
                    <a:moveTo>
                      <a:pt x="13533" y="0"/>
                    </a:moveTo>
                    <a:lnTo>
                      <a:pt x="1" y="4828"/>
                    </a:lnTo>
                    <a:lnTo>
                      <a:pt x="8910" y="19721"/>
                    </a:lnTo>
                    <a:lnTo>
                      <a:pt x="29377" y="9997"/>
                    </a:lnTo>
                    <a:cubicBezTo>
                      <a:pt x="26930" y="9385"/>
                      <a:pt x="13533" y="0"/>
                      <a:pt x="13533" y="0"/>
                    </a:cubicBezTo>
                    <a:close/>
                  </a:path>
                </a:pathLst>
              </a:custGeom>
              <a:solidFill>
                <a:srgbClr val="517FC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2435;p73">
                <a:extLst>
                  <a:ext uri="{FF2B5EF4-FFF2-40B4-BE49-F238E27FC236}">
                    <a16:creationId xmlns:a16="http://schemas.microsoft.com/office/drawing/2014/main" id="{9336B56A-3D69-43C9-B805-FF142B10F4CF}"/>
                  </a:ext>
                </a:extLst>
              </p:cNvPr>
              <p:cNvSpPr/>
              <p:nvPr/>
            </p:nvSpPr>
            <p:spPr>
              <a:xfrm>
                <a:off x="1975628" y="2917960"/>
                <a:ext cx="543181" cy="364660"/>
              </a:xfrm>
              <a:custGeom>
                <a:avLst/>
                <a:gdLst/>
                <a:ahLst/>
                <a:cxnLst/>
                <a:rect l="l" t="t" r="r" b="b"/>
                <a:pathLst>
                  <a:path w="29377" h="19722" extrusionOk="0">
                    <a:moveTo>
                      <a:pt x="13533" y="0"/>
                    </a:moveTo>
                    <a:lnTo>
                      <a:pt x="1" y="4828"/>
                    </a:lnTo>
                    <a:lnTo>
                      <a:pt x="8909" y="19721"/>
                    </a:lnTo>
                    <a:lnTo>
                      <a:pt x="29377" y="9997"/>
                    </a:lnTo>
                    <a:cubicBezTo>
                      <a:pt x="26928" y="9385"/>
                      <a:pt x="13533" y="0"/>
                      <a:pt x="13533" y="0"/>
                    </a:cubicBezTo>
                    <a:close/>
                  </a:path>
                </a:pathLst>
              </a:custGeom>
              <a:solidFill>
                <a:srgbClr val="F2F574"/>
              </a:solidFill>
              <a:ln w="12600" cap="flat" cmpd="sng">
                <a:solidFill>
                  <a:srgbClr val="4657B0"/>
                </a:solidFill>
                <a:prstDash val="solid"/>
                <a:miter lim="115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2436;p73">
                <a:extLst>
                  <a:ext uri="{FF2B5EF4-FFF2-40B4-BE49-F238E27FC236}">
                    <a16:creationId xmlns:a16="http://schemas.microsoft.com/office/drawing/2014/main" id="{60096539-1808-4F91-8415-C29E665DCFDD}"/>
                  </a:ext>
                </a:extLst>
              </p:cNvPr>
              <p:cNvSpPr/>
              <p:nvPr/>
            </p:nvSpPr>
            <p:spPr>
              <a:xfrm>
                <a:off x="2066673" y="2959249"/>
                <a:ext cx="159643" cy="125695"/>
              </a:xfrm>
              <a:custGeom>
                <a:avLst/>
                <a:gdLst/>
                <a:ahLst/>
                <a:cxnLst/>
                <a:rect l="l" t="t" r="r" b="b"/>
                <a:pathLst>
                  <a:path w="8634" h="6798" fill="none" extrusionOk="0">
                    <a:moveTo>
                      <a:pt x="2514" y="0"/>
                    </a:moveTo>
                    <a:cubicBezTo>
                      <a:pt x="5432" y="1498"/>
                      <a:pt x="8633" y="4284"/>
                      <a:pt x="7694" y="5309"/>
                    </a:cubicBezTo>
                    <a:cubicBezTo>
                      <a:pt x="6330" y="6797"/>
                      <a:pt x="3599" y="5743"/>
                      <a:pt x="1800" y="2951"/>
                    </a:cubicBezTo>
                    <a:cubicBezTo>
                      <a:pt x="1" y="158"/>
                      <a:pt x="3475" y="1523"/>
                      <a:pt x="5089" y="3075"/>
                    </a:cubicBezTo>
                  </a:path>
                </a:pathLst>
              </a:custGeom>
              <a:noFill/>
              <a:ln w="6900" cap="flat" cmpd="sng">
                <a:solidFill>
                  <a:srgbClr val="5263BD"/>
                </a:solidFill>
                <a:prstDash val="solid"/>
                <a:miter lim="115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2437;p73">
                <a:extLst>
                  <a:ext uri="{FF2B5EF4-FFF2-40B4-BE49-F238E27FC236}">
                    <a16:creationId xmlns:a16="http://schemas.microsoft.com/office/drawing/2014/main" id="{BA99F89A-C178-4F41-9C1C-1E209C46013C}"/>
                  </a:ext>
                </a:extLst>
              </p:cNvPr>
              <p:cNvSpPr/>
              <p:nvPr/>
            </p:nvSpPr>
            <p:spPr>
              <a:xfrm>
                <a:off x="1984430" y="2926762"/>
                <a:ext cx="252740" cy="165985"/>
              </a:xfrm>
              <a:custGeom>
                <a:avLst/>
                <a:gdLst/>
                <a:ahLst/>
                <a:cxnLst/>
                <a:rect l="l" t="t" r="r" b="b"/>
                <a:pathLst>
                  <a:path w="13669" h="8977" fill="none" extrusionOk="0">
                    <a:moveTo>
                      <a:pt x="2176" y="3332"/>
                    </a:moveTo>
                    <a:cubicBezTo>
                      <a:pt x="2176" y="3332"/>
                      <a:pt x="0" y="953"/>
                      <a:pt x="2789" y="476"/>
                    </a:cubicBezTo>
                    <a:cubicBezTo>
                      <a:pt x="5577" y="1"/>
                      <a:pt x="13668" y="5713"/>
                      <a:pt x="12173" y="7345"/>
                    </a:cubicBezTo>
                    <a:cubicBezTo>
                      <a:pt x="10677" y="8977"/>
                      <a:pt x="7685" y="7821"/>
                      <a:pt x="5713" y="4761"/>
                    </a:cubicBezTo>
                    <a:cubicBezTo>
                      <a:pt x="3741" y="1701"/>
                      <a:pt x="7549" y="3196"/>
                      <a:pt x="9317" y="4897"/>
                    </a:cubicBezTo>
                  </a:path>
                </a:pathLst>
              </a:custGeom>
              <a:noFill/>
              <a:ln w="12600" cap="flat" cmpd="sng">
                <a:solidFill>
                  <a:srgbClr val="4657B0"/>
                </a:solidFill>
                <a:prstDash val="solid"/>
                <a:miter lim="115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2438;p73">
                <a:extLst>
                  <a:ext uri="{FF2B5EF4-FFF2-40B4-BE49-F238E27FC236}">
                    <a16:creationId xmlns:a16="http://schemas.microsoft.com/office/drawing/2014/main" id="{C98DF5E0-C356-45B7-B35E-60704F139AF3}"/>
                  </a:ext>
                </a:extLst>
              </p:cNvPr>
              <p:cNvSpPr/>
              <p:nvPr/>
            </p:nvSpPr>
            <p:spPr>
              <a:xfrm>
                <a:off x="2590532" y="2843668"/>
                <a:ext cx="410367" cy="398755"/>
              </a:xfrm>
              <a:custGeom>
                <a:avLst/>
                <a:gdLst/>
                <a:ahLst/>
                <a:cxnLst/>
                <a:rect l="l" t="t" r="r" b="b"/>
                <a:pathLst>
                  <a:path w="22194" h="21566" extrusionOk="0">
                    <a:moveTo>
                      <a:pt x="17295" y="0"/>
                    </a:moveTo>
                    <a:cubicBezTo>
                      <a:pt x="16759" y="0"/>
                      <a:pt x="16297" y="145"/>
                      <a:pt x="15985" y="440"/>
                    </a:cubicBezTo>
                    <a:lnTo>
                      <a:pt x="1307" y="11542"/>
                    </a:lnTo>
                    <a:lnTo>
                      <a:pt x="1365" y="11584"/>
                    </a:lnTo>
                    <a:cubicBezTo>
                      <a:pt x="1302" y="11649"/>
                      <a:pt x="1245" y="11718"/>
                      <a:pt x="1193" y="11791"/>
                    </a:cubicBezTo>
                    <a:lnTo>
                      <a:pt x="598" y="16429"/>
                    </a:lnTo>
                    <a:lnTo>
                      <a:pt x="74" y="20518"/>
                    </a:lnTo>
                    <a:cubicBezTo>
                      <a:pt x="1" y="21090"/>
                      <a:pt x="455" y="21565"/>
                      <a:pt x="992" y="21565"/>
                    </a:cubicBezTo>
                    <a:cubicBezTo>
                      <a:pt x="1002" y="21565"/>
                      <a:pt x="1013" y="21565"/>
                      <a:pt x="1024" y="21565"/>
                    </a:cubicBezTo>
                    <a:cubicBezTo>
                      <a:pt x="1106" y="21561"/>
                      <a:pt x="1186" y="21547"/>
                      <a:pt x="1263" y="21524"/>
                    </a:cubicBezTo>
                    <a:lnTo>
                      <a:pt x="5066" y="20373"/>
                    </a:lnTo>
                    <a:lnTo>
                      <a:pt x="11028" y="18569"/>
                    </a:lnTo>
                    <a:lnTo>
                      <a:pt x="21537" y="4595"/>
                    </a:lnTo>
                    <a:cubicBezTo>
                      <a:pt x="22193" y="3643"/>
                      <a:pt x="21441" y="1987"/>
                      <a:pt x="19858" y="896"/>
                    </a:cubicBezTo>
                    <a:cubicBezTo>
                      <a:pt x="18997" y="303"/>
                      <a:pt x="18068" y="0"/>
                      <a:pt x="17295" y="0"/>
                    </a:cubicBezTo>
                    <a:close/>
                  </a:path>
                </a:pathLst>
              </a:custGeom>
              <a:solidFill>
                <a:srgbClr val="517FC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2439;p73">
                <a:extLst>
                  <a:ext uri="{FF2B5EF4-FFF2-40B4-BE49-F238E27FC236}">
                    <a16:creationId xmlns:a16="http://schemas.microsoft.com/office/drawing/2014/main" id="{E9308EAA-25A0-4A82-963E-B7C9390B8D3B}"/>
                  </a:ext>
                </a:extLst>
              </p:cNvPr>
              <p:cNvSpPr/>
              <p:nvPr/>
            </p:nvSpPr>
            <p:spPr>
              <a:xfrm>
                <a:off x="2601460" y="2826379"/>
                <a:ext cx="386201" cy="343341"/>
              </a:xfrm>
              <a:custGeom>
                <a:avLst/>
                <a:gdLst/>
                <a:ahLst/>
                <a:cxnLst/>
                <a:rect l="l" t="t" r="r" b="b"/>
                <a:pathLst>
                  <a:path w="20887" h="18569" extrusionOk="0">
                    <a:moveTo>
                      <a:pt x="15988" y="0"/>
                    </a:moveTo>
                    <a:cubicBezTo>
                      <a:pt x="15452" y="0"/>
                      <a:pt x="14991" y="146"/>
                      <a:pt x="14678" y="440"/>
                    </a:cubicBezTo>
                    <a:lnTo>
                      <a:pt x="0" y="11543"/>
                    </a:lnTo>
                    <a:lnTo>
                      <a:pt x="9722" y="18568"/>
                    </a:lnTo>
                    <a:lnTo>
                      <a:pt x="20231" y="4594"/>
                    </a:lnTo>
                    <a:cubicBezTo>
                      <a:pt x="20886" y="3643"/>
                      <a:pt x="20134" y="1988"/>
                      <a:pt x="18551" y="896"/>
                    </a:cubicBezTo>
                    <a:cubicBezTo>
                      <a:pt x="17690" y="303"/>
                      <a:pt x="16762" y="0"/>
                      <a:pt x="15988" y="0"/>
                    </a:cubicBezTo>
                    <a:close/>
                  </a:path>
                </a:pathLst>
              </a:custGeom>
              <a:solidFill>
                <a:srgbClr val="3BBD9A"/>
              </a:solidFill>
              <a:ln w="12600" cap="flat" cmpd="sng">
                <a:solidFill>
                  <a:srgbClr val="4657B0"/>
                </a:solidFill>
                <a:prstDash val="solid"/>
                <a:miter lim="115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2440;p73">
                <a:extLst>
                  <a:ext uri="{FF2B5EF4-FFF2-40B4-BE49-F238E27FC236}">
                    <a16:creationId xmlns:a16="http://schemas.microsoft.com/office/drawing/2014/main" id="{F7160035-F74C-4B71-890F-2B39AA166B0A}"/>
                  </a:ext>
                </a:extLst>
              </p:cNvPr>
              <p:cNvSpPr/>
              <p:nvPr/>
            </p:nvSpPr>
            <p:spPr>
              <a:xfrm>
                <a:off x="2577330" y="3023908"/>
                <a:ext cx="224690" cy="201227"/>
              </a:xfrm>
              <a:custGeom>
                <a:avLst/>
                <a:gdLst/>
                <a:ahLst/>
                <a:cxnLst/>
                <a:rect l="l" t="t" r="r" b="b"/>
                <a:pathLst>
                  <a:path w="12152" h="10883" extrusionOk="0">
                    <a:moveTo>
                      <a:pt x="3741" y="0"/>
                    </a:moveTo>
                    <a:cubicBezTo>
                      <a:pt x="2629" y="0"/>
                      <a:pt x="1704" y="365"/>
                      <a:pt x="1192" y="1108"/>
                    </a:cubicBezTo>
                    <a:lnTo>
                      <a:pt x="74" y="9835"/>
                    </a:lnTo>
                    <a:cubicBezTo>
                      <a:pt x="0" y="10408"/>
                      <a:pt x="454" y="10882"/>
                      <a:pt x="992" y="10882"/>
                    </a:cubicBezTo>
                    <a:cubicBezTo>
                      <a:pt x="1081" y="10882"/>
                      <a:pt x="1172" y="10869"/>
                      <a:pt x="1264" y="10842"/>
                    </a:cubicBezTo>
                    <a:lnTo>
                      <a:pt x="11027" y="7885"/>
                    </a:lnTo>
                    <a:cubicBezTo>
                      <a:pt x="12152" y="6253"/>
                      <a:pt x="10862" y="3413"/>
                      <a:pt x="8147" y="1541"/>
                    </a:cubicBezTo>
                    <a:cubicBezTo>
                      <a:pt x="6667" y="522"/>
                      <a:pt x="5070" y="0"/>
                      <a:pt x="3741" y="0"/>
                    </a:cubicBezTo>
                    <a:close/>
                  </a:path>
                </a:pathLst>
              </a:custGeom>
              <a:solidFill>
                <a:srgbClr val="C5E9B8"/>
              </a:solidFill>
              <a:ln w="12600" cap="flat" cmpd="sng">
                <a:solidFill>
                  <a:srgbClr val="4657B0"/>
                </a:solidFill>
                <a:prstDash val="solid"/>
                <a:miter lim="115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2441;p73">
                <a:extLst>
                  <a:ext uri="{FF2B5EF4-FFF2-40B4-BE49-F238E27FC236}">
                    <a16:creationId xmlns:a16="http://schemas.microsoft.com/office/drawing/2014/main" id="{3FE88129-DF4D-46CB-B5C7-2C9D46109B03}"/>
                  </a:ext>
                </a:extLst>
              </p:cNvPr>
              <p:cNvSpPr/>
              <p:nvPr/>
            </p:nvSpPr>
            <p:spPr>
              <a:xfrm>
                <a:off x="2577330" y="3128673"/>
                <a:ext cx="94780" cy="96462"/>
              </a:xfrm>
              <a:custGeom>
                <a:avLst/>
                <a:gdLst/>
                <a:ahLst/>
                <a:cxnLst/>
                <a:rect l="l" t="t" r="r" b="b"/>
                <a:pathLst>
                  <a:path w="5126" h="5217" extrusionOk="0">
                    <a:moveTo>
                      <a:pt x="1236" y="0"/>
                    </a:moveTo>
                    <a:cubicBezTo>
                      <a:pt x="986" y="0"/>
                      <a:pt x="773" y="34"/>
                      <a:pt x="598" y="80"/>
                    </a:cubicBezTo>
                    <a:lnTo>
                      <a:pt x="74" y="4169"/>
                    </a:lnTo>
                    <a:cubicBezTo>
                      <a:pt x="0" y="4742"/>
                      <a:pt x="454" y="5216"/>
                      <a:pt x="992" y="5216"/>
                    </a:cubicBezTo>
                    <a:cubicBezTo>
                      <a:pt x="1081" y="5216"/>
                      <a:pt x="1172" y="5203"/>
                      <a:pt x="1264" y="5176"/>
                    </a:cubicBezTo>
                    <a:lnTo>
                      <a:pt x="5066" y="4024"/>
                    </a:lnTo>
                    <a:cubicBezTo>
                      <a:pt x="5126" y="3240"/>
                      <a:pt x="5010" y="1714"/>
                      <a:pt x="3427" y="728"/>
                    </a:cubicBezTo>
                    <a:cubicBezTo>
                      <a:pt x="2525" y="166"/>
                      <a:pt x="1790" y="0"/>
                      <a:pt x="1236" y="0"/>
                    </a:cubicBezTo>
                    <a:close/>
                  </a:path>
                </a:pathLst>
              </a:custGeom>
              <a:solidFill>
                <a:srgbClr val="3BBD9A"/>
              </a:solidFill>
              <a:ln w="12600" cap="flat" cmpd="sng">
                <a:solidFill>
                  <a:srgbClr val="4657B0"/>
                </a:solidFill>
                <a:prstDash val="solid"/>
                <a:miter lim="1151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80" name="Google Shape;830;p37">
            <a:extLst>
              <a:ext uri="{FF2B5EF4-FFF2-40B4-BE49-F238E27FC236}">
                <a16:creationId xmlns:a16="http://schemas.microsoft.com/office/drawing/2014/main" id="{ECE0DEC6-3754-467E-BF58-27DA832C6192}"/>
              </a:ext>
            </a:extLst>
          </p:cNvPr>
          <p:cNvSpPr txBox="1"/>
          <p:nvPr/>
        </p:nvSpPr>
        <p:spPr>
          <a:xfrm>
            <a:off x="7385793" y="177050"/>
            <a:ext cx="1573932" cy="3165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solidFill>
                  <a:schemeClr val="dk1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CS523.M21.KHCL</a:t>
            </a:r>
            <a:endParaRPr sz="1300" dirty="0">
              <a:solidFill>
                <a:schemeClr val="dk1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2580931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2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2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2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2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theme/theme1.xml><?xml version="1.0" encoding="utf-8"?>
<a:theme xmlns:a="http://schemas.openxmlformats.org/drawingml/2006/main" name="Mathematics Subject for High School by Slidesgo">
  <a:themeElements>
    <a:clrScheme name="Simple Light">
      <a:dk1>
        <a:srgbClr val="4657B0"/>
      </a:dk1>
      <a:lt1>
        <a:srgbClr val="FFFFFF"/>
      </a:lt1>
      <a:dk2>
        <a:srgbClr val="90CFD8"/>
      </a:dk2>
      <a:lt2>
        <a:srgbClr val="F2F4CF"/>
      </a:lt2>
      <a:accent1>
        <a:srgbClr val="E2EE6D"/>
      </a:accent1>
      <a:accent2>
        <a:srgbClr val="F89A9D"/>
      </a:accent2>
      <a:accent3>
        <a:srgbClr val="3DBD9A"/>
      </a:accent3>
      <a:accent4>
        <a:srgbClr val="C5E9B8"/>
      </a:accent4>
      <a:accent5>
        <a:srgbClr val="FFFFFF"/>
      </a:accent5>
      <a:accent6>
        <a:srgbClr val="FFFFFF"/>
      </a:accent6>
      <a:hlink>
        <a:srgbClr val="4657B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Tài liệu" ma:contentTypeID="0x010100CFEFC7270BE929408C56A8BC4DE6EFF5" ma:contentTypeVersion="4" ma:contentTypeDescription="Tạo tài liệu mới." ma:contentTypeScope="" ma:versionID="833ac642c717c33ed458a2e57145c1c6">
  <xsd:schema xmlns:xsd="http://www.w3.org/2001/XMLSchema" xmlns:xs="http://www.w3.org/2001/XMLSchema" xmlns:p="http://schemas.microsoft.com/office/2006/metadata/properties" xmlns:ns3="f0691f65-7151-46c4-ab3a-3d1faed68754" targetNamespace="http://schemas.microsoft.com/office/2006/metadata/properties" ma:root="true" ma:fieldsID="04096e3dd66d99064806d1ef23e73057" ns3:_="">
    <xsd:import namespace="f0691f65-7151-46c4-ab3a-3d1faed68754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0691f65-7151-46c4-ab3a-3d1faed6875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Loại Nội dung"/>
        <xsd:element ref="dc:title" minOccurs="0" maxOccurs="1" ma:index="4" ma:displayName="Tiêu đề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32E5365-6625-46BD-B115-5F73ED9FBB3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0691f65-7151-46c4-ab3a-3d1faed6875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B30EAE7-8EA0-4887-B3B4-375BF13187A4}">
  <ds:schemaRefs>
    <ds:schemaRef ds:uri="http://purl.org/dc/terms/"/>
    <ds:schemaRef ds:uri="f0691f65-7151-46c4-ab3a-3d1faed68754"/>
    <ds:schemaRef ds:uri="http://purl.org/dc/dcmitype/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1CD3395B-7727-4555-830F-BA366219DA3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574</TotalTime>
  <Words>1214</Words>
  <Application>Microsoft Office PowerPoint</Application>
  <PresentationFormat>On-screen Show (16:9)</PresentationFormat>
  <Paragraphs>172</Paragraphs>
  <Slides>33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5" baseType="lpstr">
      <vt:lpstr>Raleway Black</vt:lpstr>
      <vt:lpstr>Be Vietnam Pro</vt:lpstr>
      <vt:lpstr>Bad Script</vt:lpstr>
      <vt:lpstr>Raleway</vt:lpstr>
      <vt:lpstr>Calibri</vt:lpstr>
      <vt:lpstr>UVN Viet Sach</vt:lpstr>
      <vt:lpstr>Roboto</vt:lpstr>
      <vt:lpstr>Raleway Medium</vt:lpstr>
      <vt:lpstr>Raleway SemiBold</vt:lpstr>
      <vt:lpstr>Arial</vt:lpstr>
      <vt:lpstr>Cambria Math</vt:lpstr>
      <vt:lpstr>Mathematics Subject for High School by Slidesgo</vt:lpstr>
      <vt:lpstr>ADVANCED DATA STRUCTURE  AND ALGORITHM</vt:lpstr>
      <vt:lpstr>OUR TEAM</vt:lpstr>
      <vt:lpstr>TABLE OF CONTENT</vt:lpstr>
      <vt:lpstr>GIỚI THIỆU, ĐẶT VẤN ĐỀ</vt:lpstr>
      <vt:lpstr>Đã bao giờ bạn tự hỏi…</vt:lpstr>
      <vt:lpstr>Một vài ví dụ thực tế</vt:lpstr>
      <vt:lpstr>NGỮ LIỆU  &amp; N-GRAM</vt:lpstr>
      <vt:lpstr>N-GRAM  LÀ GÌ ?</vt:lpstr>
      <vt:lpstr>Ý NGHĨA CỦA   N-GRAM?</vt:lpstr>
      <vt:lpstr>Rất khó !!!</vt:lpstr>
      <vt:lpstr>CÁCH GIẢI QUYẾT  VẤN ĐỀ NÀY</vt:lpstr>
      <vt:lpstr>Giả định Markov…</vt:lpstr>
      <vt:lpstr>VÍ DỤ MINH HỌA</vt:lpstr>
      <vt:lpstr>PowerPoint Presentation</vt:lpstr>
      <vt:lpstr>ƯỚC LƯỢNG NHƯ THẾ NÀO?</vt:lpstr>
      <vt:lpstr>ƯỚC LƯỢNG NHƯ THẾ NÀO?</vt:lpstr>
      <vt:lpstr>THIS IS A SOLUTION!</vt:lpstr>
      <vt:lpstr>PowerPoint Presentation</vt:lpstr>
      <vt:lpstr>Đã có 1 vấn đề xuất hiện…</vt:lpstr>
      <vt:lpstr>GIẢI PHÁP  KHẮC PHỤC</vt:lpstr>
      <vt:lpstr>Khi đó, tần suất p(this) được tính lại như sau:</vt:lpstr>
      <vt:lpstr>NGOÀI RA | MỞ RỘNG</vt:lpstr>
      <vt:lpstr>NGOÀI RA | MỞ RỘNG</vt:lpstr>
      <vt:lpstr>KẾT QUẢ THU ĐƯỢC</vt:lpstr>
      <vt:lpstr>Ta thấy:</vt:lpstr>
      <vt:lpstr>SMOOTHING TECHNIQUES </vt:lpstr>
      <vt:lpstr>SMOOTHING TECHNIQUES </vt:lpstr>
      <vt:lpstr>KĨ THUẬT THÊM-1</vt:lpstr>
      <vt:lpstr>KĨ THUẬT THÊM-ALPHA</vt:lpstr>
      <vt:lpstr>WORD-LATTICE &amp; DEMO</vt:lpstr>
      <vt:lpstr>DEMO (づ￣ 3￣)づ</vt:lpstr>
      <vt:lpstr>ÔN TẬP &amp; GIẢI ĐÁP THẮC MẮC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MATHEMATICS SUBJECT FOR HIGH SCHOOL</dc:title>
  <dc:creator>Nguyễn Thị Như Vân</dc:creator>
  <cp:lastModifiedBy>Nguyễn Thị Như Vân</cp:lastModifiedBy>
  <cp:revision>10</cp:revision>
  <dcterms:modified xsi:type="dcterms:W3CDTF">2022-04-08T06:48:19Z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0x010100CFEFC7270BE929408C56A8BC4DE6EFF5</vt:lpwstr>
  </property>
</Properties>
</file>